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383BB-0726-4FFF-AE50-3AE67BF5D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6F25C-ABE2-4EA2-BEE4-0CA925ED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CCFD8-C033-4835-952B-256871E0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3782D-0043-4A16-8FDA-91BC21B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C4DD1-60CF-452A-B63C-41907691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1DD87-599D-4EED-9CE6-99D26333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0A30C-73E7-46BB-A4E4-812A7708F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94C9-B23D-44DD-95C6-995A553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6D7C9-7F74-4C3C-B35A-FA3F1D59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FA1B8-D6F6-432F-A2BC-6845CD01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9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47F80-5D1B-4923-8DEC-A796D15B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C1AD3-E98D-427B-A6C5-AE0B8A41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F7967-9C2F-46E0-9AEE-F9D1DDEB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32BA1-A6A5-4220-8623-80956693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3AA6A-1883-4EAB-A1D2-CA3FF3BD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2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7C13B-AE15-4935-A0EC-AE7BE35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86109-A87E-4601-BD69-9F5A2085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5381F-B73B-4951-B232-A736A393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29A4B-4954-4BF5-AF06-F4BDEBC2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B5A95-0A8D-4DD4-86D9-F9696E6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1103-14A4-41E3-895B-83335985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ECECB-F71F-4BAC-8B75-3B0959FE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EEF71-65FB-4D43-BED3-BC2BB89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6E80-65E4-4FDF-9664-D4B760BE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77745-D22F-448E-AF36-B174FC30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FBBF-8245-49A1-9A55-F2611419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2E09-08B1-4104-93B5-FDD6CDCF5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D8E6E-EF45-439A-A7AC-33F0F397A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F2B3F-E61D-4DDB-A3FE-7E7D1A8C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3FFA5-B0AB-4BE6-9EBE-7211042E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943E0-2356-47C6-9E85-D6D4068B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1442C-A20B-4D44-B65D-BC7310D7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44C96-F391-4450-B5A5-01B7F74D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6F4F9-BE51-4934-B936-8B48690E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3E385B-604A-47CF-B857-29E35AC0A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7AC175-9D82-454C-9ED7-AFF688B8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BDF3D-A57E-4BA0-8DCC-962E9B62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4059E-E1F9-4241-9DA4-8444125F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A6F446-88F0-4716-BB68-C26DC0AE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2D5D0-2635-4C70-A251-639F6BC7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41EA4-2064-4AE2-A71E-994F5F37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4024D7-3F99-4658-93AF-35CF28F3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CA8079-8AB5-49EE-BCA6-43F39EB3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7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E2F8F2-B2F7-47BB-AEF4-87E0CBA5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0D52B-EBD8-4AD3-B631-E5E69EF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B2080-5DBD-4B37-905F-50BB7E20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9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A9A6-3934-469E-B172-4B88A5AB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E60F9-4553-42B2-AC79-C68E6EC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6548A-DFDA-485F-9C4D-FFF1EA40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8F662-F619-479E-88D9-E45A108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61B62-2ABA-4F9E-A462-A741FEC8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F4802-2083-4BDF-BD54-2417A04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3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7596-9AEB-4927-BA93-6F7DC792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26F5ED-29D1-403F-965D-7EA76288E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2CC31-3ED4-479B-BC88-7D7DF449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071D8D-888E-4AD3-B023-96C2A1F4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6D09C-CCEF-4FEF-B9A3-EB3EF151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2C2A9-163D-466B-9752-A867D4AE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C3C85B-E4B9-4755-8CC7-B4674133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36446-0CFF-4326-937B-7ADC6AD5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324C3-39F1-4241-8B0D-2F1807B1B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2583-D12E-4105-9B1A-0F5CB957D74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779FE-10B4-4D49-AF4F-B3F898319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13EE1-E6E1-419C-8A21-6781FCA2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5ADA-27FD-4E89-9301-3EB862331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5DEC2-C36B-43B7-811A-46A8C3F59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대상 수상자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BEF15-2752-43DE-99DB-1FB4E6017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수상자</dc:title>
  <dc:creator>213</dc:creator>
  <cp:lastModifiedBy>213</cp:lastModifiedBy>
  <cp:revision>1</cp:revision>
  <dcterms:created xsi:type="dcterms:W3CDTF">2023-03-14T01:29:31Z</dcterms:created>
  <dcterms:modified xsi:type="dcterms:W3CDTF">2023-03-14T01:29:37Z</dcterms:modified>
</cp:coreProperties>
</file>