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/>
    <p:restoredTop sz="94653"/>
  </p:normalViewPr>
  <p:slideViewPr>
    <p:cSldViewPr snapToGrid="0" snapToObjects="1">
      <p:cViewPr varScale="1">
        <p:scale>
          <a:sx n="111" d="100"/>
          <a:sy n="111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59EEBF-A8EB-5A47-86D1-8F213EE0B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6C43C3B4-747B-0040-BFA9-4A71CB808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18930E9-FBF0-1248-98C7-8971E983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ACE8521-6F6D-FD49-B443-6041A5B5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CD45D02E-7C45-7A46-A367-86C622C09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00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C2591A2-2A1B-F047-BDBF-2D05A7307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377577B-B702-A841-A6A0-7ABCB67E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F745D00-C7DF-6F46-A849-AE8EBBEA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FB79DCC-BE25-4549-9F0E-70CE6A329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C496F3-9A2C-DD4D-A4FE-C50A052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3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2F2C05EB-E750-5C48-A43B-04B2E472A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72312FC4-FD6A-1A4F-8172-C2E07561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7F22C8E-FAD9-4A48-B687-F520FE3E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9BF04BD9-57EA-2D4B-B349-A9719CC6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6B9413-B934-6F49-B2D0-D08C79CE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21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A4B5E7-D7EF-3C4E-AC55-DE7511AD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1051294-940D-674C-955A-16896ADC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5847CAC-5FBD-834C-9D1A-7749E523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DB6267-7E24-414A-83A2-8D5BFD06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A187766-80CC-6546-A521-DF4A4B17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69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21B03C8-8499-C24A-80E2-7A38F92C7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364244D-5F29-EC4C-9FCC-625A5997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1FA5F1A-86FF-CB4C-B1C6-CF094C00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6F86D72-9B0E-ED4E-BE0E-00E13531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88774E8D-CDD3-B249-86B2-407CF894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95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4344B0F-BC02-5F44-A96C-2C839995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DD5F3FC-5757-6F4F-990E-2D6BCD179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AD2F8D55-AC66-BF4C-A44A-C82CA4BAF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70243AB-37E2-FB41-AE45-7493A69B4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4D5E18B-B419-AB43-B73E-C175EABF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A532D2D-7CE8-634D-93D3-E00A55D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7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E124FC-6EB8-8A46-B580-4E04B942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B0AC3CD-B519-9F46-BB09-ECB545BC1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EE0FB96-C936-8946-95AB-5BE92949C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8DFDB91-3F94-524E-B795-02030284F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C811A5F5-5F88-7D41-B67A-032D5D2440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E254CEA-FA35-6B44-876C-ACAF1BB2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1B6A07A4-E124-7148-B632-EABE00AE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F594837B-A29D-B74D-9DB4-8D48EC4C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4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834149-6C73-4D48-88C5-9C69AE82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4B375A69-3648-D747-9FA7-84D0D46E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416805B-292A-704E-9165-82B0D4CA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97403B6-79E9-884C-8834-6DA9C6CF8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467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D51DCAE-0862-DB4C-B5DF-2CF7BB0E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A3A8341B-A0E8-F44A-A492-1B0BD9E6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6F1FF90-C6FE-B04A-A5C7-3BAFBBC4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547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AEF013-4BA1-FA4F-8983-5C7608CED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BF92475-3BCA-6C41-BFCE-78D41648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C92D217-A550-4544-902C-67BFD63ED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E1DE637-5423-0C47-899E-FF613357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E16B3D0-5B4C-984D-B1F6-8E5A7DA2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B47CA710-781D-3A4C-9C6B-1E48CB89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252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AA43C7-2AC7-9845-A6EE-C101D79F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6FCC94A-B171-984D-BEB4-483C7121D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65784E8-0F09-7B49-AB91-35318A0D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EBFD583-EC87-9246-91C4-A080C09DD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15263EF-D51C-C149-B44F-64E2A1BAF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49B1276-660D-7E4C-A705-280B09E2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016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E57811E-9ADD-9B4B-B4CD-738B0798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834F8DD6-02BC-594C-B09F-071FAD2C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29B75868-E3AE-824A-BB17-DD18CDACE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5667-D871-944B-8BBB-E0C586BD280B}" type="datetimeFigureOut">
              <a:rPr kumimoji="1" lang="zh-CN" altLang="en-US" smtClean="0"/>
              <a:t>2020/2/16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F480908-21DE-B840-9D1F-AF36083BC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7BC4D04-F22C-FF44-9D23-3090C0C5F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DEE0B-A0C4-D547-B675-227E40C06B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9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xmlns="" id="{A2B51267-A09D-2748-A669-D1B284AE3A6D}"/>
              </a:ext>
            </a:extLst>
          </p:cNvPr>
          <p:cNvCxnSpPr/>
          <p:nvPr/>
        </p:nvCxnSpPr>
        <p:spPr>
          <a:xfrm>
            <a:off x="1360449" y="2018371"/>
            <a:ext cx="360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xmlns="" id="{01B8380B-ED82-0647-B26F-B87254750CD6}"/>
              </a:ext>
            </a:extLst>
          </p:cNvPr>
          <p:cNvCxnSpPr/>
          <p:nvPr/>
        </p:nvCxnSpPr>
        <p:spPr>
          <a:xfrm>
            <a:off x="1360449" y="3088884"/>
            <a:ext cx="4176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2E4D0B6F-3084-1345-9350-085EDE9F6310}"/>
              </a:ext>
            </a:extLst>
          </p:cNvPr>
          <p:cNvSpPr/>
          <p:nvPr/>
        </p:nvSpPr>
        <p:spPr>
          <a:xfrm>
            <a:off x="1951461" y="1928371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xmlns="" id="{884494FD-C23D-8A4C-B68F-024795A0FB45}"/>
              </a:ext>
            </a:extLst>
          </p:cNvPr>
          <p:cNvSpPr/>
          <p:nvPr/>
        </p:nvSpPr>
        <p:spPr>
          <a:xfrm>
            <a:off x="1951461" y="2998884"/>
            <a:ext cx="180000" cy="180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xmlns="" id="{4B70DEE6-6595-5E4D-A865-031F01BDCABF}"/>
              </a:ext>
            </a:extLst>
          </p:cNvPr>
          <p:cNvCxnSpPr>
            <a:cxnSpLocks/>
          </p:cNvCxnSpPr>
          <p:nvPr/>
        </p:nvCxnSpPr>
        <p:spPr>
          <a:xfrm flipV="1">
            <a:off x="4716964" y="2030312"/>
            <a:ext cx="0" cy="3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xmlns="" id="{9B6323A4-4249-8945-ACBD-E218BA6E71D5}"/>
              </a:ext>
            </a:extLst>
          </p:cNvPr>
          <p:cNvCxnSpPr>
            <a:cxnSpLocks/>
          </p:cNvCxnSpPr>
          <p:nvPr/>
        </p:nvCxnSpPr>
        <p:spPr>
          <a:xfrm flipV="1">
            <a:off x="3679487" y="2030312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xmlns="" id="{3EC8DD21-797E-9246-BF00-783AEB9125AD}"/>
              </a:ext>
            </a:extLst>
          </p:cNvPr>
          <p:cNvCxnSpPr>
            <a:cxnSpLocks/>
          </p:cNvCxnSpPr>
          <p:nvPr/>
        </p:nvCxnSpPr>
        <p:spPr>
          <a:xfrm flipV="1">
            <a:off x="1737833" y="2030312"/>
            <a:ext cx="0" cy="360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xmlns="" id="{FB7E2D92-0B69-314D-AE07-06C2EF02C245}"/>
              </a:ext>
            </a:extLst>
          </p:cNvPr>
          <p:cNvCxnSpPr>
            <a:cxnSpLocks/>
          </p:cNvCxnSpPr>
          <p:nvPr/>
        </p:nvCxnSpPr>
        <p:spPr>
          <a:xfrm flipV="1">
            <a:off x="5274525" y="3088884"/>
            <a:ext cx="0" cy="3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xmlns="" id="{B4614FD4-C15A-DC4E-8F33-FA45306B02F7}"/>
              </a:ext>
            </a:extLst>
          </p:cNvPr>
          <p:cNvCxnSpPr>
            <a:cxnSpLocks/>
          </p:cNvCxnSpPr>
          <p:nvPr/>
        </p:nvCxnSpPr>
        <p:spPr>
          <a:xfrm flipV="1">
            <a:off x="4237048" y="3088884"/>
            <a:ext cx="0" cy="3600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xmlns="" id="{64239413-D93D-C44F-8903-D674A751986C}"/>
              </a:ext>
            </a:extLst>
          </p:cNvPr>
          <p:cNvCxnSpPr>
            <a:cxnSpLocks/>
          </p:cNvCxnSpPr>
          <p:nvPr/>
        </p:nvCxnSpPr>
        <p:spPr>
          <a:xfrm flipV="1">
            <a:off x="2295394" y="3088884"/>
            <a:ext cx="0" cy="3600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5A4DD607-E82D-6042-BF54-22D57E17B63D}"/>
              </a:ext>
            </a:extLst>
          </p:cNvPr>
          <p:cNvSpPr txBox="1"/>
          <p:nvPr/>
        </p:nvSpPr>
        <p:spPr>
          <a:xfrm>
            <a:off x="4304831" y="238551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00" dirty="0" err="1"/>
              <a:t>OldestXmin</a:t>
            </a:r>
            <a:endParaRPr kumimoji="1"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39226D54-A2A3-9741-8DF1-A60403728B9C}"/>
              </a:ext>
            </a:extLst>
          </p:cNvPr>
          <p:cNvSpPr txBox="1"/>
          <p:nvPr/>
        </p:nvSpPr>
        <p:spPr>
          <a:xfrm>
            <a:off x="4862392" y="3448884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00" dirty="0" err="1"/>
              <a:t>OldestXmin</a:t>
            </a:r>
            <a:endParaRPr kumimoji="1"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0066F6FE-4BCA-1741-AFAC-D7E61FECD1C1}"/>
              </a:ext>
            </a:extLst>
          </p:cNvPr>
          <p:cNvSpPr txBox="1"/>
          <p:nvPr/>
        </p:nvSpPr>
        <p:spPr>
          <a:xfrm>
            <a:off x="3159159" y="2385516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00" dirty="0" err="1"/>
              <a:t>freezeLimit_txid</a:t>
            </a:r>
            <a:endParaRPr kumimoji="1" lang="zh-CN" altLang="en-US" sz="1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06FEF752-20D7-9544-99F0-6272BAB06D16}"/>
              </a:ext>
            </a:extLst>
          </p:cNvPr>
          <p:cNvSpPr txBox="1"/>
          <p:nvPr/>
        </p:nvSpPr>
        <p:spPr>
          <a:xfrm>
            <a:off x="3716720" y="3448884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00" dirty="0" err="1"/>
              <a:t>freezeLimit_txid</a:t>
            </a:r>
            <a:endParaRPr kumimoji="1" lang="zh-CN" altLang="en-US" sz="1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E54E3C64-B5BD-8245-BB9E-4D66F80A2392}"/>
              </a:ext>
            </a:extLst>
          </p:cNvPr>
          <p:cNvSpPr txBox="1"/>
          <p:nvPr/>
        </p:nvSpPr>
        <p:spPr>
          <a:xfrm>
            <a:off x="1241402" y="1302686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sz="1000" dirty="0" err="1"/>
              <a:t>pg_database.datfrozenxid</a:t>
            </a:r>
            <a:endParaRPr kumimoji="1" lang="zh-CN" altLang="en-US" sz="1000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xmlns="" id="{2CE7AE1F-D271-BF4D-8797-E4D193844814}"/>
              </a:ext>
            </a:extLst>
          </p:cNvPr>
          <p:cNvCxnSpPr>
            <a:cxnSpLocks/>
          </p:cNvCxnSpPr>
          <p:nvPr/>
        </p:nvCxnSpPr>
        <p:spPr>
          <a:xfrm>
            <a:off x="2041461" y="1548907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3E76473B-DDAB-8C4D-AD41-422AF1ED5BE0}"/>
              </a:ext>
            </a:extLst>
          </p:cNvPr>
          <p:cNvSpPr txBox="1"/>
          <p:nvPr/>
        </p:nvSpPr>
        <p:spPr>
          <a:xfrm>
            <a:off x="1368982" y="2392664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000" dirty="0"/>
              <a:t>eager</a:t>
            </a:r>
            <a:r>
              <a:rPr kumimoji="1" lang="zh-CN" altLang="en-US" sz="1000" dirty="0"/>
              <a:t> </a:t>
            </a:r>
            <a:r>
              <a:rPr kumimoji="1" lang="en-US" altLang="zh-CN" sz="1000" dirty="0"/>
              <a:t>flag</a:t>
            </a:r>
            <a:endParaRPr kumimoji="1" lang="zh-CN" altLang="en-US" sz="1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83780FAC-49A4-3942-A95B-9A5AC27C25BA}"/>
              </a:ext>
            </a:extLst>
          </p:cNvPr>
          <p:cNvSpPr txBox="1"/>
          <p:nvPr/>
        </p:nvSpPr>
        <p:spPr>
          <a:xfrm>
            <a:off x="1926543" y="3448883"/>
            <a:ext cx="737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000" dirty="0"/>
              <a:t>eager</a:t>
            </a:r>
            <a:r>
              <a:rPr kumimoji="1" lang="zh-CN" altLang="en-US" sz="1000" dirty="0"/>
              <a:t> </a:t>
            </a:r>
            <a:r>
              <a:rPr kumimoji="1" lang="en" altLang="zh-CN" sz="1000" dirty="0"/>
              <a:t>flag</a:t>
            </a:r>
            <a:endParaRPr kumimoji="1" lang="zh-CN" altLang="en-US" sz="1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E8154DCD-C815-924C-8C3B-4CF47583C6D4}"/>
              </a:ext>
            </a:extLst>
          </p:cNvPr>
          <p:cNvSpPr txBox="1"/>
          <p:nvPr/>
        </p:nvSpPr>
        <p:spPr>
          <a:xfrm>
            <a:off x="6312002" y="183370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Lazy mode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48C7A1F7-40A5-B74B-8FC7-2251FE7DA434}"/>
              </a:ext>
            </a:extLst>
          </p:cNvPr>
          <p:cNvSpPr txBox="1"/>
          <p:nvPr/>
        </p:nvSpPr>
        <p:spPr>
          <a:xfrm>
            <a:off x="6312002" y="2899552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Eager mode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18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1474" y="1021401"/>
            <a:ext cx="1050073" cy="16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5" name="Rectangle 4"/>
          <p:cNvSpPr/>
          <p:nvPr/>
        </p:nvSpPr>
        <p:spPr>
          <a:xfrm>
            <a:off x="1721869" y="1527111"/>
            <a:ext cx="2029283" cy="16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7" name="Rectangle 6"/>
          <p:cNvSpPr/>
          <p:nvPr/>
        </p:nvSpPr>
        <p:spPr>
          <a:xfrm>
            <a:off x="1721869" y="2032821"/>
            <a:ext cx="2029283" cy="164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8" name="Rectangle 7"/>
          <p:cNvSpPr/>
          <p:nvPr/>
        </p:nvSpPr>
        <p:spPr>
          <a:xfrm>
            <a:off x="2427286" y="1021401"/>
            <a:ext cx="119180" cy="164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9" name="Rectangle 8"/>
          <p:cNvSpPr/>
          <p:nvPr/>
        </p:nvSpPr>
        <p:spPr>
          <a:xfrm>
            <a:off x="2844416" y="1021401"/>
            <a:ext cx="119180" cy="164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0" name="Rectangle 9"/>
          <p:cNvSpPr/>
          <p:nvPr/>
        </p:nvSpPr>
        <p:spPr>
          <a:xfrm>
            <a:off x="2151884" y="1527111"/>
            <a:ext cx="119180" cy="164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1" name="Rectangle 10"/>
          <p:cNvSpPr/>
          <p:nvPr/>
        </p:nvSpPr>
        <p:spPr>
          <a:xfrm>
            <a:off x="3258326" y="1527111"/>
            <a:ext cx="119180" cy="164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2" name="Rectangle 11"/>
          <p:cNvSpPr/>
          <p:nvPr/>
        </p:nvSpPr>
        <p:spPr>
          <a:xfrm>
            <a:off x="2151884" y="2032821"/>
            <a:ext cx="119180" cy="164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13" name="Rectangle 12"/>
          <p:cNvSpPr/>
          <p:nvPr/>
        </p:nvSpPr>
        <p:spPr>
          <a:xfrm>
            <a:off x="3258326" y="2032821"/>
            <a:ext cx="119180" cy="1642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cxnSp>
        <p:nvCxnSpPr>
          <p:cNvPr id="15" name="Straight Arrow Connector 14"/>
          <p:cNvCxnSpPr>
            <a:endCxn id="8" idx="0"/>
          </p:cNvCxnSpPr>
          <p:nvPr/>
        </p:nvCxnSpPr>
        <p:spPr>
          <a:xfrm>
            <a:off x="2271064" y="728283"/>
            <a:ext cx="215812" cy="29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9" idx="0"/>
          </p:cNvCxnSpPr>
          <p:nvPr/>
        </p:nvCxnSpPr>
        <p:spPr>
          <a:xfrm>
            <a:off x="2688194" y="728283"/>
            <a:ext cx="215812" cy="293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6567" y="782882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 smtClean="0"/>
              <a:t>buffer_tag</a:t>
            </a:r>
            <a:endParaRPr lang="zh-CN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2823267" y="782882"/>
            <a:ext cx="6799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 smtClean="0"/>
              <a:t>buffer_tag</a:t>
            </a:r>
            <a:endParaRPr lang="zh-CN" altLang="en-US" sz="900" dirty="0"/>
          </a:p>
        </p:txBody>
      </p:sp>
      <p:cxnSp>
        <p:nvCxnSpPr>
          <p:cNvPr id="20" name="Straight Arrow Connector 19"/>
          <p:cNvCxnSpPr>
            <a:stCxn id="8" idx="2"/>
            <a:endCxn id="10" idx="0"/>
          </p:cNvCxnSpPr>
          <p:nvPr/>
        </p:nvCxnSpPr>
        <p:spPr>
          <a:xfrm flipH="1">
            <a:off x="2211474" y="1185677"/>
            <a:ext cx="275402" cy="3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2"/>
            <a:endCxn id="11" idx="0"/>
          </p:cNvCxnSpPr>
          <p:nvPr/>
        </p:nvCxnSpPr>
        <p:spPr>
          <a:xfrm>
            <a:off x="2904006" y="1185677"/>
            <a:ext cx="413910" cy="3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  <a:endCxn id="12" idx="0"/>
          </p:cNvCxnSpPr>
          <p:nvPr/>
        </p:nvCxnSpPr>
        <p:spPr>
          <a:xfrm>
            <a:off x="2211474" y="1691386"/>
            <a:ext cx="0" cy="3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  <a:endCxn id="13" idx="0"/>
          </p:cNvCxnSpPr>
          <p:nvPr/>
        </p:nvCxnSpPr>
        <p:spPr>
          <a:xfrm>
            <a:off x="3317916" y="1691386"/>
            <a:ext cx="0" cy="3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764479" y="124520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 smtClean="0"/>
              <a:t>buffer_id</a:t>
            </a:r>
            <a:endParaRPr lang="zh-CN" altLang="en-US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3171465" y="124520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 smtClean="0"/>
              <a:t>buffer_id</a:t>
            </a:r>
            <a:endParaRPr lang="zh-CN" altLang="en-US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650381" y="1762664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 smtClean="0"/>
              <a:t>buffer_id</a:t>
            </a:r>
            <a:endParaRPr lang="zh-CN" altLang="en-US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3305997" y="1762664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 smtClean="0"/>
              <a:t>buffer_id</a:t>
            </a:r>
            <a:endParaRPr lang="zh-CN" altLang="en-US" sz="900" dirty="0"/>
          </a:p>
        </p:txBody>
      </p:sp>
      <p:sp>
        <p:nvSpPr>
          <p:cNvPr id="36" name="TextBox 35"/>
          <p:cNvSpPr txBox="1"/>
          <p:nvPr/>
        </p:nvSpPr>
        <p:spPr>
          <a:xfrm>
            <a:off x="704007" y="988122"/>
            <a:ext cx="7569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/>
              <a:t>Buffer table</a:t>
            </a:r>
            <a:endParaRPr lang="zh-CN" alt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4007" y="1493832"/>
            <a:ext cx="10021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/>
              <a:t>Buffer descriptor</a:t>
            </a:r>
            <a:endParaRPr lang="zh-CN" alt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07782" y="1999542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 smtClean="0"/>
              <a:t>Buffer pool</a:t>
            </a:r>
            <a:endParaRPr lang="zh-CN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17913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test</dc:creator>
  <cp:lastModifiedBy>Chen Yineng</cp:lastModifiedBy>
  <cp:revision>4</cp:revision>
  <dcterms:created xsi:type="dcterms:W3CDTF">2018-12-23T10:12:57Z</dcterms:created>
  <dcterms:modified xsi:type="dcterms:W3CDTF">2020-02-16T14:32:47Z</dcterms:modified>
</cp:coreProperties>
</file>