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60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1"/>
  </p:normalViewPr>
  <p:slideViewPr>
    <p:cSldViewPr snapToGrid="0" snapToObjects="1">
      <p:cViewPr varScale="1">
        <p:scale>
          <a:sx n="60" d="100"/>
          <a:sy n="60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1AB9-DE27-914F-A2B9-E4F8A61AF765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013C5-4E48-8641-89CB-26E7D3790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FD3E3-AC1E-F64E-9E02-B7BA421BA6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CC5E3-673A-B04A-B1A6-F54FF694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4DF63-385B-8641-8976-4684195A3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AA393-9460-B343-8D0D-05540CD0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9615C-C5D1-6749-9897-9D5ABE1D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E035F-FEB8-E94D-B071-757878A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37280-6399-714C-B35F-2F40991E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4187AD-356B-954A-9869-A5F69BD51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6FE6E-1EAC-4E48-BCBE-9078420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4E3EC-151A-2340-AE79-CCF94F6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603AD-11D6-E44B-B576-8C02FDB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E6CF70-74D8-554A-BB73-2371FDE28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48C489-3AF7-294E-81D3-5145AC28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CF213E-CFF6-CC44-A451-420BC341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F7F7A-4B2B-D448-BF41-BECE093B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1FC7A-4ADA-2A40-93D3-987B4379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2D501-70F8-7346-8FDA-B0A32068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4027A-B0C1-9747-A795-77FF5268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3AF2B-B973-E544-B53A-A2813CF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C632-4419-9B49-B9BB-03ADFEEB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F9502-45DD-AF45-A786-AC8EDFCD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9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3EA46-7E7D-C145-8402-8BFC7F1D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99502-4E29-3A48-A1F1-3E2DF0DF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4EF87-F0F4-AC49-91AC-4F3B3121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A9509-D795-D749-B886-78D18FF3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BA030-71C0-9640-9152-4441445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4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FDF02-64BF-9F49-BF90-DAB3F7A9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B5D73B-9BF8-E04C-84F4-7F0A6D4AF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6DBCBB-7EB7-0A41-B69D-7CADFA2A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A578A-E44A-1C44-AD81-8256420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2C1CF9-971B-394C-B139-C55DFAE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A19E1-89C8-8442-A3C3-60FB5BF6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4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9BDD9-8C8F-F44D-9E9A-7A84A75D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DEE045-7625-E14C-B9FA-F96029954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7F803-00AB-854B-A102-8ECE31F0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3EE8DB-1768-CA44-9E8D-D8E5A4D4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68F54C-184A-3644-9499-03B1AB52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1AB7DD-10C9-C942-8BCF-BD931334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67DDEE-634B-7F4F-9B6E-DAE4D6A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B9C255-27FB-EE40-8E95-3F64C1D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5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1B51B-F84F-9B47-9518-146BD97E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F1883C-5F78-1D4F-B1F9-1586CA4A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8C415-363B-3542-AE4B-A9047EA0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1D4EA4-3EBA-4B4F-B234-35DC103B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5AA777-5DDA-6E49-8C6F-9A2E541E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217F79-7A42-E749-A6DA-0C436DFE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B19EED-250C-7E49-BA36-2DE5F095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98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F0BA6-80C8-E544-91B4-C298565F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CAC76-FAF3-704B-9D8D-7B319F65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7E278-8DAB-F942-8706-8AA07A436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DFA06-2DB1-4241-A0A3-727DE681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D5B18E-8F3E-1441-8551-98C6F2E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7E5731-3DBA-024D-83DF-7DD57EA8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84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FF29B-09C5-EC47-94FB-921977B1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F72AAB-0E1C-5741-B630-C1F90AFC7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96792D-3757-7A4E-BC06-47C4855D8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A4E2F0-6C08-6142-B2E5-FFFA9454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5CC8B1-EFC4-9946-B95E-D3BA2D59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FDCBC-89DA-FA4D-BDD9-976F482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41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558FFE-8841-A243-857F-340B1260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1024B-B52B-4345-AB7D-2478D21D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B5B92-C77A-6441-96F8-47A518BD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9173-98A4-4540-97FF-571E906059E2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23F54-40BA-0040-94EF-8C3A77627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D74C22-08B5-B240-B2DC-9CA6472E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C75A-69FC-004C-A568-F5D507BF8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C5AC345-1ABF-2244-807F-7897BB5E594F}"/>
              </a:ext>
            </a:extLst>
          </p:cNvPr>
          <p:cNvSpPr/>
          <p:nvPr/>
        </p:nvSpPr>
        <p:spPr>
          <a:xfrm rot="16200000">
            <a:off x="-2195348" y="3540987"/>
            <a:ext cx="5748856" cy="65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ブラウザー</a:t>
            </a:r>
            <a:endParaRPr kumimoji="1" lang="ja-JP" altLang="en-US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ABDD125-605B-5449-B050-A4544095D7A7}"/>
              </a:ext>
            </a:extLst>
          </p:cNvPr>
          <p:cNvSpPr/>
          <p:nvPr/>
        </p:nvSpPr>
        <p:spPr>
          <a:xfrm>
            <a:off x="2653278" y="899817"/>
            <a:ext cx="9271591" cy="5748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Django</a:t>
            </a:r>
            <a:endParaRPr kumimoji="1" lang="ja-JP" altLang="en-US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586FA6-C3B5-C345-9891-AD1FC927D2C8}"/>
              </a:ext>
            </a:extLst>
          </p:cNvPr>
          <p:cNvSpPr/>
          <p:nvPr/>
        </p:nvSpPr>
        <p:spPr>
          <a:xfrm rot="16200000">
            <a:off x="809940" y="3404279"/>
            <a:ext cx="5195779" cy="754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ミドルウェア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9E46F7-F643-F544-A59B-92D5AB18AA5D}"/>
              </a:ext>
            </a:extLst>
          </p:cNvPr>
          <p:cNvSpPr/>
          <p:nvPr/>
        </p:nvSpPr>
        <p:spPr>
          <a:xfrm rot="16200000">
            <a:off x="3540799" y="2080723"/>
            <a:ext cx="2590491" cy="79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URL</a:t>
            </a:r>
            <a:r>
              <a:rPr kumimoji="1" lang="ja-JP" altLang="en-US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ディパッチャー</a:t>
            </a:r>
            <a:endParaRPr kumimoji="1" lang="en-US" altLang="ja-JP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B38C1C-915F-D54C-8E7E-A372088BB24A}"/>
              </a:ext>
            </a:extLst>
          </p:cNvPr>
          <p:cNvSpPr/>
          <p:nvPr/>
        </p:nvSpPr>
        <p:spPr>
          <a:xfrm>
            <a:off x="6046605" y="1183753"/>
            <a:ext cx="2087528" cy="203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View</a:t>
            </a:r>
            <a:endParaRPr kumimoji="1" lang="ja-JP" altLang="en-US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2C035F-A70F-D447-92AA-3D69DED20155}"/>
              </a:ext>
            </a:extLst>
          </p:cNvPr>
          <p:cNvSpPr/>
          <p:nvPr/>
        </p:nvSpPr>
        <p:spPr>
          <a:xfrm>
            <a:off x="6094229" y="4369888"/>
            <a:ext cx="2087528" cy="2009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</a:t>
            </a:r>
            <a:r>
              <a:rPr kumimoji="1"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emplate</a:t>
            </a:r>
            <a:endParaRPr kumimoji="1" lang="ja-JP" altLang="en-US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92FAFEB-0F7F-1441-A7D1-54E218370294}"/>
              </a:ext>
            </a:extLst>
          </p:cNvPr>
          <p:cNvSpPr/>
          <p:nvPr/>
        </p:nvSpPr>
        <p:spPr>
          <a:xfrm>
            <a:off x="9188307" y="1183755"/>
            <a:ext cx="2087528" cy="164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F</a:t>
            </a:r>
            <a:r>
              <a:rPr kumimoji="1"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orm</a:t>
            </a:r>
            <a:endParaRPr kumimoji="1" lang="ja-JP" altLang="en-US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2068B1-D051-824A-92E8-38D1371C0F95}"/>
              </a:ext>
            </a:extLst>
          </p:cNvPr>
          <p:cNvSpPr/>
          <p:nvPr/>
        </p:nvSpPr>
        <p:spPr>
          <a:xfrm>
            <a:off x="9188307" y="3220949"/>
            <a:ext cx="2087528" cy="164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</a:t>
            </a:r>
            <a:endParaRPr kumimoji="1" lang="ja-JP" altLang="en-US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6ED8C799-E249-524E-94D1-810C4144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7" y="-78531"/>
            <a:ext cx="11575312" cy="774775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Django</a:t>
            </a:r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の処理の大まかな流れ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5E3BDCF-E60B-0743-AAE2-B92458FEF1C8}"/>
              </a:ext>
            </a:extLst>
          </p:cNvPr>
          <p:cNvCxnSpPr/>
          <p:nvPr/>
        </p:nvCxnSpPr>
        <p:spPr>
          <a:xfrm>
            <a:off x="1008603" y="2424223"/>
            <a:ext cx="2059115" cy="0"/>
          </a:xfrm>
          <a:prstGeom prst="straightConnector1">
            <a:avLst/>
          </a:prstGeom>
          <a:ln w="1270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F1EE2A5-2996-3341-A802-3CB946FA7BFA}"/>
              </a:ext>
            </a:extLst>
          </p:cNvPr>
          <p:cNvCxnSpPr>
            <a:cxnSpLocks/>
          </p:cNvCxnSpPr>
          <p:nvPr/>
        </p:nvCxnSpPr>
        <p:spPr>
          <a:xfrm>
            <a:off x="3785195" y="2424223"/>
            <a:ext cx="652574" cy="0"/>
          </a:xfrm>
          <a:prstGeom prst="straightConnector1">
            <a:avLst/>
          </a:prstGeom>
          <a:ln w="1270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2E09714-6F08-0345-9C7B-42622385C677}"/>
              </a:ext>
            </a:extLst>
          </p:cNvPr>
          <p:cNvCxnSpPr>
            <a:cxnSpLocks/>
          </p:cNvCxnSpPr>
          <p:nvPr/>
        </p:nvCxnSpPr>
        <p:spPr>
          <a:xfrm>
            <a:off x="5234321" y="2424223"/>
            <a:ext cx="812284" cy="0"/>
          </a:xfrm>
          <a:prstGeom prst="straightConnector1">
            <a:avLst/>
          </a:prstGeom>
          <a:ln w="1270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BCD07BE-9DC1-9447-8C6E-8386702F712C}"/>
              </a:ext>
            </a:extLst>
          </p:cNvPr>
          <p:cNvCxnSpPr>
            <a:cxnSpLocks/>
          </p:cNvCxnSpPr>
          <p:nvPr/>
        </p:nvCxnSpPr>
        <p:spPr>
          <a:xfrm flipH="1">
            <a:off x="1045857" y="5167422"/>
            <a:ext cx="2021861" cy="0"/>
          </a:xfrm>
          <a:prstGeom prst="straightConnector1">
            <a:avLst/>
          </a:prstGeom>
          <a:ln w="1270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47C6004-A7EF-214A-A3F4-159A48894609}"/>
              </a:ext>
            </a:extLst>
          </p:cNvPr>
          <p:cNvCxnSpPr>
            <a:cxnSpLocks/>
          </p:cNvCxnSpPr>
          <p:nvPr/>
        </p:nvCxnSpPr>
        <p:spPr>
          <a:xfrm flipH="1">
            <a:off x="3785195" y="5167422"/>
            <a:ext cx="2309035" cy="0"/>
          </a:xfrm>
          <a:prstGeom prst="straightConnector1">
            <a:avLst/>
          </a:prstGeom>
          <a:ln w="1270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45556F4-AE9D-384D-98AE-1FC417EE9C68}"/>
              </a:ext>
            </a:extLst>
          </p:cNvPr>
          <p:cNvCxnSpPr>
            <a:cxnSpLocks/>
          </p:cNvCxnSpPr>
          <p:nvPr/>
        </p:nvCxnSpPr>
        <p:spPr>
          <a:xfrm>
            <a:off x="7111634" y="3220949"/>
            <a:ext cx="26359" cy="1148939"/>
          </a:xfrm>
          <a:prstGeom prst="straightConnector1">
            <a:avLst/>
          </a:prstGeom>
          <a:ln w="1270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8D446A4-61FC-8F48-BD00-59CF13CC136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096919" y="2006893"/>
            <a:ext cx="1091388" cy="0"/>
          </a:xfrm>
          <a:prstGeom prst="straightConnector1">
            <a:avLst/>
          </a:prstGeom>
          <a:ln w="12700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107843-BA16-C547-93E9-42B6F6F49EA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210333" y="3232993"/>
            <a:ext cx="977974" cy="811094"/>
          </a:xfrm>
          <a:prstGeom prst="straightConnector1">
            <a:avLst/>
          </a:prstGeom>
          <a:ln w="12700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6E1051-7B8F-4E4F-984A-E70537C8822C}"/>
              </a:ext>
            </a:extLst>
          </p:cNvPr>
          <p:cNvSpPr txBox="1"/>
          <p:nvPr/>
        </p:nvSpPr>
        <p:spPr>
          <a:xfrm>
            <a:off x="1139704" y="2006893"/>
            <a:ext cx="15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リクエスト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71A984C-CADB-7B4F-A51F-27700E1F25C8}"/>
              </a:ext>
            </a:extLst>
          </p:cNvPr>
          <p:cNvSpPr txBox="1"/>
          <p:nvPr/>
        </p:nvSpPr>
        <p:spPr>
          <a:xfrm>
            <a:off x="1008603" y="4639152"/>
            <a:ext cx="15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レスポンス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0A60CE3-CD9B-0A4C-A604-9DF6F5C1C20D}"/>
              </a:ext>
            </a:extLst>
          </p:cNvPr>
          <p:cNvSpPr/>
          <p:nvPr/>
        </p:nvSpPr>
        <p:spPr>
          <a:xfrm>
            <a:off x="2275368" y="510363"/>
            <a:ext cx="9801902" cy="622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サーバー</a:t>
            </a:r>
          </a:p>
        </p:txBody>
      </p:sp>
    </p:spTree>
    <p:extLst>
      <p:ext uri="{BB962C8B-B14F-4D97-AF65-F5344CB8AC3E}">
        <p14:creationId xmlns:p14="http://schemas.microsoft.com/office/powerpoint/2010/main" val="6094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0EBBC18B-9B96-9747-8DBD-27C11604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3" y="4096684"/>
            <a:ext cx="1905000" cy="1968500"/>
          </a:xfrm>
          <a:prstGeom prst="rect">
            <a:avLst/>
          </a:prstGeom>
        </p:spPr>
      </p:pic>
      <p:pic>
        <p:nvPicPr>
          <p:cNvPr id="1026" name="Picture 2" descr="http://blog.shuusetu.com/wp-content/uploads/2017/02/django.png">
            <a:extLst>
              <a:ext uri="{FF2B5EF4-FFF2-40B4-BE49-F238E27FC236}">
                <a16:creationId xmlns:a16="http://schemas.microsoft.com/office/drawing/2014/main" id="{0B3FA4AF-3BB6-7F48-87DD-32E46AA6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73" y="2501094"/>
            <a:ext cx="1899927" cy="18999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streetmap logo.svg">
            <a:extLst>
              <a:ext uri="{FF2B5EF4-FFF2-40B4-BE49-F238E27FC236}">
                <a16:creationId xmlns:a16="http://schemas.microsoft.com/office/drawing/2014/main" id="{AF359022-1A28-F845-B9E3-B4466E53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7" y="11826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flet">
            <a:extLst>
              <a:ext uri="{FF2B5EF4-FFF2-40B4-BE49-F238E27FC236}">
                <a16:creationId xmlns:a16="http://schemas.microsoft.com/office/drawing/2014/main" id="{AC52857C-68E2-8C45-92B7-82D57AE7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08" y="1350805"/>
            <a:ext cx="3114947" cy="8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2E7EAC3-F305-2746-BCDF-7557FADCD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908" y="4334463"/>
            <a:ext cx="3290886" cy="191831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E313525-0D57-174C-A930-BE6FDAC1E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550" y="4611426"/>
            <a:ext cx="2437968" cy="1436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6D1E85-A946-DF43-9F1C-3366D9BE88A6}"/>
              </a:ext>
            </a:extLst>
          </p:cNvPr>
          <p:cNvSpPr/>
          <p:nvPr/>
        </p:nvSpPr>
        <p:spPr>
          <a:xfrm>
            <a:off x="658078" y="6252776"/>
            <a:ext cx="2274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1400">
                <a:solidFill>
                  <a:srgbClr val="000000"/>
                </a:solidFill>
                <a:ea typeface="Arial" panose="020B0604020202020204" pitchFamily="34" charset="0"/>
              </a:rPr>
              <a:t>PostgreSQL</a:t>
            </a:r>
            <a:r>
              <a:rPr lang="en-US" altLang="ja-JP" sz="1400" dirty="0">
                <a:solidFill>
                  <a:srgbClr val="000000"/>
                </a:solidFill>
                <a:ea typeface="Arial" panose="020B0604020202020204" pitchFamily="34" charset="0"/>
              </a:rPr>
              <a:t> / </a:t>
            </a:r>
            <a:r>
              <a:rPr lang="en-US" altLang="ja-JP" sz="1400" dirty="0" err="1">
                <a:solidFill>
                  <a:srgbClr val="000000"/>
                </a:solidFill>
                <a:ea typeface="Arial" panose="020B0604020202020204" pitchFamily="34" charset="0"/>
              </a:rPr>
              <a:t>PostGIS</a:t>
            </a:r>
            <a:endParaRPr lang="ja-JP" altLang="ja-JP" sz="1400" b="0" i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690886-E4DF-364A-AB34-162E40824C88}"/>
              </a:ext>
            </a:extLst>
          </p:cNvPr>
          <p:cNvSpPr/>
          <p:nvPr/>
        </p:nvSpPr>
        <p:spPr>
          <a:xfrm>
            <a:off x="408030" y="3104537"/>
            <a:ext cx="2274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OpenStreet</a:t>
            </a:r>
            <a:r>
              <a:rPr lang="en-US" altLang="ja-JP" sz="1400" dirty="0">
                <a:solidFill>
                  <a:srgbClr val="000000"/>
                </a:solidFill>
                <a:ea typeface="Arial" panose="020B0604020202020204" pitchFamily="34" charset="0"/>
              </a:rPr>
              <a:t>Map</a:t>
            </a:r>
            <a:endParaRPr lang="ja-JP" altLang="ja-JP" sz="1400" b="0" i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353756BF-0CF9-6B4B-A642-B4EA748A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36" y="264490"/>
            <a:ext cx="10515600" cy="807802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ページ表示基本例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F22EA7C-17A7-7F4D-8685-D348A8A5317C}"/>
              </a:ext>
            </a:extLst>
          </p:cNvPr>
          <p:cNvSpPr/>
          <p:nvPr/>
        </p:nvSpPr>
        <p:spPr>
          <a:xfrm>
            <a:off x="4940007" y="4508670"/>
            <a:ext cx="2274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Django/</a:t>
            </a:r>
            <a:r>
              <a:rPr lang="en-US" altLang="ja-JP" sz="1400" b="0" i="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GeoDjango</a:t>
            </a:r>
            <a:endParaRPr lang="ja-JP" altLang="ja-JP" sz="1400" b="0" i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E5BCFD-0C19-9B4F-8006-6265D963BE12}"/>
              </a:ext>
            </a:extLst>
          </p:cNvPr>
          <p:cNvSpPr/>
          <p:nvPr/>
        </p:nvSpPr>
        <p:spPr>
          <a:xfrm>
            <a:off x="9564303" y="2285740"/>
            <a:ext cx="1196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0" i="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Leaflet.js</a:t>
            </a:r>
            <a:endParaRPr lang="ja-JP" altLang="ja-JP" sz="1400" b="0" i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CA4F9BD-4363-7545-AB75-AAAB0356E966}"/>
              </a:ext>
            </a:extLst>
          </p:cNvPr>
          <p:cNvCxnSpPr>
            <a:cxnSpLocks/>
          </p:cNvCxnSpPr>
          <p:nvPr/>
        </p:nvCxnSpPr>
        <p:spPr>
          <a:xfrm>
            <a:off x="2933012" y="1886374"/>
            <a:ext cx="544327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1F1AC3-816F-3446-8353-405299069DD0}"/>
              </a:ext>
            </a:extLst>
          </p:cNvPr>
          <p:cNvCxnSpPr>
            <a:cxnSpLocks/>
          </p:cNvCxnSpPr>
          <p:nvPr/>
        </p:nvCxnSpPr>
        <p:spPr>
          <a:xfrm flipV="1">
            <a:off x="3265357" y="3609192"/>
            <a:ext cx="1750910" cy="8680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57BEA33-ABE8-214C-A174-6E8F4A52D716}"/>
              </a:ext>
            </a:extLst>
          </p:cNvPr>
          <p:cNvCxnSpPr>
            <a:cxnSpLocks/>
          </p:cNvCxnSpPr>
          <p:nvPr/>
        </p:nvCxnSpPr>
        <p:spPr>
          <a:xfrm>
            <a:off x="2877095" y="2285740"/>
            <a:ext cx="2096316" cy="10055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162FED6-FDA8-B541-9679-713241F4DD23}"/>
              </a:ext>
            </a:extLst>
          </p:cNvPr>
          <p:cNvCxnSpPr>
            <a:cxnSpLocks/>
          </p:cNvCxnSpPr>
          <p:nvPr/>
        </p:nvCxnSpPr>
        <p:spPr>
          <a:xfrm>
            <a:off x="10044636" y="2934047"/>
            <a:ext cx="0" cy="13081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5669F4F-11DD-D94D-B7D3-83F50BBBB066}"/>
              </a:ext>
            </a:extLst>
          </p:cNvPr>
          <p:cNvSpPr/>
          <p:nvPr/>
        </p:nvSpPr>
        <p:spPr>
          <a:xfrm>
            <a:off x="8907169" y="6345042"/>
            <a:ext cx="2274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Web</a:t>
            </a:r>
            <a:r>
              <a:rPr lang="ja-JP" altLang="en-US" sz="1400" b="0" i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ページ</a:t>
            </a:r>
            <a:endParaRPr lang="ja-JP" altLang="ja-JP" sz="1400" b="0" i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21C25EE-6326-D248-BC7D-796245C1F63A}"/>
              </a:ext>
            </a:extLst>
          </p:cNvPr>
          <p:cNvCxnSpPr>
            <a:cxnSpLocks/>
          </p:cNvCxnSpPr>
          <p:nvPr/>
        </p:nvCxnSpPr>
        <p:spPr>
          <a:xfrm>
            <a:off x="7328128" y="3384494"/>
            <a:ext cx="2236175" cy="8577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EBD7742-B8D6-1342-BEDF-4B281BACCAD6}"/>
              </a:ext>
            </a:extLst>
          </p:cNvPr>
          <p:cNvSpPr/>
          <p:nvPr/>
        </p:nvSpPr>
        <p:spPr>
          <a:xfrm>
            <a:off x="5324548" y="5837210"/>
            <a:ext cx="3121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200" dirty="0"/>
              <a:t>https://</a:t>
            </a:r>
            <a:r>
              <a:rPr lang="en-US" altLang="ja-JP" sz="1200" dirty="0" err="1"/>
              <a:t>www.djangoproject.com</a:t>
            </a:r>
            <a:r>
              <a:rPr lang="en-US" altLang="ja-JP" sz="1200" dirty="0"/>
              <a:t>/</a:t>
            </a:r>
            <a:endParaRPr lang="ja-JP" altLang="en-US" sz="1200"/>
          </a:p>
          <a:p>
            <a:r>
              <a:rPr lang="en-US" altLang="ja-JP" sz="1200" dirty="0"/>
              <a:t>https://</a:t>
            </a:r>
            <a:r>
              <a:rPr lang="en-US" altLang="ja-JP" sz="1200" dirty="0" err="1"/>
              <a:t>www.openstreetmap.org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https://</a:t>
            </a:r>
            <a:r>
              <a:rPr lang="en-US" altLang="ja-JP" sz="1200" dirty="0" err="1"/>
              <a:t>leafletjs.com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http://</a:t>
            </a:r>
            <a:r>
              <a:rPr lang="en-US" altLang="ja-JP" sz="1200" dirty="0" err="1"/>
              <a:t>www.postgis.net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https://</a:t>
            </a:r>
            <a:r>
              <a:rPr lang="en-US" altLang="ja-JP" sz="1200" dirty="0" err="1"/>
              <a:t>www.postgresql.org</a:t>
            </a:r>
            <a:r>
              <a:rPr lang="en-US" altLang="ja-JP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74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Macintosh PowerPoint</Application>
  <PresentationFormat>ワイド画面</PresentationFormat>
  <Paragraphs>24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ProN W3</vt:lpstr>
      <vt:lpstr>游ゴシック</vt:lpstr>
      <vt:lpstr>游ゴシック Light</vt:lpstr>
      <vt:lpstr>Arial</vt:lpstr>
      <vt:lpstr>Office テーマ</vt:lpstr>
      <vt:lpstr>Djangoの処理の大まかな流れ</vt:lpstr>
      <vt:lpstr>Webページ表示基本例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Omata</dc:creator>
  <cp:lastModifiedBy>Hiroshi Omata</cp:lastModifiedBy>
  <cp:revision>4</cp:revision>
  <dcterms:created xsi:type="dcterms:W3CDTF">2018-06-11T09:23:30Z</dcterms:created>
  <dcterms:modified xsi:type="dcterms:W3CDTF">2018-06-11T09:42:27Z</dcterms:modified>
</cp:coreProperties>
</file>