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3407"/>
    <a:srgbClr val="EAA1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499A1-F21A-4381-8E35-2B0EE7348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4E4BD-21FA-4991-9A69-94A969D84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0E6C3-FCAD-45BD-89C3-FD4648B6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24FE-0D82-489B-A177-6DDD0D12E7BB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84611-F5D6-4678-BDB4-5A78C91E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DCEFB-515F-4BC1-B892-D60544F0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0F28-A264-4110-9C74-FE0FB215A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62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C63A-23BA-4DDA-9E45-D4866F24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DDB83-A7A7-4210-A5E0-66474CDA7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04FD0-B543-4F4F-8C60-AA121C49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24FE-0D82-489B-A177-6DDD0D12E7BB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77F31-1758-4683-B69F-651EF804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1C969-6A08-4AD5-A63C-F9B75CC2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0F28-A264-4110-9C74-FE0FB215A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76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E3465C-1074-48CA-A007-0C7AFE42D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62449-A777-4936-9E70-DA01DB0BA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8E7A8-633F-4DD0-BBB2-2A691489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24FE-0D82-489B-A177-6DDD0D12E7BB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4187E-ED8D-4B3B-967B-E10D598BE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E36B8-3DA3-403A-AA9A-B2DE428F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0F28-A264-4110-9C74-FE0FB215A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76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4196-8C81-4641-9C21-0EA8C833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7592E-A791-474E-AE3B-1A92221F0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8A34D-21BB-4D3D-90DF-0B723A58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24FE-0D82-489B-A177-6DDD0D12E7BB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BE3A1-C09C-43B1-B5C5-5326C30B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96BA1-21E9-4DA8-A372-01F1116E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0F28-A264-4110-9C74-FE0FB215A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73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CE4C-8A87-4787-837A-EF08428A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954A9-FDF3-4AE3-911A-D590CC037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318D1-F672-479D-83BC-F64E1812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24FE-0D82-489B-A177-6DDD0D12E7BB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7A0DD-BB3D-43DD-B6F1-ADC7E1AA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A5017-1180-4EE0-A400-649C89A1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0F28-A264-4110-9C74-FE0FB215A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64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C443-088F-4228-964E-20B77C3B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3A566-2859-45D9-955F-EE89E42B7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8508F-619E-4071-B75E-54E74C271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E2264-C808-479B-AD26-28BEA426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24FE-0D82-489B-A177-6DDD0D12E7BB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E9FFA-A219-4ABA-8838-7F047E193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78E11-70DB-462A-99F4-5749C19C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0F28-A264-4110-9C74-FE0FB215A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29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6F2C-6218-46DF-8BA8-B0E2F817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81ED5-A29F-489F-A818-83AAF23BF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D8207-328E-4796-8FF3-D0C33B715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2832B-2277-4480-A6D8-68D291900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F57F7-272F-4264-B0F5-979A4316A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BCC51-C6C8-4221-BF9A-751C0611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24FE-0D82-489B-A177-6DDD0D12E7BB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0791B-1459-4D6B-A843-72DD534F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E544C-200E-4419-9B41-28E0B32E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0F28-A264-4110-9C74-FE0FB215A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0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FE0E-3B28-4D78-ABE8-61753031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7EC1D-61D4-44CA-9B42-D1DEE50C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24FE-0D82-489B-A177-6DDD0D12E7BB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6BEBF-9FE0-4BD9-A22C-C0FF9A63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DBDD1-4CFB-44CB-8510-4910FB6E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0F28-A264-4110-9C74-FE0FB215A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91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2C96A-5B74-41E7-B0E6-E628D28F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24FE-0D82-489B-A177-6DDD0D12E7BB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E012F-8390-4145-8A7D-986915E6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7043F-C066-403D-85A2-4EA55211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0F28-A264-4110-9C74-FE0FB215A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99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1F1B-BD2B-40F4-853A-E80FAA5B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C97C8-0592-4538-9988-35E0C73CD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07559-AC61-477C-99D1-61EE50FA2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033E6-B5AA-4CE7-B244-FE9C2A5D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24FE-0D82-489B-A177-6DDD0D12E7BB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9DCD7-9751-4E8B-BAE5-8CC350F2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647E1-D2F4-429B-A965-332C7FD0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0F28-A264-4110-9C74-FE0FB215A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98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35496-7229-49A7-B25B-DDEB52126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908AD-3031-4668-9FB9-1D0CBC42C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706DA-BBBC-4E77-B2BC-EFD5BC022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60B5D-6D17-41BC-B613-D0EF7E13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24FE-0D82-489B-A177-6DDD0D12E7BB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49A3F-2A24-410C-9832-C5CC5B23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5ED8A-A89F-41F9-9023-805AEEF0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0F28-A264-4110-9C74-FE0FB215A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18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AA496A-7D97-4401-B72C-5057FC2A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E3604-618D-48EB-A61B-88B2A3C47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42FCE-781B-42E4-973D-13E21965F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324FE-0D82-489B-A177-6DDD0D12E7BB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5FA2D-7209-4BA9-B19A-6F4CC0B58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BCBB0-414F-4F3D-995F-E3F1BE9ED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00F28-A264-4110-9C74-FE0FB215AC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41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DE4687F-2941-4A5F-BAA1-26677ED99598}"/>
              </a:ext>
            </a:extLst>
          </p:cNvPr>
          <p:cNvSpPr/>
          <p:nvPr/>
        </p:nvSpPr>
        <p:spPr>
          <a:xfrm>
            <a:off x="2995835" y="775800"/>
            <a:ext cx="4815281" cy="4815281"/>
          </a:xfrm>
          <a:prstGeom prst="ellipse">
            <a:avLst/>
          </a:prstGeom>
          <a:solidFill>
            <a:srgbClr val="EAA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F7171F-2D29-4706-8A68-CF84597BDCAA}"/>
              </a:ext>
            </a:extLst>
          </p:cNvPr>
          <p:cNvGrpSpPr/>
          <p:nvPr/>
        </p:nvGrpSpPr>
        <p:grpSpPr>
          <a:xfrm>
            <a:off x="4068659" y="1725852"/>
            <a:ext cx="2486993" cy="2906786"/>
            <a:chOff x="4068659" y="1725852"/>
            <a:chExt cx="2486993" cy="290678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191A5B9-B2D9-4FF4-BF71-E3C50D4B0615}"/>
                </a:ext>
              </a:extLst>
            </p:cNvPr>
            <p:cNvSpPr/>
            <p:nvPr/>
          </p:nvSpPr>
          <p:spPr>
            <a:xfrm rot="20694882">
              <a:off x="4068659" y="4037020"/>
              <a:ext cx="922789" cy="595618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BCD3D69-F4D9-489D-9D2E-44BB7BE86456}"/>
                </a:ext>
              </a:extLst>
            </p:cNvPr>
            <p:cNvSpPr/>
            <p:nvPr/>
          </p:nvSpPr>
          <p:spPr>
            <a:xfrm rot="20694882">
              <a:off x="5632863" y="3637460"/>
              <a:ext cx="922789" cy="595618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73C0925-50A4-4F92-9F16-EE0B0C7A8A4D}"/>
                </a:ext>
              </a:extLst>
            </p:cNvPr>
            <p:cNvSpPr/>
            <p:nvPr/>
          </p:nvSpPr>
          <p:spPr>
            <a:xfrm>
              <a:off x="4785918" y="1725852"/>
              <a:ext cx="1761688" cy="2583810"/>
            </a:xfrm>
            <a:custGeom>
              <a:avLst/>
              <a:gdLst>
                <a:gd name="connsiteX0" fmla="*/ 0 w 1761688"/>
                <a:gd name="connsiteY0" fmla="*/ 2382474 h 2583810"/>
                <a:gd name="connsiteX1" fmla="*/ 0 w 1761688"/>
                <a:gd name="connsiteY1" fmla="*/ 503340 h 2583810"/>
                <a:gd name="connsiteX2" fmla="*/ 1761688 w 1761688"/>
                <a:gd name="connsiteY2" fmla="*/ 0 h 2583810"/>
                <a:gd name="connsiteX3" fmla="*/ 1753299 w 1761688"/>
                <a:gd name="connsiteY3" fmla="*/ 2197916 h 2583810"/>
                <a:gd name="connsiteX4" fmla="*/ 1568741 w 1761688"/>
                <a:gd name="connsiteY4" fmla="*/ 1988191 h 2583810"/>
                <a:gd name="connsiteX5" fmla="*/ 1560352 w 1761688"/>
                <a:gd name="connsiteY5" fmla="*/ 671120 h 2583810"/>
                <a:gd name="connsiteX6" fmla="*/ 192947 w 1761688"/>
                <a:gd name="connsiteY6" fmla="*/ 1090569 h 2583810"/>
                <a:gd name="connsiteX7" fmla="*/ 192947 w 1761688"/>
                <a:gd name="connsiteY7" fmla="*/ 2583810 h 2583810"/>
                <a:gd name="connsiteX8" fmla="*/ 0 w 1761688"/>
                <a:gd name="connsiteY8" fmla="*/ 2382474 h 258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1688" h="2583810">
                  <a:moveTo>
                    <a:pt x="0" y="2382474"/>
                  </a:moveTo>
                  <a:lnTo>
                    <a:pt x="0" y="503340"/>
                  </a:lnTo>
                  <a:lnTo>
                    <a:pt x="1761688" y="0"/>
                  </a:lnTo>
                  <a:cubicBezTo>
                    <a:pt x="1758892" y="732639"/>
                    <a:pt x="1756095" y="1465277"/>
                    <a:pt x="1753299" y="2197916"/>
                  </a:cubicBezTo>
                  <a:lnTo>
                    <a:pt x="1568741" y="1988191"/>
                  </a:lnTo>
                  <a:cubicBezTo>
                    <a:pt x="1565945" y="1549167"/>
                    <a:pt x="1563148" y="1110144"/>
                    <a:pt x="1560352" y="671120"/>
                  </a:cubicBezTo>
                  <a:lnTo>
                    <a:pt x="192947" y="1090569"/>
                  </a:lnTo>
                  <a:lnTo>
                    <a:pt x="192947" y="2583810"/>
                  </a:lnTo>
                  <a:lnTo>
                    <a:pt x="0" y="2382474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6EFD6F7-BEF2-4382-8899-F90408604EDA}"/>
              </a:ext>
            </a:extLst>
          </p:cNvPr>
          <p:cNvGrpSpPr/>
          <p:nvPr/>
        </p:nvGrpSpPr>
        <p:grpSpPr>
          <a:xfrm>
            <a:off x="3935091" y="1564364"/>
            <a:ext cx="2486993" cy="2906786"/>
            <a:chOff x="4068659" y="1725852"/>
            <a:chExt cx="2486993" cy="2906786"/>
          </a:xfrm>
          <a:solidFill>
            <a:schemeClr val="bg1"/>
          </a:solidFill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B7C301F-BF9B-4553-844C-6F52F558F1C8}"/>
                </a:ext>
              </a:extLst>
            </p:cNvPr>
            <p:cNvSpPr/>
            <p:nvPr/>
          </p:nvSpPr>
          <p:spPr>
            <a:xfrm rot="20694882">
              <a:off x="4068659" y="4037020"/>
              <a:ext cx="922789" cy="5956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FE44C70-3BEE-438A-95C3-A7FA031D008D}"/>
                </a:ext>
              </a:extLst>
            </p:cNvPr>
            <p:cNvSpPr/>
            <p:nvPr/>
          </p:nvSpPr>
          <p:spPr>
            <a:xfrm rot="20694882">
              <a:off x="5632863" y="3637460"/>
              <a:ext cx="922789" cy="5956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44C765C-4877-4D74-914A-BBB1E7AADC8C}"/>
                </a:ext>
              </a:extLst>
            </p:cNvPr>
            <p:cNvSpPr/>
            <p:nvPr/>
          </p:nvSpPr>
          <p:spPr>
            <a:xfrm>
              <a:off x="4785918" y="1725852"/>
              <a:ext cx="1761688" cy="2583810"/>
            </a:xfrm>
            <a:custGeom>
              <a:avLst/>
              <a:gdLst>
                <a:gd name="connsiteX0" fmla="*/ 0 w 1761688"/>
                <a:gd name="connsiteY0" fmla="*/ 2382474 h 2583810"/>
                <a:gd name="connsiteX1" fmla="*/ 0 w 1761688"/>
                <a:gd name="connsiteY1" fmla="*/ 503340 h 2583810"/>
                <a:gd name="connsiteX2" fmla="*/ 1761688 w 1761688"/>
                <a:gd name="connsiteY2" fmla="*/ 0 h 2583810"/>
                <a:gd name="connsiteX3" fmla="*/ 1753299 w 1761688"/>
                <a:gd name="connsiteY3" fmla="*/ 2197916 h 2583810"/>
                <a:gd name="connsiteX4" fmla="*/ 1568741 w 1761688"/>
                <a:gd name="connsiteY4" fmla="*/ 1988191 h 2583810"/>
                <a:gd name="connsiteX5" fmla="*/ 1560352 w 1761688"/>
                <a:gd name="connsiteY5" fmla="*/ 671120 h 2583810"/>
                <a:gd name="connsiteX6" fmla="*/ 192947 w 1761688"/>
                <a:gd name="connsiteY6" fmla="*/ 1090569 h 2583810"/>
                <a:gd name="connsiteX7" fmla="*/ 192947 w 1761688"/>
                <a:gd name="connsiteY7" fmla="*/ 2583810 h 2583810"/>
                <a:gd name="connsiteX8" fmla="*/ 0 w 1761688"/>
                <a:gd name="connsiteY8" fmla="*/ 2382474 h 258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1688" h="2583810">
                  <a:moveTo>
                    <a:pt x="0" y="2382474"/>
                  </a:moveTo>
                  <a:lnTo>
                    <a:pt x="0" y="503340"/>
                  </a:lnTo>
                  <a:lnTo>
                    <a:pt x="1761688" y="0"/>
                  </a:lnTo>
                  <a:cubicBezTo>
                    <a:pt x="1758892" y="732639"/>
                    <a:pt x="1756095" y="1465277"/>
                    <a:pt x="1753299" y="2197916"/>
                  </a:cubicBezTo>
                  <a:lnTo>
                    <a:pt x="1568741" y="1988191"/>
                  </a:lnTo>
                  <a:cubicBezTo>
                    <a:pt x="1565945" y="1549167"/>
                    <a:pt x="1563148" y="1110144"/>
                    <a:pt x="1560352" y="671120"/>
                  </a:cubicBezTo>
                  <a:lnTo>
                    <a:pt x="192947" y="1090569"/>
                  </a:lnTo>
                  <a:lnTo>
                    <a:pt x="192947" y="2583810"/>
                  </a:lnTo>
                  <a:lnTo>
                    <a:pt x="0" y="238247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1500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 Young Song</dc:creator>
  <cp:lastModifiedBy>Chan Young Song</cp:lastModifiedBy>
  <cp:revision>2</cp:revision>
  <dcterms:created xsi:type="dcterms:W3CDTF">2020-07-23T21:43:33Z</dcterms:created>
  <dcterms:modified xsi:type="dcterms:W3CDTF">2020-07-23T21:44:12Z</dcterms:modified>
</cp:coreProperties>
</file>