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Helvetica Neue" panose="020B0600000101010101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WX0oYtBEBH5YDmZkXbuL9jo0U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4" y="43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403" y="685800"/>
            <a:ext cx="609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23415" y="148919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623398" y="5668403"/>
            <a:ext cx="17041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623398" y="221231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623398" y="6304621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lvl="0" indent="-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23398" y="4301817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23398" y="2305012"/>
            <a:ext cx="17041200" cy="6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623398" y="2305012"/>
            <a:ext cx="8000100" cy="6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9664760" y="2305012"/>
            <a:ext cx="8000100" cy="6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398" y="1111230"/>
            <a:ext cx="5615700" cy="1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398" y="2779276"/>
            <a:ext cx="5615700" cy="6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980496" y="900325"/>
            <a:ext cx="12735600" cy="8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9143962" y="-249"/>
            <a:ext cx="9143700" cy="1028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30997" y="2466416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530997" y="5606301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9878959" y="144819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3398" y="8461378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3398" y="890074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3398" y="2305012"/>
            <a:ext cx="17041200" cy="6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t" anchorCtr="0">
            <a:no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300"/>
              </a:spcBef>
              <a:spcAft>
                <a:spcPts val="3300"/>
              </a:spcAft>
              <a:buClr>
                <a:schemeClr val="dk2"/>
              </a:buClr>
              <a:buSzPts val="2800"/>
              <a:buFont typeface="Arial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6944844" y="9326685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-300"/>
            <a:ext cx="18327300" cy="10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182900" rIns="182900" bIns="182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103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기본틀입니다</a:t>
            </a:r>
            <a:endParaRPr sz="103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r>
              <a:rPr lang="en" sz="103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template</a:t>
            </a:r>
            <a:endParaRPr sz="103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Chan-Young Song</cp:lastModifiedBy>
  <cp:revision>2</cp:revision>
  <dcterms:modified xsi:type="dcterms:W3CDTF">2020-04-12T22:29:43Z</dcterms:modified>
</cp:coreProperties>
</file>