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287000" cx="18288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WX0oYtBEBH5YDmZkXbuL9jo0U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HelveticaNeue-boldItalic.fntdata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403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136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623415" y="148919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900" lIns="182900" spcFirstLastPara="1" rIns="182900" wrap="square" tIns="182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623398" y="5668403"/>
            <a:ext cx="17041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623398" y="221231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900" lIns="182900" spcFirstLastPara="1" rIns="182900" wrap="square" tIns="182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23398" y="6304621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23398" y="4301817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623398" y="890074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23398" y="2305012"/>
            <a:ext cx="17041200" cy="6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623398" y="890074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623398" y="2305012"/>
            <a:ext cx="8000100" cy="6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74650" lvl="1" marL="914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9664760" y="2305012"/>
            <a:ext cx="8000100" cy="6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74650" lvl="1" marL="914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623398" y="890074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23398" y="1111230"/>
            <a:ext cx="56157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900" lIns="182900" spcFirstLastPara="1" rIns="182900" wrap="square" tIns="182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23398" y="2779276"/>
            <a:ext cx="5615700" cy="6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980496" y="900325"/>
            <a:ext cx="12735600" cy="81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9143962" y="-249"/>
            <a:ext cx="9143700" cy="1028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530997" y="2466416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900" lIns="182900" spcFirstLastPara="1" rIns="182900" wrap="square" tIns="182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530997" y="5606301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9878959" y="144819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23398" y="8461378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23398" y="890074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23398" y="2305012"/>
            <a:ext cx="17041200" cy="6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-39329" y="-198"/>
            <a:ext cx="18327300" cy="10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" sz="103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기본틀입니다</a:t>
            </a:r>
            <a:endParaRPr b="1" i="0" sz="103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r>
              <a:rPr b="1" i="0" lang="en" sz="103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template</a:t>
            </a:r>
            <a:endParaRPr b="1" i="0" sz="103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