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2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C4D5-ED58-F148-ADB8-2AB30A160D35}" type="datetimeFigureOut">
              <a:rPr lang="en-US" smtClean="0"/>
              <a:t>25/6/15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F550-F7DA-9741-A3BC-584201A47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51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C4D5-ED58-F148-ADB8-2AB30A160D35}" type="datetimeFigureOut">
              <a:rPr lang="en-US" smtClean="0"/>
              <a:t>25/6/15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F550-F7DA-9741-A3BC-584201A47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9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C4D5-ED58-F148-ADB8-2AB30A160D35}" type="datetimeFigureOut">
              <a:rPr lang="en-US" smtClean="0"/>
              <a:t>25/6/15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F550-F7DA-9741-A3BC-584201A47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7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C4D5-ED58-F148-ADB8-2AB30A160D35}" type="datetimeFigureOut">
              <a:rPr lang="en-US" smtClean="0"/>
              <a:t>25/6/15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F550-F7DA-9741-A3BC-584201A47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9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C4D5-ED58-F148-ADB8-2AB30A160D35}" type="datetimeFigureOut">
              <a:rPr lang="en-US" smtClean="0"/>
              <a:t>25/6/15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F550-F7DA-9741-A3BC-584201A47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7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C4D5-ED58-F148-ADB8-2AB30A160D35}" type="datetimeFigureOut">
              <a:rPr lang="en-US" smtClean="0"/>
              <a:t>25/6/15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F550-F7DA-9741-A3BC-584201A47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8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C4D5-ED58-F148-ADB8-2AB30A160D35}" type="datetimeFigureOut">
              <a:rPr lang="en-US" smtClean="0"/>
              <a:t>25/6/15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F550-F7DA-9741-A3BC-584201A47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8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C4D5-ED58-F148-ADB8-2AB30A160D35}" type="datetimeFigureOut">
              <a:rPr lang="en-US" smtClean="0"/>
              <a:t>25/6/15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F550-F7DA-9741-A3BC-584201A47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15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C4D5-ED58-F148-ADB8-2AB30A160D35}" type="datetimeFigureOut">
              <a:rPr lang="en-US" smtClean="0"/>
              <a:t>25/6/15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F550-F7DA-9741-A3BC-584201A47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C4D5-ED58-F148-ADB8-2AB30A160D35}" type="datetimeFigureOut">
              <a:rPr lang="en-US" smtClean="0"/>
              <a:t>25/6/15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F550-F7DA-9741-A3BC-584201A47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8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C4D5-ED58-F148-ADB8-2AB30A160D35}" type="datetimeFigureOut">
              <a:rPr lang="en-US" smtClean="0"/>
              <a:t>25/6/15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F550-F7DA-9741-A3BC-584201A47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4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8C4D5-ED58-F148-ADB8-2AB30A160D35}" type="datetimeFigureOut">
              <a:rPr lang="en-US" smtClean="0"/>
              <a:t>25/6/15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CF550-F7DA-9741-A3BC-584201A47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7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697" y="397029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Knowledge</a:t>
            </a:r>
            <a:br>
              <a:rPr lang="en-US" dirty="0" smtClean="0"/>
            </a:br>
            <a:r>
              <a:rPr lang="en-US" sz="2200" dirty="0" smtClean="0"/>
              <a:t>http://117.135.137.57:15604/mockup/</a:t>
            </a:r>
            <a:r>
              <a:rPr lang="en-US" sz="2200" dirty="0" err="1" smtClean="0"/>
              <a:t>knowledge.html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97" y="2438400"/>
            <a:ext cx="53340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85012" y="2660561"/>
            <a:ext cx="5563062" cy="4257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3748" y="4192400"/>
            <a:ext cx="8571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 line under the header missing, I think this will be for all the headers in all the </a:t>
            </a:r>
            <a:r>
              <a:rPr lang="en-US" dirty="0" err="1" smtClean="0"/>
              <a:t>pagpes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2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44697" y="39702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/>
              <a:t>Knowledge</a:t>
            </a:r>
            <a:br>
              <a:rPr lang="en-US" smtClean="0"/>
            </a:br>
            <a:r>
              <a:rPr lang="en-US" sz="2200" smtClean="0"/>
              <a:t>http://117.135.137.57:15604/mockup/knowledge.html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673" y="2297450"/>
            <a:ext cx="2184400" cy="3467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83406" y="2297450"/>
            <a:ext cx="1116138" cy="3752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77356" y="3144300"/>
            <a:ext cx="357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Padding is too much on both sides.</a:t>
            </a:r>
          </a:p>
          <a:p>
            <a:r>
              <a:rPr lang="en-US" dirty="0" smtClean="0"/>
              <a:t>Design shows gaps are </a:t>
            </a:r>
            <a:r>
              <a:rPr lang="en-US" dirty="0" err="1" smtClean="0"/>
              <a:t>smallerd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2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44697" y="39702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/>
              <a:t>Knowledge</a:t>
            </a:r>
            <a:br>
              <a:rPr lang="en-US" smtClean="0"/>
            </a:br>
            <a:r>
              <a:rPr lang="en-US" sz="2200" smtClean="0"/>
              <a:t>http://117.135.137.57:15604/mockup/knowledge.html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503" y="2514600"/>
            <a:ext cx="6299200" cy="1816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28039" y="2761340"/>
            <a:ext cx="6672172" cy="1068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4697" y="4813965"/>
            <a:ext cx="735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Button sizing are smaller then the ones in the design. All sizes need changing.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23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44697" y="39702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Knowledge</a:t>
            </a:r>
            <a:br>
              <a:rPr lang="en-US" dirty="0" smtClean="0"/>
            </a:br>
            <a:r>
              <a:rPr lang="en-US" sz="2200" dirty="0" smtClean="0"/>
              <a:t>http://117.135.137.57:15604/mockup/</a:t>
            </a:r>
            <a:r>
              <a:rPr lang="en-US" sz="2200" dirty="0" err="1" smtClean="0"/>
              <a:t>knowledge.html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0" y="2413000"/>
            <a:ext cx="1574800" cy="2019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25219" y="2413000"/>
            <a:ext cx="765990" cy="2464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0876" y="5885484"/>
            <a:ext cx="4781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Card sizing is also wrong. All sizes need changing.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44697" y="39702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Knowledge</a:t>
            </a:r>
            <a:br>
              <a:rPr lang="en-US" dirty="0" smtClean="0"/>
            </a:br>
            <a:r>
              <a:rPr lang="en-US" sz="2200" dirty="0" smtClean="0"/>
              <a:t>http://117.135.137.57:15604/mockup/</a:t>
            </a:r>
            <a:r>
              <a:rPr lang="en-US" sz="2200" dirty="0" err="1" smtClean="0"/>
              <a:t>knowledge.html</a:t>
            </a:r>
            <a:endParaRPr lang="en-US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042" y="1867054"/>
            <a:ext cx="4034971" cy="389526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25219" y="2237289"/>
            <a:ext cx="2440794" cy="3525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3152" y="6120825"/>
            <a:ext cx="8106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Could we make the 768 break around 550? As it gives way too much space when the </a:t>
            </a:r>
          </a:p>
          <a:p>
            <a:r>
              <a:rPr lang="en-US" dirty="0" smtClean="0"/>
              <a:t>sizes increase.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584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92</Words>
  <Application>Microsoft Macintosh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Knowledge http://117.135.137.57:15604/mockup/knowledge.html</vt:lpstr>
      <vt:lpstr>PowerPoint Presentation</vt:lpstr>
      <vt:lpstr>PowerPoint Presentation</vt:lpstr>
      <vt:lpstr>PowerPoint Presentation</vt:lpstr>
      <vt:lpstr>PowerPoint Presentation</vt:lpstr>
    </vt:vector>
  </TitlesOfParts>
  <Company>Innocellence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http://117.135.137.57:15604/mockup/knowledge.html</dc:title>
  <dc:creator>Design 08</dc:creator>
  <cp:lastModifiedBy>Design 08</cp:lastModifiedBy>
  <cp:revision>5</cp:revision>
  <dcterms:created xsi:type="dcterms:W3CDTF">2015-06-25T09:47:48Z</dcterms:created>
  <dcterms:modified xsi:type="dcterms:W3CDTF">2015-06-25T10:29:23Z</dcterms:modified>
</cp:coreProperties>
</file>