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Ubuntu"/>
      <p:regular r:id="rId14"/>
      <p:bold r:id="rId15"/>
      <p:italic r:id="rId16"/>
      <p:boldItalic r:id="rId17"/>
    </p:embeddedFont>
    <p:embeddedFont>
      <p:font typeface="Ubuntu Light"/>
      <p:regular r:id="rId18"/>
      <p:bold r:id="rId19"/>
      <p:italic r:id="rId20"/>
      <p:boldItalic r:id="rId21"/>
    </p:embeddedFont>
    <p:embeddedFont>
      <p:font typeface="Ubuntu Medium"/>
      <p:regular r:id="rId22"/>
      <p:bold r:id="rId23"/>
      <p:italic r:id="rId24"/>
      <p:boldItalic r:id="rId25"/>
    </p:embeddedFont>
    <p:embeddedFont>
      <p:font typeface="Arvo"/>
      <p:regular r:id="rId26"/>
      <p:bold r:id="rId27"/>
      <p:italic r:id="rId28"/>
      <p:boldItalic r:id="rId29"/>
    </p:embeddedFont>
    <p:embeddedFont>
      <p:font typeface="Bodoni"/>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A4A3A4"/>
          </p15:clr>
        </p15:guide>
        <p15:guide id="2" orient="horz" pos="3053">
          <p15:clr>
            <a:srgbClr val="A4A3A4"/>
          </p15:clr>
        </p15:guide>
        <p15:guide id="3" orient="horz" pos="2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 pos="3053" orient="horz"/>
        <p:guide pos="287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UbuntuLight-italic.fntdata"/><Relationship Id="rId22" Type="http://schemas.openxmlformats.org/officeDocument/2006/relationships/font" Target="fonts/UbuntuMedium-regular.fntdata"/><Relationship Id="rId21" Type="http://schemas.openxmlformats.org/officeDocument/2006/relationships/font" Target="fonts/UbuntuLight-boldItalic.fntdata"/><Relationship Id="rId24" Type="http://schemas.openxmlformats.org/officeDocument/2006/relationships/font" Target="fonts/UbuntuMedium-italic.fntdata"/><Relationship Id="rId23" Type="http://schemas.openxmlformats.org/officeDocument/2006/relationships/font" Target="fonts/Ubuntu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vo-regular.fntdata"/><Relationship Id="rId25" Type="http://schemas.openxmlformats.org/officeDocument/2006/relationships/font" Target="fonts/UbuntuMedium-boldItalic.fntdata"/><Relationship Id="rId28" Type="http://schemas.openxmlformats.org/officeDocument/2006/relationships/font" Target="fonts/Arvo-italic.fntdata"/><Relationship Id="rId27" Type="http://schemas.openxmlformats.org/officeDocument/2006/relationships/font" Target="fonts/Arv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v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odoni-bold.fntdata"/><Relationship Id="rId30" Type="http://schemas.openxmlformats.org/officeDocument/2006/relationships/font" Target="fonts/Bodoni-regular.fntdata"/><Relationship Id="rId11" Type="http://schemas.openxmlformats.org/officeDocument/2006/relationships/slide" Target="slides/slide6.xml"/><Relationship Id="rId33" Type="http://schemas.openxmlformats.org/officeDocument/2006/relationships/font" Target="fonts/Bodoni-boldItalic.fntdata"/><Relationship Id="rId10" Type="http://schemas.openxmlformats.org/officeDocument/2006/relationships/slide" Target="slides/slide5.xml"/><Relationship Id="rId32" Type="http://schemas.openxmlformats.org/officeDocument/2006/relationships/font" Target="fonts/Bodoni-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Ubuntu-bold.fntdata"/><Relationship Id="rId14" Type="http://schemas.openxmlformats.org/officeDocument/2006/relationships/font" Target="fonts/Ubuntu-regular.fntdata"/><Relationship Id="rId17" Type="http://schemas.openxmlformats.org/officeDocument/2006/relationships/font" Target="fonts/Ubuntu-boldItalic.fntdata"/><Relationship Id="rId16" Type="http://schemas.openxmlformats.org/officeDocument/2006/relationships/font" Target="fonts/Ubuntu-italic.fntdata"/><Relationship Id="rId19" Type="http://schemas.openxmlformats.org/officeDocument/2006/relationships/font" Target="fonts/UbuntuLight-bold.fntdata"/><Relationship Id="rId18" Type="http://schemas.openxmlformats.org/officeDocument/2006/relationships/font" Target="fonts/Ubuntu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442eb61d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42eb61d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442eb61d9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42eb61d9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442eb61d9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42eb61d9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442eb61d9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42eb61d9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442eb61d9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42eb61d9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ef45d49a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ef45d49a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ef45d49a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ef45d49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442eb61d9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42eb61d9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slid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676300" y="321200"/>
            <a:ext cx="4885500" cy="443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1" name="Google Shape;11;p2"/>
          <p:cNvSpPr txBox="1"/>
          <p:nvPr>
            <p:ph type="ctrTitle"/>
          </p:nvPr>
        </p:nvSpPr>
        <p:spPr>
          <a:xfrm>
            <a:off x="1610650" y="1856275"/>
            <a:ext cx="6157800" cy="875700"/>
          </a:xfrm>
          <a:prstGeom prst="rect">
            <a:avLst/>
          </a:prstGeom>
          <a:ln cap="flat" cmpd="sng" w="38100">
            <a:solidFill>
              <a:srgbClr val="53535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600"/>
              <a:buNone/>
              <a:defRPr b="1"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s slide" type="twoColTx">
  <p:cSld name="TITLE_AND_TWO_COLUMNS">
    <p:bg>
      <p:bgPr>
        <a:solidFill>
          <a:schemeClr val="lt1"/>
        </a:solidFill>
      </p:bgPr>
    </p:bg>
    <p:spTree>
      <p:nvGrpSpPr>
        <p:cNvPr id="67" name="Shape 67"/>
        <p:cNvGrpSpPr/>
        <p:nvPr/>
      </p:nvGrpSpPr>
      <p:grpSpPr>
        <a:xfrm>
          <a:off x="0" y="0"/>
          <a:ext cx="0" cy="0"/>
          <a:chOff x="0" y="0"/>
          <a:chExt cx="0" cy="0"/>
        </a:xfrm>
      </p:grpSpPr>
      <p:sp>
        <p:nvSpPr>
          <p:cNvPr id="68" name="Google Shape;68;p11"/>
          <p:cNvSpPr/>
          <p:nvPr/>
        </p:nvSpPr>
        <p:spPr>
          <a:xfrm>
            <a:off x="406950" y="352200"/>
            <a:ext cx="83301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 name="Google Shape;69;p11"/>
          <p:cNvCxnSpPr/>
          <p:nvPr/>
        </p:nvCxnSpPr>
        <p:spPr>
          <a:xfrm>
            <a:off x="4550550" y="1941425"/>
            <a:ext cx="0" cy="1927500"/>
          </a:xfrm>
          <a:prstGeom prst="straightConnector1">
            <a:avLst/>
          </a:prstGeom>
          <a:noFill/>
          <a:ln cap="flat" cmpd="sng" w="38100">
            <a:solidFill>
              <a:schemeClr val="accent1"/>
            </a:solidFill>
            <a:prstDash val="solid"/>
            <a:round/>
            <a:headEnd len="med" w="med" type="none"/>
            <a:tailEnd len="med" w="med" type="none"/>
          </a:ln>
        </p:spPr>
      </p:cxnSp>
      <p:sp>
        <p:nvSpPr>
          <p:cNvPr id="70" name="Google Shape;70;p11"/>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71" name="Google Shape;71;p11"/>
          <p:cNvSpPr txBox="1"/>
          <p:nvPr>
            <p:ph type="ctrTitle"/>
          </p:nvPr>
        </p:nvSpPr>
        <p:spPr>
          <a:xfrm>
            <a:off x="1113228" y="1571550"/>
            <a:ext cx="3169500" cy="644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600"/>
              <a:buNone/>
              <a:defRPr sz="1600">
                <a:solidFill>
                  <a:schemeClr val="dk2"/>
                </a:solidFill>
              </a:defRPr>
            </a:lvl2pPr>
            <a:lvl3pPr lvl="2" rtl="0">
              <a:spcBef>
                <a:spcPts val="0"/>
              </a:spcBef>
              <a:spcAft>
                <a:spcPts val="0"/>
              </a:spcAft>
              <a:buClr>
                <a:schemeClr val="dk2"/>
              </a:buClr>
              <a:buSzPts val="1600"/>
              <a:buNone/>
              <a:defRPr sz="1600">
                <a:solidFill>
                  <a:schemeClr val="dk2"/>
                </a:solidFill>
              </a:defRPr>
            </a:lvl3pPr>
            <a:lvl4pPr lvl="3" rtl="0">
              <a:spcBef>
                <a:spcPts val="0"/>
              </a:spcBef>
              <a:spcAft>
                <a:spcPts val="0"/>
              </a:spcAft>
              <a:buClr>
                <a:schemeClr val="dk2"/>
              </a:buClr>
              <a:buSzPts val="1600"/>
              <a:buNone/>
              <a:defRPr sz="1600">
                <a:solidFill>
                  <a:schemeClr val="dk2"/>
                </a:solidFill>
              </a:defRPr>
            </a:lvl4pPr>
            <a:lvl5pPr lvl="4" rtl="0">
              <a:spcBef>
                <a:spcPts val="0"/>
              </a:spcBef>
              <a:spcAft>
                <a:spcPts val="0"/>
              </a:spcAft>
              <a:buClr>
                <a:schemeClr val="dk2"/>
              </a:buClr>
              <a:buSzPts val="1600"/>
              <a:buNone/>
              <a:defRPr sz="1600">
                <a:solidFill>
                  <a:schemeClr val="dk2"/>
                </a:solidFill>
              </a:defRPr>
            </a:lvl5pPr>
            <a:lvl6pPr lvl="5" rtl="0">
              <a:spcBef>
                <a:spcPts val="0"/>
              </a:spcBef>
              <a:spcAft>
                <a:spcPts val="0"/>
              </a:spcAft>
              <a:buClr>
                <a:schemeClr val="dk2"/>
              </a:buClr>
              <a:buSzPts val="1600"/>
              <a:buNone/>
              <a:defRPr sz="1600">
                <a:solidFill>
                  <a:schemeClr val="dk2"/>
                </a:solidFill>
              </a:defRPr>
            </a:lvl6pPr>
            <a:lvl7pPr lvl="6" rtl="0">
              <a:spcBef>
                <a:spcPts val="0"/>
              </a:spcBef>
              <a:spcAft>
                <a:spcPts val="0"/>
              </a:spcAft>
              <a:buClr>
                <a:schemeClr val="dk2"/>
              </a:buClr>
              <a:buSzPts val="1600"/>
              <a:buNone/>
              <a:defRPr sz="1600">
                <a:solidFill>
                  <a:schemeClr val="dk2"/>
                </a:solidFill>
              </a:defRPr>
            </a:lvl7pPr>
            <a:lvl8pPr lvl="7" rtl="0">
              <a:spcBef>
                <a:spcPts val="0"/>
              </a:spcBef>
              <a:spcAft>
                <a:spcPts val="0"/>
              </a:spcAft>
              <a:buClr>
                <a:schemeClr val="dk2"/>
              </a:buClr>
              <a:buSzPts val="1600"/>
              <a:buNone/>
              <a:defRPr sz="1600">
                <a:solidFill>
                  <a:schemeClr val="dk2"/>
                </a:solidFill>
              </a:defRPr>
            </a:lvl8pPr>
            <a:lvl9pPr lvl="8" rtl="0">
              <a:spcBef>
                <a:spcPts val="0"/>
              </a:spcBef>
              <a:spcAft>
                <a:spcPts val="0"/>
              </a:spcAft>
              <a:buClr>
                <a:schemeClr val="dk2"/>
              </a:buClr>
              <a:buSzPts val="1600"/>
              <a:buNone/>
              <a:defRPr sz="1600">
                <a:solidFill>
                  <a:schemeClr val="dk2"/>
                </a:solidFill>
              </a:defRPr>
            </a:lvl9pPr>
          </a:lstStyle>
          <a:p/>
        </p:txBody>
      </p:sp>
      <p:sp>
        <p:nvSpPr>
          <p:cNvPr id="72" name="Google Shape;72;p11"/>
          <p:cNvSpPr txBox="1"/>
          <p:nvPr>
            <p:ph idx="1" type="subTitle"/>
          </p:nvPr>
        </p:nvSpPr>
        <p:spPr>
          <a:xfrm>
            <a:off x="1113229" y="2177000"/>
            <a:ext cx="31014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73" name="Google Shape;73;p11"/>
          <p:cNvSpPr txBox="1"/>
          <p:nvPr>
            <p:ph idx="2" type="ctrTitle"/>
          </p:nvPr>
        </p:nvSpPr>
        <p:spPr>
          <a:xfrm>
            <a:off x="4818378" y="1571550"/>
            <a:ext cx="3169500" cy="644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600"/>
              <a:buNone/>
              <a:defRPr sz="1600">
                <a:solidFill>
                  <a:schemeClr val="dk2"/>
                </a:solidFill>
              </a:defRPr>
            </a:lvl2pPr>
            <a:lvl3pPr lvl="2" rtl="0">
              <a:spcBef>
                <a:spcPts val="0"/>
              </a:spcBef>
              <a:spcAft>
                <a:spcPts val="0"/>
              </a:spcAft>
              <a:buClr>
                <a:schemeClr val="dk2"/>
              </a:buClr>
              <a:buSzPts val="1600"/>
              <a:buNone/>
              <a:defRPr sz="1600">
                <a:solidFill>
                  <a:schemeClr val="dk2"/>
                </a:solidFill>
              </a:defRPr>
            </a:lvl3pPr>
            <a:lvl4pPr lvl="3" rtl="0">
              <a:spcBef>
                <a:spcPts val="0"/>
              </a:spcBef>
              <a:spcAft>
                <a:spcPts val="0"/>
              </a:spcAft>
              <a:buClr>
                <a:schemeClr val="dk2"/>
              </a:buClr>
              <a:buSzPts val="1600"/>
              <a:buNone/>
              <a:defRPr sz="1600">
                <a:solidFill>
                  <a:schemeClr val="dk2"/>
                </a:solidFill>
              </a:defRPr>
            </a:lvl4pPr>
            <a:lvl5pPr lvl="4" rtl="0">
              <a:spcBef>
                <a:spcPts val="0"/>
              </a:spcBef>
              <a:spcAft>
                <a:spcPts val="0"/>
              </a:spcAft>
              <a:buClr>
                <a:schemeClr val="dk2"/>
              </a:buClr>
              <a:buSzPts val="1600"/>
              <a:buNone/>
              <a:defRPr sz="1600">
                <a:solidFill>
                  <a:schemeClr val="dk2"/>
                </a:solidFill>
              </a:defRPr>
            </a:lvl5pPr>
            <a:lvl6pPr lvl="5" rtl="0">
              <a:spcBef>
                <a:spcPts val="0"/>
              </a:spcBef>
              <a:spcAft>
                <a:spcPts val="0"/>
              </a:spcAft>
              <a:buClr>
                <a:schemeClr val="dk2"/>
              </a:buClr>
              <a:buSzPts val="1600"/>
              <a:buNone/>
              <a:defRPr sz="1600">
                <a:solidFill>
                  <a:schemeClr val="dk2"/>
                </a:solidFill>
              </a:defRPr>
            </a:lvl6pPr>
            <a:lvl7pPr lvl="6" rtl="0">
              <a:spcBef>
                <a:spcPts val="0"/>
              </a:spcBef>
              <a:spcAft>
                <a:spcPts val="0"/>
              </a:spcAft>
              <a:buClr>
                <a:schemeClr val="dk2"/>
              </a:buClr>
              <a:buSzPts val="1600"/>
              <a:buNone/>
              <a:defRPr sz="1600">
                <a:solidFill>
                  <a:schemeClr val="dk2"/>
                </a:solidFill>
              </a:defRPr>
            </a:lvl7pPr>
            <a:lvl8pPr lvl="7" rtl="0">
              <a:spcBef>
                <a:spcPts val="0"/>
              </a:spcBef>
              <a:spcAft>
                <a:spcPts val="0"/>
              </a:spcAft>
              <a:buClr>
                <a:schemeClr val="dk2"/>
              </a:buClr>
              <a:buSzPts val="1600"/>
              <a:buNone/>
              <a:defRPr sz="1600">
                <a:solidFill>
                  <a:schemeClr val="dk2"/>
                </a:solidFill>
              </a:defRPr>
            </a:lvl8pPr>
            <a:lvl9pPr lvl="8" rtl="0">
              <a:spcBef>
                <a:spcPts val="0"/>
              </a:spcBef>
              <a:spcAft>
                <a:spcPts val="0"/>
              </a:spcAft>
              <a:buClr>
                <a:schemeClr val="dk2"/>
              </a:buClr>
              <a:buSzPts val="1600"/>
              <a:buNone/>
              <a:defRPr sz="1600">
                <a:solidFill>
                  <a:schemeClr val="dk2"/>
                </a:solidFill>
              </a:defRPr>
            </a:lvl9pPr>
          </a:lstStyle>
          <a:p/>
        </p:txBody>
      </p:sp>
      <p:sp>
        <p:nvSpPr>
          <p:cNvPr id="74" name="Google Shape;74;p11"/>
          <p:cNvSpPr txBox="1"/>
          <p:nvPr>
            <p:ph idx="3" type="subTitle"/>
          </p:nvPr>
        </p:nvSpPr>
        <p:spPr>
          <a:xfrm>
            <a:off x="4818379" y="2177000"/>
            <a:ext cx="31014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75" name="Google Shape;75;p11"/>
          <p:cNvSpPr txBox="1"/>
          <p:nvPr>
            <p:ph idx="4" type="title"/>
          </p:nvPr>
        </p:nvSpPr>
        <p:spPr>
          <a:xfrm>
            <a:off x="-11850" y="927075"/>
            <a:ext cx="9144000" cy="48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b="1"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s slide 1">
  <p:cSld name="TITLE_AND_TWO_COLUMNS_2">
    <p:bg>
      <p:bgPr>
        <a:solidFill>
          <a:schemeClr val="lt1"/>
        </a:solidFill>
      </p:bgPr>
    </p:bg>
    <p:spTree>
      <p:nvGrpSpPr>
        <p:cNvPr id="76" name="Shape 76"/>
        <p:cNvGrpSpPr/>
        <p:nvPr/>
      </p:nvGrpSpPr>
      <p:grpSpPr>
        <a:xfrm>
          <a:off x="0" y="0"/>
          <a:ext cx="0" cy="0"/>
          <a:chOff x="0" y="0"/>
          <a:chExt cx="0" cy="0"/>
        </a:xfrm>
      </p:grpSpPr>
      <p:sp>
        <p:nvSpPr>
          <p:cNvPr id="77" name="Google Shape;77;p12"/>
          <p:cNvSpPr/>
          <p:nvPr/>
        </p:nvSpPr>
        <p:spPr>
          <a:xfrm>
            <a:off x="406950" y="352200"/>
            <a:ext cx="83301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 name="Google Shape;78;p12"/>
          <p:cNvCxnSpPr/>
          <p:nvPr/>
        </p:nvCxnSpPr>
        <p:spPr>
          <a:xfrm>
            <a:off x="4550550" y="1941425"/>
            <a:ext cx="0" cy="1927500"/>
          </a:xfrm>
          <a:prstGeom prst="straightConnector1">
            <a:avLst/>
          </a:prstGeom>
          <a:noFill/>
          <a:ln cap="flat" cmpd="sng" w="38100">
            <a:solidFill>
              <a:schemeClr val="accent1"/>
            </a:solidFill>
            <a:prstDash val="solid"/>
            <a:round/>
            <a:headEnd len="med" w="med" type="none"/>
            <a:tailEnd len="med" w="med" type="none"/>
          </a:ln>
        </p:spPr>
      </p:cxnSp>
      <p:sp>
        <p:nvSpPr>
          <p:cNvPr id="79" name="Google Shape;79;p12"/>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80" name="Google Shape;80;p12"/>
          <p:cNvSpPr txBox="1"/>
          <p:nvPr>
            <p:ph type="ctrTitle"/>
          </p:nvPr>
        </p:nvSpPr>
        <p:spPr>
          <a:xfrm>
            <a:off x="1113228" y="2151075"/>
            <a:ext cx="3169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81" name="Google Shape;81;p12"/>
          <p:cNvSpPr txBox="1"/>
          <p:nvPr>
            <p:ph idx="1" type="subTitle"/>
          </p:nvPr>
        </p:nvSpPr>
        <p:spPr>
          <a:xfrm>
            <a:off x="1147278" y="2756525"/>
            <a:ext cx="31014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82" name="Google Shape;82;p12"/>
          <p:cNvSpPr txBox="1"/>
          <p:nvPr>
            <p:ph idx="2" type="ctrTitle"/>
          </p:nvPr>
        </p:nvSpPr>
        <p:spPr>
          <a:xfrm>
            <a:off x="4818378" y="2151075"/>
            <a:ext cx="3169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83" name="Google Shape;83;p12"/>
          <p:cNvSpPr txBox="1"/>
          <p:nvPr>
            <p:ph idx="3" type="subTitle"/>
          </p:nvPr>
        </p:nvSpPr>
        <p:spPr>
          <a:xfrm>
            <a:off x="4852428" y="2756525"/>
            <a:ext cx="31014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84" name="Google Shape;84;p12"/>
          <p:cNvSpPr txBox="1"/>
          <p:nvPr>
            <p:ph idx="4" type="title"/>
          </p:nvPr>
        </p:nvSpPr>
        <p:spPr>
          <a:xfrm>
            <a:off x="-11850" y="927075"/>
            <a:ext cx="9144000" cy="48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b="1"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3 columns slide">
  <p:cSld name="TITLE_AND_TWO_COLUMNS_1">
    <p:bg>
      <p:bgPr>
        <a:solidFill>
          <a:schemeClr val="lt1"/>
        </a:solidFill>
      </p:bgPr>
    </p:bg>
    <p:spTree>
      <p:nvGrpSpPr>
        <p:cNvPr id="85" name="Shape 85"/>
        <p:cNvGrpSpPr/>
        <p:nvPr/>
      </p:nvGrpSpPr>
      <p:grpSpPr>
        <a:xfrm>
          <a:off x="0" y="0"/>
          <a:ext cx="0" cy="0"/>
          <a:chOff x="0" y="0"/>
          <a:chExt cx="0" cy="0"/>
        </a:xfrm>
      </p:grpSpPr>
      <p:sp>
        <p:nvSpPr>
          <p:cNvPr id="86" name="Google Shape;86;p13"/>
          <p:cNvSpPr/>
          <p:nvPr/>
        </p:nvSpPr>
        <p:spPr>
          <a:xfrm>
            <a:off x="406950" y="352200"/>
            <a:ext cx="83301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txBox="1"/>
          <p:nvPr>
            <p:ph type="title"/>
          </p:nvPr>
        </p:nvSpPr>
        <p:spPr>
          <a:xfrm>
            <a:off x="-11850" y="927075"/>
            <a:ext cx="9144000" cy="48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b="1"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8" name="Google Shape;88;p13"/>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89" name="Google Shape;89;p13"/>
          <p:cNvSpPr txBox="1"/>
          <p:nvPr>
            <p:ph idx="2" type="ctrTitle"/>
          </p:nvPr>
        </p:nvSpPr>
        <p:spPr>
          <a:xfrm>
            <a:off x="1105351" y="206242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90" name="Google Shape;90;p13"/>
          <p:cNvSpPr txBox="1"/>
          <p:nvPr>
            <p:ph idx="1" type="subTitle"/>
          </p:nvPr>
        </p:nvSpPr>
        <p:spPr>
          <a:xfrm>
            <a:off x="1105354" y="2667875"/>
            <a:ext cx="21135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91" name="Google Shape;91;p13"/>
          <p:cNvSpPr txBox="1"/>
          <p:nvPr>
            <p:ph idx="3" type="ctrTitle"/>
          </p:nvPr>
        </p:nvSpPr>
        <p:spPr>
          <a:xfrm>
            <a:off x="3515251" y="206242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92" name="Google Shape;92;p13"/>
          <p:cNvSpPr txBox="1"/>
          <p:nvPr>
            <p:ph idx="4" type="subTitle"/>
          </p:nvPr>
        </p:nvSpPr>
        <p:spPr>
          <a:xfrm>
            <a:off x="3515254" y="2667875"/>
            <a:ext cx="21135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93" name="Google Shape;93;p13"/>
          <p:cNvSpPr txBox="1"/>
          <p:nvPr>
            <p:ph idx="5" type="ctrTitle"/>
          </p:nvPr>
        </p:nvSpPr>
        <p:spPr>
          <a:xfrm>
            <a:off x="5925151" y="206242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94" name="Google Shape;94;p13"/>
          <p:cNvSpPr txBox="1"/>
          <p:nvPr>
            <p:ph idx="6" type="subTitle"/>
          </p:nvPr>
        </p:nvSpPr>
        <p:spPr>
          <a:xfrm>
            <a:off x="5925154" y="2667875"/>
            <a:ext cx="21135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cxnSp>
        <p:nvCxnSpPr>
          <p:cNvPr id="95" name="Google Shape;95;p13"/>
          <p:cNvCxnSpPr/>
          <p:nvPr/>
        </p:nvCxnSpPr>
        <p:spPr>
          <a:xfrm>
            <a:off x="3406450" y="1926825"/>
            <a:ext cx="0" cy="1941300"/>
          </a:xfrm>
          <a:prstGeom prst="straightConnector1">
            <a:avLst/>
          </a:prstGeom>
          <a:noFill/>
          <a:ln cap="flat" cmpd="sng" w="38100">
            <a:solidFill>
              <a:schemeClr val="accent1"/>
            </a:solidFill>
            <a:prstDash val="solid"/>
            <a:round/>
            <a:headEnd len="med" w="med" type="none"/>
            <a:tailEnd len="med" w="med" type="none"/>
          </a:ln>
        </p:spPr>
      </p:cxnSp>
      <p:cxnSp>
        <p:nvCxnSpPr>
          <p:cNvPr id="96" name="Google Shape;96;p13"/>
          <p:cNvCxnSpPr/>
          <p:nvPr/>
        </p:nvCxnSpPr>
        <p:spPr>
          <a:xfrm>
            <a:off x="5737375" y="1926825"/>
            <a:ext cx="0" cy="1941300"/>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6 columns slide">
  <p:cSld name="TITLE_AND_TWO_COLUMNS_1_1">
    <p:bg>
      <p:bgPr>
        <a:solidFill>
          <a:schemeClr val="lt1"/>
        </a:solidFill>
      </p:bgPr>
    </p:bg>
    <p:spTree>
      <p:nvGrpSpPr>
        <p:cNvPr id="97" name="Shape 97"/>
        <p:cNvGrpSpPr/>
        <p:nvPr/>
      </p:nvGrpSpPr>
      <p:grpSpPr>
        <a:xfrm>
          <a:off x="0" y="0"/>
          <a:ext cx="0" cy="0"/>
          <a:chOff x="0" y="0"/>
          <a:chExt cx="0" cy="0"/>
        </a:xfrm>
      </p:grpSpPr>
      <p:sp>
        <p:nvSpPr>
          <p:cNvPr id="98" name="Google Shape;98;p14"/>
          <p:cNvSpPr/>
          <p:nvPr/>
        </p:nvSpPr>
        <p:spPr>
          <a:xfrm>
            <a:off x="406950" y="352200"/>
            <a:ext cx="83301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txBox="1"/>
          <p:nvPr>
            <p:ph type="ctrTitle"/>
          </p:nvPr>
        </p:nvSpPr>
        <p:spPr>
          <a:xfrm>
            <a:off x="1105351" y="2765600"/>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400"/>
              <a:buNone/>
              <a:defRPr sz="14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00" name="Google Shape;100;p14"/>
          <p:cNvSpPr txBox="1"/>
          <p:nvPr>
            <p:ph idx="1" type="subTitle"/>
          </p:nvPr>
        </p:nvSpPr>
        <p:spPr>
          <a:xfrm>
            <a:off x="980600" y="3371050"/>
            <a:ext cx="23631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01" name="Google Shape;101;p14"/>
          <p:cNvSpPr txBox="1"/>
          <p:nvPr>
            <p:ph idx="2" type="ctrTitle"/>
          </p:nvPr>
        </p:nvSpPr>
        <p:spPr>
          <a:xfrm>
            <a:off x="3484651" y="2765600"/>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400"/>
              <a:buNone/>
              <a:defRPr sz="14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02" name="Google Shape;102;p14"/>
          <p:cNvSpPr txBox="1"/>
          <p:nvPr>
            <p:ph idx="3" type="subTitle"/>
          </p:nvPr>
        </p:nvSpPr>
        <p:spPr>
          <a:xfrm>
            <a:off x="3419975" y="3371050"/>
            <a:ext cx="22428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03" name="Google Shape;103;p14"/>
          <p:cNvSpPr txBox="1"/>
          <p:nvPr>
            <p:ph idx="4" type="ctrTitle"/>
          </p:nvPr>
        </p:nvSpPr>
        <p:spPr>
          <a:xfrm>
            <a:off x="5880251" y="2765600"/>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400"/>
              <a:buNone/>
              <a:defRPr sz="14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04" name="Google Shape;104;p14"/>
          <p:cNvSpPr txBox="1"/>
          <p:nvPr>
            <p:ph idx="5" type="subTitle"/>
          </p:nvPr>
        </p:nvSpPr>
        <p:spPr>
          <a:xfrm>
            <a:off x="5880250" y="3371050"/>
            <a:ext cx="21135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05" name="Google Shape;105;p14"/>
          <p:cNvSpPr txBox="1"/>
          <p:nvPr>
            <p:ph idx="6" type="title"/>
          </p:nvPr>
        </p:nvSpPr>
        <p:spPr>
          <a:xfrm>
            <a:off x="773850" y="638075"/>
            <a:ext cx="7672500" cy="48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b="1"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06" name="Google Shape;106;p14"/>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107" name="Google Shape;107;p14"/>
          <p:cNvCxnSpPr/>
          <p:nvPr/>
        </p:nvCxnSpPr>
        <p:spPr>
          <a:xfrm>
            <a:off x="3343596" y="1602675"/>
            <a:ext cx="0" cy="2459700"/>
          </a:xfrm>
          <a:prstGeom prst="straightConnector1">
            <a:avLst/>
          </a:prstGeom>
          <a:noFill/>
          <a:ln cap="flat" cmpd="sng" w="38100">
            <a:solidFill>
              <a:schemeClr val="accent1"/>
            </a:solidFill>
            <a:prstDash val="solid"/>
            <a:round/>
            <a:headEnd len="med" w="med" type="none"/>
            <a:tailEnd len="med" w="med" type="none"/>
          </a:ln>
        </p:spPr>
      </p:cxnSp>
      <p:cxnSp>
        <p:nvCxnSpPr>
          <p:cNvPr id="108" name="Google Shape;108;p14"/>
          <p:cNvCxnSpPr/>
          <p:nvPr/>
        </p:nvCxnSpPr>
        <p:spPr>
          <a:xfrm>
            <a:off x="5739196" y="1602675"/>
            <a:ext cx="0" cy="2459700"/>
          </a:xfrm>
          <a:prstGeom prst="straightConnector1">
            <a:avLst/>
          </a:prstGeom>
          <a:noFill/>
          <a:ln cap="flat" cmpd="sng" w="38100">
            <a:solidFill>
              <a:schemeClr val="accent1"/>
            </a:solidFill>
            <a:prstDash val="solid"/>
            <a:round/>
            <a:headEnd len="med" w="med" type="none"/>
            <a:tailEnd len="med" w="med" type="none"/>
          </a:ln>
        </p:spPr>
      </p:cxnSp>
      <p:cxnSp>
        <p:nvCxnSpPr>
          <p:cNvPr id="109" name="Google Shape;109;p14"/>
          <p:cNvCxnSpPr/>
          <p:nvPr/>
        </p:nvCxnSpPr>
        <p:spPr>
          <a:xfrm>
            <a:off x="4233900" y="1120475"/>
            <a:ext cx="676200" cy="0"/>
          </a:xfrm>
          <a:prstGeom prst="straightConnector1">
            <a:avLst/>
          </a:prstGeom>
          <a:noFill/>
          <a:ln cap="flat" cmpd="sng" w="76200">
            <a:solidFill>
              <a:schemeClr val="accent1"/>
            </a:solidFill>
            <a:prstDash val="solid"/>
            <a:round/>
            <a:headEnd len="med" w="med" type="none"/>
            <a:tailEnd len="med" w="med" type="none"/>
          </a:ln>
        </p:spPr>
      </p:cxnSp>
      <p:cxnSp>
        <p:nvCxnSpPr>
          <p:cNvPr id="110" name="Google Shape;110;p14"/>
          <p:cNvCxnSpPr/>
          <p:nvPr/>
        </p:nvCxnSpPr>
        <p:spPr>
          <a:xfrm>
            <a:off x="1050450" y="2918000"/>
            <a:ext cx="7043100" cy="0"/>
          </a:xfrm>
          <a:prstGeom prst="straightConnector1">
            <a:avLst/>
          </a:prstGeom>
          <a:noFill/>
          <a:ln cap="flat" cmpd="sng" w="38100">
            <a:solidFill>
              <a:schemeClr val="accent1"/>
            </a:solidFill>
            <a:prstDash val="solid"/>
            <a:round/>
            <a:headEnd len="med" w="med" type="none"/>
            <a:tailEnd len="med" w="med" type="none"/>
          </a:ln>
        </p:spPr>
      </p:cxnSp>
      <p:sp>
        <p:nvSpPr>
          <p:cNvPr id="111" name="Google Shape;111;p14"/>
          <p:cNvSpPr txBox="1"/>
          <p:nvPr>
            <p:ph idx="7" type="ctrTitle"/>
          </p:nvPr>
        </p:nvSpPr>
        <p:spPr>
          <a:xfrm>
            <a:off x="1105351" y="143637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400"/>
              <a:buNone/>
              <a:defRPr sz="14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12" name="Google Shape;112;p14"/>
          <p:cNvSpPr txBox="1"/>
          <p:nvPr>
            <p:ph idx="8" type="subTitle"/>
          </p:nvPr>
        </p:nvSpPr>
        <p:spPr>
          <a:xfrm>
            <a:off x="1073150" y="2041825"/>
            <a:ext cx="21780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13" name="Google Shape;113;p14"/>
          <p:cNvSpPr txBox="1"/>
          <p:nvPr>
            <p:ph idx="9" type="ctrTitle"/>
          </p:nvPr>
        </p:nvSpPr>
        <p:spPr>
          <a:xfrm>
            <a:off x="3484651" y="143637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400"/>
              <a:buNone/>
              <a:defRPr sz="14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14" name="Google Shape;114;p14"/>
          <p:cNvSpPr txBox="1"/>
          <p:nvPr>
            <p:ph idx="13" type="subTitle"/>
          </p:nvPr>
        </p:nvSpPr>
        <p:spPr>
          <a:xfrm>
            <a:off x="3452400" y="2041825"/>
            <a:ext cx="21780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15" name="Google Shape;115;p14"/>
          <p:cNvSpPr txBox="1"/>
          <p:nvPr>
            <p:ph idx="14" type="ctrTitle"/>
          </p:nvPr>
        </p:nvSpPr>
        <p:spPr>
          <a:xfrm>
            <a:off x="5880251" y="143637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400"/>
              <a:buNone/>
              <a:defRPr sz="14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16" name="Google Shape;116;p14"/>
          <p:cNvSpPr txBox="1"/>
          <p:nvPr>
            <p:ph idx="15" type="subTitle"/>
          </p:nvPr>
        </p:nvSpPr>
        <p:spPr>
          <a:xfrm>
            <a:off x="5831650" y="2041825"/>
            <a:ext cx="2210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amp; some text slide">
  <p:cSld name="BIG_NUMBER">
    <p:bg>
      <p:bgPr>
        <a:solidFill>
          <a:schemeClr val="lt1"/>
        </a:solidFill>
      </p:bgPr>
    </p:bg>
    <p:spTree>
      <p:nvGrpSpPr>
        <p:cNvPr id="117" name="Shape 117"/>
        <p:cNvGrpSpPr/>
        <p:nvPr/>
      </p:nvGrpSpPr>
      <p:grpSpPr>
        <a:xfrm>
          <a:off x="0" y="0"/>
          <a:ext cx="0" cy="0"/>
          <a:chOff x="0" y="0"/>
          <a:chExt cx="0" cy="0"/>
        </a:xfrm>
      </p:grpSpPr>
      <p:sp>
        <p:nvSpPr>
          <p:cNvPr id="118" name="Google Shape;118;p15"/>
          <p:cNvSpPr/>
          <p:nvPr/>
        </p:nvSpPr>
        <p:spPr>
          <a:xfrm>
            <a:off x="406950" y="352200"/>
            <a:ext cx="8330100" cy="4311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20" name="Google Shape;120;p15"/>
          <p:cNvSpPr txBox="1"/>
          <p:nvPr>
            <p:ph idx="1" type="subTitle"/>
          </p:nvPr>
        </p:nvSpPr>
        <p:spPr>
          <a:xfrm>
            <a:off x="2433300" y="3015325"/>
            <a:ext cx="42774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sz="1400">
                <a:solidFill>
                  <a:schemeClr val="lt1"/>
                </a:solidFill>
              </a:defRPr>
            </a:lvl3pPr>
            <a:lvl4pPr lvl="3" rtl="0" algn="ctr">
              <a:lnSpc>
                <a:spcPct val="100000"/>
              </a:lnSpc>
              <a:spcBef>
                <a:spcPts val="0"/>
              </a:spcBef>
              <a:spcAft>
                <a:spcPts val="0"/>
              </a:spcAft>
              <a:buClr>
                <a:schemeClr val="lt1"/>
              </a:buClr>
              <a:buSzPts val="1400"/>
              <a:buNone/>
              <a:defRPr sz="1400">
                <a:solidFill>
                  <a:schemeClr val="lt1"/>
                </a:solidFill>
              </a:defRPr>
            </a:lvl4pPr>
            <a:lvl5pPr lvl="4" rtl="0" algn="ctr">
              <a:lnSpc>
                <a:spcPct val="100000"/>
              </a:lnSpc>
              <a:spcBef>
                <a:spcPts val="0"/>
              </a:spcBef>
              <a:spcAft>
                <a:spcPts val="0"/>
              </a:spcAft>
              <a:buClr>
                <a:schemeClr val="lt1"/>
              </a:buClr>
              <a:buSzPts val="1400"/>
              <a:buNone/>
              <a:defRPr sz="1400">
                <a:solidFill>
                  <a:schemeClr val="lt1"/>
                </a:solidFill>
              </a:defRPr>
            </a:lvl5pPr>
            <a:lvl6pPr lvl="5" rtl="0" algn="ctr">
              <a:lnSpc>
                <a:spcPct val="100000"/>
              </a:lnSpc>
              <a:spcBef>
                <a:spcPts val="0"/>
              </a:spcBef>
              <a:spcAft>
                <a:spcPts val="0"/>
              </a:spcAft>
              <a:buClr>
                <a:schemeClr val="lt1"/>
              </a:buClr>
              <a:buSzPts val="1400"/>
              <a:buNone/>
              <a:defRPr sz="1400">
                <a:solidFill>
                  <a:schemeClr val="lt1"/>
                </a:solidFill>
              </a:defRPr>
            </a:lvl6pPr>
            <a:lvl7pPr lvl="6" rtl="0" algn="ctr">
              <a:lnSpc>
                <a:spcPct val="100000"/>
              </a:lnSpc>
              <a:spcBef>
                <a:spcPts val="0"/>
              </a:spcBef>
              <a:spcAft>
                <a:spcPts val="0"/>
              </a:spcAft>
              <a:buClr>
                <a:schemeClr val="lt1"/>
              </a:buClr>
              <a:buSzPts val="1400"/>
              <a:buNone/>
              <a:defRPr sz="1400">
                <a:solidFill>
                  <a:schemeClr val="lt1"/>
                </a:solidFill>
              </a:defRPr>
            </a:lvl7pPr>
            <a:lvl8pPr lvl="7" rtl="0" algn="ctr">
              <a:lnSpc>
                <a:spcPct val="100000"/>
              </a:lnSpc>
              <a:spcBef>
                <a:spcPts val="0"/>
              </a:spcBef>
              <a:spcAft>
                <a:spcPts val="0"/>
              </a:spcAft>
              <a:buClr>
                <a:schemeClr val="lt1"/>
              </a:buClr>
              <a:buSzPts val="1400"/>
              <a:buNone/>
              <a:defRPr sz="1400">
                <a:solidFill>
                  <a:schemeClr val="lt1"/>
                </a:solidFill>
              </a:defRPr>
            </a:lvl8pPr>
            <a:lvl9pPr lvl="8" rtl="0" algn="ctr">
              <a:lnSpc>
                <a:spcPct val="100000"/>
              </a:lnSpc>
              <a:spcBef>
                <a:spcPts val="0"/>
              </a:spcBef>
              <a:spcAft>
                <a:spcPts val="0"/>
              </a:spcAft>
              <a:buClr>
                <a:schemeClr val="lt1"/>
              </a:buClr>
              <a:buSzPts val="1400"/>
              <a:buNone/>
              <a:defRPr sz="1400">
                <a:solidFill>
                  <a:schemeClr val="lt1"/>
                </a:solidFill>
              </a:defRPr>
            </a:lvl9pPr>
          </a:lstStyle>
          <a:p/>
        </p:txBody>
      </p:sp>
      <p:sp>
        <p:nvSpPr>
          <p:cNvPr id="121" name="Google Shape;121;p15"/>
          <p:cNvSpPr txBox="1"/>
          <p:nvPr>
            <p:ph type="title"/>
          </p:nvPr>
        </p:nvSpPr>
        <p:spPr>
          <a:xfrm>
            <a:off x="0" y="2466400"/>
            <a:ext cx="9144000" cy="48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b="1"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amp; some text slide 2">
  <p:cSld name="BIG_NUMBER_2">
    <p:bg>
      <p:bgPr>
        <a:solidFill>
          <a:schemeClr val="lt1"/>
        </a:solidFill>
      </p:bgPr>
    </p:bg>
    <p:spTree>
      <p:nvGrpSpPr>
        <p:cNvPr id="122" name="Shape 122"/>
        <p:cNvGrpSpPr/>
        <p:nvPr/>
      </p:nvGrpSpPr>
      <p:grpSpPr>
        <a:xfrm>
          <a:off x="0" y="0"/>
          <a:ext cx="0" cy="0"/>
          <a:chOff x="0" y="0"/>
          <a:chExt cx="0" cy="0"/>
        </a:xfrm>
      </p:grpSpPr>
      <p:sp>
        <p:nvSpPr>
          <p:cNvPr id="123" name="Google Shape;123;p16"/>
          <p:cNvSpPr/>
          <p:nvPr/>
        </p:nvSpPr>
        <p:spPr>
          <a:xfrm>
            <a:off x="406950" y="352200"/>
            <a:ext cx="8330100" cy="4311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ph hasCustomPrompt="1" type="title"/>
          </p:nvPr>
        </p:nvSpPr>
        <p:spPr>
          <a:xfrm>
            <a:off x="742950" y="1238100"/>
            <a:ext cx="7729500" cy="196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1"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5" name="Google Shape;125;p16"/>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26" name="Google Shape;126;p16"/>
          <p:cNvSpPr txBox="1"/>
          <p:nvPr>
            <p:ph idx="1" type="subTitle"/>
          </p:nvPr>
        </p:nvSpPr>
        <p:spPr>
          <a:xfrm>
            <a:off x="2433300" y="3015325"/>
            <a:ext cx="42774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2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sz="1400">
                <a:solidFill>
                  <a:schemeClr val="lt1"/>
                </a:solidFill>
              </a:defRPr>
            </a:lvl3pPr>
            <a:lvl4pPr lvl="3" rtl="0" algn="ctr">
              <a:lnSpc>
                <a:spcPct val="100000"/>
              </a:lnSpc>
              <a:spcBef>
                <a:spcPts val="0"/>
              </a:spcBef>
              <a:spcAft>
                <a:spcPts val="0"/>
              </a:spcAft>
              <a:buClr>
                <a:schemeClr val="lt1"/>
              </a:buClr>
              <a:buSzPts val="1400"/>
              <a:buNone/>
              <a:defRPr sz="1400">
                <a:solidFill>
                  <a:schemeClr val="lt1"/>
                </a:solidFill>
              </a:defRPr>
            </a:lvl4pPr>
            <a:lvl5pPr lvl="4" rtl="0" algn="ctr">
              <a:lnSpc>
                <a:spcPct val="100000"/>
              </a:lnSpc>
              <a:spcBef>
                <a:spcPts val="0"/>
              </a:spcBef>
              <a:spcAft>
                <a:spcPts val="0"/>
              </a:spcAft>
              <a:buClr>
                <a:schemeClr val="lt1"/>
              </a:buClr>
              <a:buSzPts val="1400"/>
              <a:buNone/>
              <a:defRPr sz="1400">
                <a:solidFill>
                  <a:schemeClr val="lt1"/>
                </a:solidFill>
              </a:defRPr>
            </a:lvl5pPr>
            <a:lvl6pPr lvl="5" rtl="0" algn="ctr">
              <a:lnSpc>
                <a:spcPct val="100000"/>
              </a:lnSpc>
              <a:spcBef>
                <a:spcPts val="0"/>
              </a:spcBef>
              <a:spcAft>
                <a:spcPts val="0"/>
              </a:spcAft>
              <a:buClr>
                <a:schemeClr val="lt1"/>
              </a:buClr>
              <a:buSzPts val="1400"/>
              <a:buNone/>
              <a:defRPr sz="1400">
                <a:solidFill>
                  <a:schemeClr val="lt1"/>
                </a:solidFill>
              </a:defRPr>
            </a:lvl6pPr>
            <a:lvl7pPr lvl="6" rtl="0" algn="ctr">
              <a:lnSpc>
                <a:spcPct val="100000"/>
              </a:lnSpc>
              <a:spcBef>
                <a:spcPts val="0"/>
              </a:spcBef>
              <a:spcAft>
                <a:spcPts val="0"/>
              </a:spcAft>
              <a:buClr>
                <a:schemeClr val="lt1"/>
              </a:buClr>
              <a:buSzPts val="1400"/>
              <a:buNone/>
              <a:defRPr sz="1400">
                <a:solidFill>
                  <a:schemeClr val="lt1"/>
                </a:solidFill>
              </a:defRPr>
            </a:lvl7pPr>
            <a:lvl8pPr lvl="7" rtl="0" algn="ctr">
              <a:lnSpc>
                <a:spcPct val="100000"/>
              </a:lnSpc>
              <a:spcBef>
                <a:spcPts val="0"/>
              </a:spcBef>
              <a:spcAft>
                <a:spcPts val="0"/>
              </a:spcAft>
              <a:buClr>
                <a:schemeClr val="lt1"/>
              </a:buClr>
              <a:buSzPts val="1400"/>
              <a:buNone/>
              <a:defRPr sz="1400">
                <a:solidFill>
                  <a:schemeClr val="lt1"/>
                </a:solidFill>
              </a:defRPr>
            </a:lvl8pPr>
            <a:lvl9pPr lvl="8" rtl="0" algn="ctr">
              <a:lnSpc>
                <a:spcPct val="100000"/>
              </a:lnSpc>
              <a:spcBef>
                <a:spcPts val="0"/>
              </a:spcBef>
              <a:spcAft>
                <a:spcPts val="0"/>
              </a:spcAft>
              <a:buClr>
                <a:schemeClr val="lt1"/>
              </a:buClr>
              <a:buSzPts val="1400"/>
              <a:buNone/>
              <a:defRPr sz="1400">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mp; some text slide 1">
  <p:cSld name="BIG_NUMBER_1">
    <p:bg>
      <p:bgPr>
        <a:solidFill>
          <a:schemeClr val="lt1"/>
        </a:solidFill>
      </p:bgPr>
    </p:bg>
    <p:spTree>
      <p:nvGrpSpPr>
        <p:cNvPr id="127" name="Shape 127"/>
        <p:cNvGrpSpPr/>
        <p:nvPr/>
      </p:nvGrpSpPr>
      <p:grpSpPr>
        <a:xfrm>
          <a:off x="0" y="0"/>
          <a:ext cx="0" cy="0"/>
          <a:chOff x="0" y="0"/>
          <a:chExt cx="0" cy="0"/>
        </a:xfrm>
      </p:grpSpPr>
      <p:sp>
        <p:nvSpPr>
          <p:cNvPr id="128" name="Google Shape;128;p17"/>
          <p:cNvSpPr/>
          <p:nvPr/>
        </p:nvSpPr>
        <p:spPr>
          <a:xfrm>
            <a:off x="406950" y="352200"/>
            <a:ext cx="8330100" cy="4311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txBox="1"/>
          <p:nvPr>
            <p:ph hasCustomPrompt="1" type="title"/>
          </p:nvPr>
        </p:nvSpPr>
        <p:spPr>
          <a:xfrm>
            <a:off x="742950" y="832600"/>
            <a:ext cx="7729500" cy="88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0" name="Google Shape;130;p17"/>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31" name="Google Shape;131;p17"/>
          <p:cNvSpPr txBox="1"/>
          <p:nvPr>
            <p:ph idx="1" type="subTitle"/>
          </p:nvPr>
        </p:nvSpPr>
        <p:spPr>
          <a:xfrm>
            <a:off x="1667075" y="1469500"/>
            <a:ext cx="5809800" cy="31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2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sz="1400">
                <a:solidFill>
                  <a:schemeClr val="lt1"/>
                </a:solidFill>
              </a:defRPr>
            </a:lvl3pPr>
            <a:lvl4pPr lvl="3" rtl="0" algn="ctr">
              <a:lnSpc>
                <a:spcPct val="100000"/>
              </a:lnSpc>
              <a:spcBef>
                <a:spcPts val="0"/>
              </a:spcBef>
              <a:spcAft>
                <a:spcPts val="0"/>
              </a:spcAft>
              <a:buClr>
                <a:schemeClr val="lt1"/>
              </a:buClr>
              <a:buSzPts val="1400"/>
              <a:buNone/>
              <a:defRPr sz="1400">
                <a:solidFill>
                  <a:schemeClr val="lt1"/>
                </a:solidFill>
              </a:defRPr>
            </a:lvl4pPr>
            <a:lvl5pPr lvl="4" rtl="0" algn="ctr">
              <a:lnSpc>
                <a:spcPct val="100000"/>
              </a:lnSpc>
              <a:spcBef>
                <a:spcPts val="0"/>
              </a:spcBef>
              <a:spcAft>
                <a:spcPts val="0"/>
              </a:spcAft>
              <a:buClr>
                <a:schemeClr val="lt1"/>
              </a:buClr>
              <a:buSzPts val="1400"/>
              <a:buNone/>
              <a:defRPr sz="1400">
                <a:solidFill>
                  <a:schemeClr val="lt1"/>
                </a:solidFill>
              </a:defRPr>
            </a:lvl5pPr>
            <a:lvl6pPr lvl="5" rtl="0" algn="ctr">
              <a:lnSpc>
                <a:spcPct val="100000"/>
              </a:lnSpc>
              <a:spcBef>
                <a:spcPts val="0"/>
              </a:spcBef>
              <a:spcAft>
                <a:spcPts val="0"/>
              </a:spcAft>
              <a:buClr>
                <a:schemeClr val="lt1"/>
              </a:buClr>
              <a:buSzPts val="1400"/>
              <a:buNone/>
              <a:defRPr sz="1400">
                <a:solidFill>
                  <a:schemeClr val="lt1"/>
                </a:solidFill>
              </a:defRPr>
            </a:lvl6pPr>
            <a:lvl7pPr lvl="6" rtl="0" algn="ctr">
              <a:lnSpc>
                <a:spcPct val="100000"/>
              </a:lnSpc>
              <a:spcBef>
                <a:spcPts val="0"/>
              </a:spcBef>
              <a:spcAft>
                <a:spcPts val="0"/>
              </a:spcAft>
              <a:buClr>
                <a:schemeClr val="lt1"/>
              </a:buClr>
              <a:buSzPts val="1400"/>
              <a:buNone/>
              <a:defRPr sz="1400">
                <a:solidFill>
                  <a:schemeClr val="lt1"/>
                </a:solidFill>
              </a:defRPr>
            </a:lvl7pPr>
            <a:lvl8pPr lvl="7" rtl="0" algn="ctr">
              <a:lnSpc>
                <a:spcPct val="100000"/>
              </a:lnSpc>
              <a:spcBef>
                <a:spcPts val="0"/>
              </a:spcBef>
              <a:spcAft>
                <a:spcPts val="0"/>
              </a:spcAft>
              <a:buClr>
                <a:schemeClr val="lt1"/>
              </a:buClr>
              <a:buSzPts val="1400"/>
              <a:buNone/>
              <a:defRPr sz="1400">
                <a:solidFill>
                  <a:schemeClr val="lt1"/>
                </a:solidFill>
              </a:defRPr>
            </a:lvl8pPr>
            <a:lvl9pPr lvl="8" rtl="0" algn="ctr">
              <a:lnSpc>
                <a:spcPct val="100000"/>
              </a:lnSpc>
              <a:spcBef>
                <a:spcPts val="0"/>
              </a:spcBef>
              <a:spcAft>
                <a:spcPts val="0"/>
              </a:spcAft>
              <a:buClr>
                <a:schemeClr val="lt1"/>
              </a:buClr>
              <a:buSzPts val="1400"/>
              <a:buNone/>
              <a:defRPr sz="1400">
                <a:solidFill>
                  <a:schemeClr val="lt1"/>
                </a:solidFill>
              </a:defRPr>
            </a:lvl9pPr>
          </a:lstStyle>
          <a:p/>
        </p:txBody>
      </p:sp>
      <p:sp>
        <p:nvSpPr>
          <p:cNvPr id="132" name="Google Shape;132;p17"/>
          <p:cNvSpPr txBox="1"/>
          <p:nvPr>
            <p:ph hasCustomPrompt="1" idx="2" type="title"/>
          </p:nvPr>
        </p:nvSpPr>
        <p:spPr>
          <a:xfrm>
            <a:off x="742950" y="1956000"/>
            <a:ext cx="7729500" cy="88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3" name="Google Shape;133;p17"/>
          <p:cNvSpPr txBox="1"/>
          <p:nvPr>
            <p:ph idx="3" type="subTitle"/>
          </p:nvPr>
        </p:nvSpPr>
        <p:spPr>
          <a:xfrm>
            <a:off x="1667075" y="2592900"/>
            <a:ext cx="5809800" cy="31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2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sz="1400">
                <a:solidFill>
                  <a:schemeClr val="lt1"/>
                </a:solidFill>
              </a:defRPr>
            </a:lvl3pPr>
            <a:lvl4pPr lvl="3" rtl="0" algn="ctr">
              <a:lnSpc>
                <a:spcPct val="100000"/>
              </a:lnSpc>
              <a:spcBef>
                <a:spcPts val="0"/>
              </a:spcBef>
              <a:spcAft>
                <a:spcPts val="0"/>
              </a:spcAft>
              <a:buClr>
                <a:schemeClr val="lt1"/>
              </a:buClr>
              <a:buSzPts val="1400"/>
              <a:buNone/>
              <a:defRPr sz="1400">
                <a:solidFill>
                  <a:schemeClr val="lt1"/>
                </a:solidFill>
              </a:defRPr>
            </a:lvl4pPr>
            <a:lvl5pPr lvl="4" rtl="0" algn="ctr">
              <a:lnSpc>
                <a:spcPct val="100000"/>
              </a:lnSpc>
              <a:spcBef>
                <a:spcPts val="0"/>
              </a:spcBef>
              <a:spcAft>
                <a:spcPts val="0"/>
              </a:spcAft>
              <a:buClr>
                <a:schemeClr val="lt1"/>
              </a:buClr>
              <a:buSzPts val="1400"/>
              <a:buNone/>
              <a:defRPr sz="1400">
                <a:solidFill>
                  <a:schemeClr val="lt1"/>
                </a:solidFill>
              </a:defRPr>
            </a:lvl5pPr>
            <a:lvl6pPr lvl="5" rtl="0" algn="ctr">
              <a:lnSpc>
                <a:spcPct val="100000"/>
              </a:lnSpc>
              <a:spcBef>
                <a:spcPts val="0"/>
              </a:spcBef>
              <a:spcAft>
                <a:spcPts val="0"/>
              </a:spcAft>
              <a:buClr>
                <a:schemeClr val="lt1"/>
              </a:buClr>
              <a:buSzPts val="1400"/>
              <a:buNone/>
              <a:defRPr sz="1400">
                <a:solidFill>
                  <a:schemeClr val="lt1"/>
                </a:solidFill>
              </a:defRPr>
            </a:lvl6pPr>
            <a:lvl7pPr lvl="6" rtl="0" algn="ctr">
              <a:lnSpc>
                <a:spcPct val="100000"/>
              </a:lnSpc>
              <a:spcBef>
                <a:spcPts val="0"/>
              </a:spcBef>
              <a:spcAft>
                <a:spcPts val="0"/>
              </a:spcAft>
              <a:buClr>
                <a:schemeClr val="lt1"/>
              </a:buClr>
              <a:buSzPts val="1400"/>
              <a:buNone/>
              <a:defRPr sz="1400">
                <a:solidFill>
                  <a:schemeClr val="lt1"/>
                </a:solidFill>
              </a:defRPr>
            </a:lvl7pPr>
            <a:lvl8pPr lvl="7" rtl="0" algn="ctr">
              <a:lnSpc>
                <a:spcPct val="100000"/>
              </a:lnSpc>
              <a:spcBef>
                <a:spcPts val="0"/>
              </a:spcBef>
              <a:spcAft>
                <a:spcPts val="0"/>
              </a:spcAft>
              <a:buClr>
                <a:schemeClr val="lt1"/>
              </a:buClr>
              <a:buSzPts val="1400"/>
              <a:buNone/>
              <a:defRPr sz="1400">
                <a:solidFill>
                  <a:schemeClr val="lt1"/>
                </a:solidFill>
              </a:defRPr>
            </a:lvl8pPr>
            <a:lvl9pPr lvl="8" rtl="0" algn="ctr">
              <a:lnSpc>
                <a:spcPct val="100000"/>
              </a:lnSpc>
              <a:spcBef>
                <a:spcPts val="0"/>
              </a:spcBef>
              <a:spcAft>
                <a:spcPts val="0"/>
              </a:spcAft>
              <a:buClr>
                <a:schemeClr val="lt1"/>
              </a:buClr>
              <a:buSzPts val="1400"/>
              <a:buNone/>
              <a:defRPr sz="1400">
                <a:solidFill>
                  <a:schemeClr val="lt1"/>
                </a:solidFill>
              </a:defRPr>
            </a:lvl9pPr>
          </a:lstStyle>
          <a:p/>
        </p:txBody>
      </p:sp>
      <p:sp>
        <p:nvSpPr>
          <p:cNvPr id="134" name="Google Shape;134;p17"/>
          <p:cNvSpPr txBox="1"/>
          <p:nvPr>
            <p:ph hasCustomPrompt="1" idx="4" type="title"/>
          </p:nvPr>
        </p:nvSpPr>
        <p:spPr>
          <a:xfrm>
            <a:off x="742950" y="3079400"/>
            <a:ext cx="7729500" cy="88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5" name="Google Shape;135;p17"/>
          <p:cNvSpPr txBox="1"/>
          <p:nvPr>
            <p:ph idx="5" type="subTitle"/>
          </p:nvPr>
        </p:nvSpPr>
        <p:spPr>
          <a:xfrm>
            <a:off x="1667075" y="3716300"/>
            <a:ext cx="5809800" cy="31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2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sz="1400">
                <a:solidFill>
                  <a:schemeClr val="lt1"/>
                </a:solidFill>
              </a:defRPr>
            </a:lvl3pPr>
            <a:lvl4pPr lvl="3" rtl="0" algn="ctr">
              <a:lnSpc>
                <a:spcPct val="100000"/>
              </a:lnSpc>
              <a:spcBef>
                <a:spcPts val="0"/>
              </a:spcBef>
              <a:spcAft>
                <a:spcPts val="0"/>
              </a:spcAft>
              <a:buClr>
                <a:schemeClr val="lt1"/>
              </a:buClr>
              <a:buSzPts val="1400"/>
              <a:buNone/>
              <a:defRPr sz="1400">
                <a:solidFill>
                  <a:schemeClr val="lt1"/>
                </a:solidFill>
              </a:defRPr>
            </a:lvl4pPr>
            <a:lvl5pPr lvl="4" rtl="0" algn="ctr">
              <a:lnSpc>
                <a:spcPct val="100000"/>
              </a:lnSpc>
              <a:spcBef>
                <a:spcPts val="0"/>
              </a:spcBef>
              <a:spcAft>
                <a:spcPts val="0"/>
              </a:spcAft>
              <a:buClr>
                <a:schemeClr val="lt1"/>
              </a:buClr>
              <a:buSzPts val="1400"/>
              <a:buNone/>
              <a:defRPr sz="1400">
                <a:solidFill>
                  <a:schemeClr val="lt1"/>
                </a:solidFill>
              </a:defRPr>
            </a:lvl5pPr>
            <a:lvl6pPr lvl="5" rtl="0" algn="ctr">
              <a:lnSpc>
                <a:spcPct val="100000"/>
              </a:lnSpc>
              <a:spcBef>
                <a:spcPts val="0"/>
              </a:spcBef>
              <a:spcAft>
                <a:spcPts val="0"/>
              </a:spcAft>
              <a:buClr>
                <a:schemeClr val="lt1"/>
              </a:buClr>
              <a:buSzPts val="1400"/>
              <a:buNone/>
              <a:defRPr sz="1400">
                <a:solidFill>
                  <a:schemeClr val="lt1"/>
                </a:solidFill>
              </a:defRPr>
            </a:lvl6pPr>
            <a:lvl7pPr lvl="6" rtl="0" algn="ctr">
              <a:lnSpc>
                <a:spcPct val="100000"/>
              </a:lnSpc>
              <a:spcBef>
                <a:spcPts val="0"/>
              </a:spcBef>
              <a:spcAft>
                <a:spcPts val="0"/>
              </a:spcAft>
              <a:buClr>
                <a:schemeClr val="lt1"/>
              </a:buClr>
              <a:buSzPts val="1400"/>
              <a:buNone/>
              <a:defRPr sz="1400">
                <a:solidFill>
                  <a:schemeClr val="lt1"/>
                </a:solidFill>
              </a:defRPr>
            </a:lvl7pPr>
            <a:lvl8pPr lvl="7" rtl="0" algn="ctr">
              <a:lnSpc>
                <a:spcPct val="100000"/>
              </a:lnSpc>
              <a:spcBef>
                <a:spcPts val="0"/>
              </a:spcBef>
              <a:spcAft>
                <a:spcPts val="0"/>
              </a:spcAft>
              <a:buClr>
                <a:schemeClr val="lt1"/>
              </a:buClr>
              <a:buSzPts val="1400"/>
              <a:buNone/>
              <a:defRPr sz="1400">
                <a:solidFill>
                  <a:schemeClr val="lt1"/>
                </a:solidFill>
              </a:defRPr>
            </a:lvl8pPr>
            <a:lvl9pPr lvl="8" rtl="0" algn="ctr">
              <a:lnSpc>
                <a:spcPct val="100000"/>
              </a:lnSpc>
              <a:spcBef>
                <a:spcPts val="0"/>
              </a:spcBef>
              <a:spcAft>
                <a:spcPts val="0"/>
              </a:spcAft>
              <a:buClr>
                <a:schemeClr val="lt1"/>
              </a:buClr>
              <a:buSzPts val="1400"/>
              <a:buNone/>
              <a:defRPr sz="1400">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136" name="Shape 13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frame">
  <p:cSld name="BLANK_1_1">
    <p:bg>
      <p:bgPr>
        <a:solidFill>
          <a:schemeClr val="lt1"/>
        </a:solidFill>
      </p:bgPr>
    </p:bg>
    <p:spTree>
      <p:nvGrpSpPr>
        <p:cNvPr id="137" name="Shape 137"/>
        <p:cNvGrpSpPr/>
        <p:nvPr/>
      </p:nvGrpSpPr>
      <p:grpSpPr>
        <a:xfrm>
          <a:off x="0" y="0"/>
          <a:ext cx="0" cy="0"/>
          <a:chOff x="0" y="0"/>
          <a:chExt cx="0" cy="0"/>
        </a:xfrm>
      </p:grpSpPr>
      <p:sp>
        <p:nvSpPr>
          <p:cNvPr id="138" name="Google Shape;138;p19"/>
          <p:cNvSpPr/>
          <p:nvPr/>
        </p:nvSpPr>
        <p:spPr>
          <a:xfrm>
            <a:off x="406950" y="416250"/>
            <a:ext cx="8330100" cy="4311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with title and text">
  <p:cSld name="CUSTOM_1">
    <p:bg>
      <p:bgPr>
        <a:solidFill>
          <a:schemeClr val="lt1"/>
        </a:solidFill>
      </p:bgPr>
    </p:bg>
    <p:spTree>
      <p:nvGrpSpPr>
        <p:cNvPr id="139" name="Shape 139"/>
        <p:cNvGrpSpPr/>
        <p:nvPr/>
      </p:nvGrpSpPr>
      <p:grpSpPr>
        <a:xfrm>
          <a:off x="0" y="0"/>
          <a:ext cx="0" cy="0"/>
          <a:chOff x="0" y="0"/>
          <a:chExt cx="0" cy="0"/>
        </a:xfrm>
      </p:grpSpPr>
      <p:sp>
        <p:nvSpPr>
          <p:cNvPr id="140" name="Google Shape;140;p20"/>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41" name="Google Shape;141;p20"/>
          <p:cNvSpPr/>
          <p:nvPr/>
        </p:nvSpPr>
        <p:spPr>
          <a:xfrm>
            <a:off x="406950" y="352200"/>
            <a:ext cx="42879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txBox="1"/>
          <p:nvPr>
            <p:ph type="title"/>
          </p:nvPr>
        </p:nvSpPr>
        <p:spPr>
          <a:xfrm>
            <a:off x="737850" y="980260"/>
            <a:ext cx="3571500" cy="578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b="1"/>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3" name="Google Shape;143;p20"/>
          <p:cNvSpPr txBox="1"/>
          <p:nvPr>
            <p:ph idx="1" type="subTitle"/>
          </p:nvPr>
        </p:nvSpPr>
        <p:spPr>
          <a:xfrm>
            <a:off x="737850" y="2261500"/>
            <a:ext cx="3606600" cy="1941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cxnSp>
        <p:nvCxnSpPr>
          <p:cNvPr id="144" name="Google Shape;144;p20"/>
          <p:cNvCxnSpPr/>
          <p:nvPr/>
        </p:nvCxnSpPr>
        <p:spPr>
          <a:xfrm>
            <a:off x="2203050" y="1597475"/>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Content" type="secHead">
  <p:cSld name="SECTION_HEADER">
    <p:bg>
      <p:bgPr>
        <a:solidFill>
          <a:schemeClr val="lt1"/>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4698275" y="189950"/>
            <a:ext cx="53112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14" name="Google Shape;14;p3"/>
          <p:cNvSpPr txBox="1"/>
          <p:nvPr>
            <p:ph idx="1" type="subTitle"/>
          </p:nvPr>
        </p:nvSpPr>
        <p:spPr>
          <a:xfrm>
            <a:off x="4696224" y="1709442"/>
            <a:ext cx="33672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15" name="Google Shape;15;p3"/>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6" name="Google Shape;16;p3"/>
          <p:cNvSpPr/>
          <p:nvPr/>
        </p:nvSpPr>
        <p:spPr>
          <a:xfrm>
            <a:off x="4572000" y="429350"/>
            <a:ext cx="2772000" cy="6357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7" name="Google Shape;17;p3"/>
          <p:cNvSpPr txBox="1"/>
          <p:nvPr>
            <p:ph idx="2" type="title"/>
          </p:nvPr>
        </p:nvSpPr>
        <p:spPr>
          <a:xfrm>
            <a:off x="4696225" y="1198788"/>
            <a:ext cx="5311200" cy="682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8" name="Google Shape;18;p3"/>
          <p:cNvSpPr txBox="1"/>
          <p:nvPr>
            <p:ph idx="3" type="subTitle"/>
          </p:nvPr>
        </p:nvSpPr>
        <p:spPr>
          <a:xfrm>
            <a:off x="4696224" y="2836672"/>
            <a:ext cx="33672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19" name="Google Shape;19;p3"/>
          <p:cNvSpPr txBox="1"/>
          <p:nvPr>
            <p:ph idx="4" type="title"/>
          </p:nvPr>
        </p:nvSpPr>
        <p:spPr>
          <a:xfrm>
            <a:off x="4696225" y="2326013"/>
            <a:ext cx="5311200" cy="682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20" name="Google Shape;20;p3"/>
          <p:cNvSpPr txBox="1"/>
          <p:nvPr>
            <p:ph idx="5" type="subTitle"/>
          </p:nvPr>
        </p:nvSpPr>
        <p:spPr>
          <a:xfrm>
            <a:off x="4696224" y="3967490"/>
            <a:ext cx="33672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21" name="Google Shape;21;p3"/>
          <p:cNvSpPr txBox="1"/>
          <p:nvPr>
            <p:ph idx="6" type="title"/>
          </p:nvPr>
        </p:nvSpPr>
        <p:spPr>
          <a:xfrm>
            <a:off x="4696225" y="3453254"/>
            <a:ext cx="5311200" cy="682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22" name="Google Shape;22;p3"/>
          <p:cNvSpPr/>
          <p:nvPr/>
        </p:nvSpPr>
        <p:spPr>
          <a:xfrm>
            <a:off x="0" y="0"/>
            <a:ext cx="2855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3582225" y="1426175"/>
            <a:ext cx="838800" cy="819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3582225" y="2553400"/>
            <a:ext cx="838800" cy="819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3582225" y="3680625"/>
            <a:ext cx="838800" cy="819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txBox="1"/>
          <p:nvPr>
            <p:ph hasCustomPrompt="1" idx="7" type="title"/>
          </p:nvPr>
        </p:nvSpPr>
        <p:spPr>
          <a:xfrm>
            <a:off x="3372225" y="1518275"/>
            <a:ext cx="1258800" cy="63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27" name="Google Shape;27;p3"/>
          <p:cNvSpPr txBox="1"/>
          <p:nvPr>
            <p:ph hasCustomPrompt="1" idx="8" type="title"/>
          </p:nvPr>
        </p:nvSpPr>
        <p:spPr>
          <a:xfrm>
            <a:off x="3372225" y="2645500"/>
            <a:ext cx="1258800" cy="63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28" name="Google Shape;28;p3"/>
          <p:cNvSpPr txBox="1"/>
          <p:nvPr>
            <p:ph hasCustomPrompt="1" idx="9" type="title"/>
          </p:nvPr>
        </p:nvSpPr>
        <p:spPr>
          <a:xfrm>
            <a:off x="3372225" y="3772725"/>
            <a:ext cx="1258800" cy="63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with cyan frame">
  <p:cSld name="CUSTOM_1_1_1">
    <p:bg>
      <p:bgPr>
        <a:solidFill>
          <a:schemeClr val="lt1"/>
        </a:solidFill>
      </p:bgPr>
    </p:bg>
    <p:spTree>
      <p:nvGrpSpPr>
        <p:cNvPr id="145" name="Shape 145"/>
        <p:cNvGrpSpPr/>
        <p:nvPr/>
      </p:nvGrpSpPr>
      <p:grpSpPr>
        <a:xfrm>
          <a:off x="0" y="0"/>
          <a:ext cx="0" cy="0"/>
          <a:chOff x="0" y="0"/>
          <a:chExt cx="0" cy="0"/>
        </a:xfrm>
      </p:grpSpPr>
      <p:sp>
        <p:nvSpPr>
          <p:cNvPr id="146" name="Google Shape;146;p21"/>
          <p:cNvSpPr/>
          <p:nvPr/>
        </p:nvSpPr>
        <p:spPr>
          <a:xfrm>
            <a:off x="4609950" y="-11150"/>
            <a:ext cx="4545300" cy="521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a:solidFill>
                  <a:srgbClr val="D9D9D9"/>
                </a:solidFill>
              </a:defRPr>
            </a:lvl1pPr>
            <a:lvl2pPr lvl="1" rtl="0">
              <a:buNone/>
              <a:defRPr>
                <a:solidFill>
                  <a:srgbClr val="D9D9D9"/>
                </a:solidFill>
              </a:defRPr>
            </a:lvl2pPr>
            <a:lvl3pPr lvl="2" rtl="0">
              <a:buNone/>
              <a:defRPr>
                <a:solidFill>
                  <a:srgbClr val="D9D9D9"/>
                </a:solidFill>
              </a:defRPr>
            </a:lvl3pPr>
            <a:lvl4pPr lvl="3" rtl="0">
              <a:buNone/>
              <a:defRPr>
                <a:solidFill>
                  <a:srgbClr val="D9D9D9"/>
                </a:solidFill>
              </a:defRPr>
            </a:lvl4pPr>
            <a:lvl5pPr lvl="4" rtl="0">
              <a:buNone/>
              <a:defRPr>
                <a:solidFill>
                  <a:srgbClr val="D9D9D9"/>
                </a:solidFill>
              </a:defRPr>
            </a:lvl5pPr>
            <a:lvl6pPr lvl="5" rtl="0">
              <a:buNone/>
              <a:defRPr>
                <a:solidFill>
                  <a:srgbClr val="D9D9D9"/>
                </a:solidFill>
              </a:defRPr>
            </a:lvl6pPr>
            <a:lvl7pPr lvl="6" rtl="0">
              <a:buNone/>
              <a:defRPr>
                <a:solidFill>
                  <a:srgbClr val="D9D9D9"/>
                </a:solidFill>
              </a:defRPr>
            </a:lvl7pPr>
            <a:lvl8pPr lvl="7" rtl="0">
              <a:buNone/>
              <a:defRPr>
                <a:solidFill>
                  <a:srgbClr val="D9D9D9"/>
                </a:solidFill>
              </a:defRPr>
            </a:lvl8pPr>
            <a:lvl9pPr lvl="8" rtl="0">
              <a:buNone/>
              <a:defRPr>
                <a:solidFill>
                  <a:srgbClr val="D9D9D9"/>
                </a:solidFill>
              </a:defRPr>
            </a:lvl9pPr>
          </a:lstStyle>
          <a:p>
            <a:pPr indent="0" lvl="0" marL="0" rtl="0" algn="l">
              <a:spcBef>
                <a:spcPts val="0"/>
              </a:spcBef>
              <a:spcAft>
                <a:spcPts val="0"/>
              </a:spcAft>
              <a:buNone/>
            </a:pPr>
            <a:r>
              <a:t/>
            </a:r>
            <a:endParaRPr/>
          </a:p>
          <a:p>
            <a:pPr indent="0" lvl="0" marL="0" rtl="0" algn="l">
              <a:spcBef>
                <a:spcPts val="0"/>
              </a:spcBef>
              <a:spcAft>
                <a:spcPts val="0"/>
              </a:spcAft>
              <a:buNone/>
            </a:pPr>
            <a:fld id="{00000000-1234-1234-1234-123412341234}" type="slidenum">
              <a:rPr lang="es" sz="1200">
                <a:solidFill>
                  <a:srgbClr val="B7B7B7"/>
                </a:solidFill>
                <a:latin typeface="Arvo"/>
                <a:ea typeface="Arvo"/>
                <a:cs typeface="Arvo"/>
                <a:sym typeface="Arvo"/>
              </a:rPr>
              <a:t>‹#›</a:t>
            </a:fld>
            <a:endParaRPr sz="1200">
              <a:solidFill>
                <a:srgbClr val="B7B7B7"/>
              </a:solidFill>
              <a:latin typeface="Arvo"/>
              <a:ea typeface="Arvo"/>
              <a:cs typeface="Arvo"/>
              <a:sym typeface="Arvo"/>
            </a:endParaRPr>
          </a:p>
        </p:txBody>
      </p:sp>
      <p:sp>
        <p:nvSpPr>
          <p:cNvPr id="148" name="Google Shape;148;p21"/>
          <p:cNvSpPr txBox="1"/>
          <p:nvPr>
            <p:ph type="title"/>
          </p:nvPr>
        </p:nvSpPr>
        <p:spPr>
          <a:xfrm>
            <a:off x="626079" y="980260"/>
            <a:ext cx="3571500" cy="5781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49" name="Google Shape;149;p21"/>
          <p:cNvSpPr txBox="1"/>
          <p:nvPr>
            <p:ph idx="1" type="subTitle"/>
          </p:nvPr>
        </p:nvSpPr>
        <p:spPr>
          <a:xfrm>
            <a:off x="626079" y="2261500"/>
            <a:ext cx="3606600" cy="194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50" name="Google Shape;150;p21"/>
          <p:cNvCxnSpPr/>
          <p:nvPr/>
        </p:nvCxnSpPr>
        <p:spPr>
          <a:xfrm>
            <a:off x="737850" y="1597475"/>
            <a:ext cx="676200" cy="0"/>
          </a:xfrm>
          <a:prstGeom prst="straightConnector1">
            <a:avLst/>
          </a:prstGeom>
          <a:noFill/>
          <a:ln cap="flat" cmpd="sng" w="76200">
            <a:solidFill>
              <a:schemeClr val="accent1"/>
            </a:solidFill>
            <a:prstDash val="solid"/>
            <a:round/>
            <a:headEnd len="med" w="med" type="none"/>
            <a:tailEnd len="med" w="med" type="none"/>
          </a:ln>
        </p:spPr>
      </p:cxnSp>
      <p:sp>
        <p:nvSpPr>
          <p:cNvPr id="151" name="Google Shape;151;p21"/>
          <p:cNvSpPr txBox="1"/>
          <p:nvPr>
            <p:ph idx="2" type="subTitle"/>
          </p:nvPr>
        </p:nvSpPr>
        <p:spPr>
          <a:xfrm>
            <a:off x="5079304" y="2261500"/>
            <a:ext cx="3606600" cy="194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frame 1">
  <p:cSld name="CUSTOM_1_1_1_1">
    <p:bg>
      <p:bgPr>
        <a:solidFill>
          <a:schemeClr val="lt1"/>
        </a:solidFill>
      </p:bgPr>
    </p:bg>
    <p:spTree>
      <p:nvGrpSpPr>
        <p:cNvPr id="152" name="Shape 152"/>
        <p:cNvGrpSpPr/>
        <p:nvPr/>
      </p:nvGrpSpPr>
      <p:grpSpPr>
        <a:xfrm>
          <a:off x="0" y="0"/>
          <a:ext cx="0" cy="0"/>
          <a:chOff x="0" y="0"/>
          <a:chExt cx="0" cy="0"/>
        </a:xfrm>
      </p:grpSpPr>
      <p:sp>
        <p:nvSpPr>
          <p:cNvPr id="153" name="Google Shape;153;p22"/>
          <p:cNvSpPr/>
          <p:nvPr/>
        </p:nvSpPr>
        <p:spPr>
          <a:xfrm>
            <a:off x="5200425" y="-11150"/>
            <a:ext cx="3954900" cy="521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a:solidFill>
                  <a:srgbClr val="D9D9D9"/>
                </a:solidFill>
              </a:defRPr>
            </a:lvl1pPr>
            <a:lvl2pPr lvl="1" rtl="0">
              <a:buNone/>
              <a:defRPr>
                <a:solidFill>
                  <a:srgbClr val="D9D9D9"/>
                </a:solidFill>
              </a:defRPr>
            </a:lvl2pPr>
            <a:lvl3pPr lvl="2" rtl="0">
              <a:buNone/>
              <a:defRPr>
                <a:solidFill>
                  <a:srgbClr val="D9D9D9"/>
                </a:solidFill>
              </a:defRPr>
            </a:lvl3pPr>
            <a:lvl4pPr lvl="3" rtl="0">
              <a:buNone/>
              <a:defRPr>
                <a:solidFill>
                  <a:srgbClr val="D9D9D9"/>
                </a:solidFill>
              </a:defRPr>
            </a:lvl4pPr>
            <a:lvl5pPr lvl="4" rtl="0">
              <a:buNone/>
              <a:defRPr>
                <a:solidFill>
                  <a:srgbClr val="D9D9D9"/>
                </a:solidFill>
              </a:defRPr>
            </a:lvl5pPr>
            <a:lvl6pPr lvl="5" rtl="0">
              <a:buNone/>
              <a:defRPr>
                <a:solidFill>
                  <a:srgbClr val="D9D9D9"/>
                </a:solidFill>
              </a:defRPr>
            </a:lvl6pPr>
            <a:lvl7pPr lvl="6" rtl="0">
              <a:buNone/>
              <a:defRPr>
                <a:solidFill>
                  <a:srgbClr val="D9D9D9"/>
                </a:solidFill>
              </a:defRPr>
            </a:lvl7pPr>
            <a:lvl8pPr lvl="7" rtl="0">
              <a:buNone/>
              <a:defRPr>
                <a:solidFill>
                  <a:srgbClr val="D9D9D9"/>
                </a:solidFill>
              </a:defRPr>
            </a:lvl8pPr>
            <a:lvl9pPr lvl="8" rtl="0">
              <a:buNone/>
              <a:defRPr>
                <a:solidFill>
                  <a:srgbClr val="D9D9D9"/>
                </a:solidFill>
              </a:defRPr>
            </a:lvl9pPr>
          </a:lstStyle>
          <a:p>
            <a:pPr indent="0" lvl="0" marL="0" rtl="0" algn="l">
              <a:spcBef>
                <a:spcPts val="0"/>
              </a:spcBef>
              <a:spcAft>
                <a:spcPts val="0"/>
              </a:spcAft>
              <a:buNone/>
            </a:pPr>
            <a:r>
              <a:t/>
            </a:r>
            <a:endParaRPr/>
          </a:p>
          <a:p>
            <a:pPr indent="0" lvl="0" marL="0" rtl="0" algn="l">
              <a:spcBef>
                <a:spcPts val="0"/>
              </a:spcBef>
              <a:spcAft>
                <a:spcPts val="0"/>
              </a:spcAft>
              <a:buNone/>
            </a:pPr>
            <a:fld id="{00000000-1234-1234-1234-123412341234}" type="slidenum">
              <a:rPr lang="es" sz="1200">
                <a:solidFill>
                  <a:srgbClr val="B7B7B7"/>
                </a:solidFill>
                <a:latin typeface="Arvo"/>
                <a:ea typeface="Arvo"/>
                <a:cs typeface="Arvo"/>
                <a:sym typeface="Arvo"/>
              </a:rPr>
              <a:t>‹#›</a:t>
            </a:fld>
            <a:endParaRPr sz="1200">
              <a:solidFill>
                <a:srgbClr val="B7B7B7"/>
              </a:solidFill>
              <a:latin typeface="Arvo"/>
              <a:ea typeface="Arvo"/>
              <a:cs typeface="Arvo"/>
              <a:sym typeface="Arv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
  <p:cSld name="CUSTOM_2">
    <p:spTree>
      <p:nvGrpSpPr>
        <p:cNvPr id="155" name="Shape 155"/>
        <p:cNvGrpSpPr/>
        <p:nvPr/>
      </p:nvGrpSpPr>
      <p:grpSpPr>
        <a:xfrm>
          <a:off x="0" y="0"/>
          <a:ext cx="0" cy="0"/>
          <a:chOff x="0" y="0"/>
          <a:chExt cx="0" cy="0"/>
        </a:xfrm>
      </p:grpSpPr>
      <p:sp>
        <p:nvSpPr>
          <p:cNvPr id="156" name="Google Shape;156;p23"/>
          <p:cNvSpPr/>
          <p:nvPr/>
        </p:nvSpPr>
        <p:spPr>
          <a:xfrm>
            <a:off x="0" y="1027350"/>
            <a:ext cx="9144000" cy="308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txBox="1"/>
          <p:nvPr>
            <p:ph type="title"/>
          </p:nvPr>
        </p:nvSpPr>
        <p:spPr>
          <a:xfrm>
            <a:off x="4696275" y="1725450"/>
            <a:ext cx="30555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58" name="Google Shape;158;p23"/>
          <p:cNvSpPr txBox="1"/>
          <p:nvPr>
            <p:ph idx="1" type="subTitle"/>
          </p:nvPr>
        </p:nvSpPr>
        <p:spPr>
          <a:xfrm>
            <a:off x="4696275" y="2839950"/>
            <a:ext cx="27702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59" name="Google Shape;159;p23"/>
          <p:cNvSpPr txBox="1"/>
          <p:nvPr>
            <p:ph idx="12" type="sldNum"/>
          </p:nvPr>
        </p:nvSpPr>
        <p:spPr>
          <a:xfrm>
            <a:off x="8364708" y="4269092"/>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1">
  <p:cSld name="CUSTOM_2_1">
    <p:spTree>
      <p:nvGrpSpPr>
        <p:cNvPr id="160" name="Shape 160"/>
        <p:cNvGrpSpPr/>
        <p:nvPr/>
      </p:nvGrpSpPr>
      <p:grpSpPr>
        <a:xfrm>
          <a:off x="0" y="0"/>
          <a:ext cx="0" cy="0"/>
          <a:chOff x="0" y="0"/>
          <a:chExt cx="0" cy="0"/>
        </a:xfrm>
      </p:grpSpPr>
      <p:sp>
        <p:nvSpPr>
          <p:cNvPr id="161" name="Google Shape;161;p24"/>
          <p:cNvSpPr/>
          <p:nvPr/>
        </p:nvSpPr>
        <p:spPr>
          <a:xfrm>
            <a:off x="0" y="1027350"/>
            <a:ext cx="9144000" cy="308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txBox="1"/>
          <p:nvPr>
            <p:ph type="title"/>
          </p:nvPr>
        </p:nvSpPr>
        <p:spPr>
          <a:xfrm>
            <a:off x="1630100" y="1725450"/>
            <a:ext cx="3055500" cy="1114500"/>
          </a:xfrm>
          <a:prstGeom prst="rect">
            <a:avLst/>
          </a:prstGeom>
        </p:spPr>
        <p:txBody>
          <a:bodyPr anchorCtr="0" anchor="b" bIns="91425" lIns="91425" spcFirstLastPara="1" rIns="91425" wrap="square" tIns="91425">
            <a:noAutofit/>
          </a:bodyPr>
          <a:lstStyle>
            <a:lvl1pPr lvl="0" rtl="0" algn="r">
              <a:lnSpc>
                <a:spcPct val="115000"/>
              </a:lnSpc>
              <a:spcBef>
                <a:spcPts val="0"/>
              </a:spcBef>
              <a:spcAft>
                <a:spcPts val="0"/>
              </a:spcAft>
              <a:buSzPts val="2400"/>
              <a:buNone/>
              <a:defRPr b="1"/>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p:txBody>
      </p:sp>
      <p:sp>
        <p:nvSpPr>
          <p:cNvPr id="163" name="Google Shape;163;p24"/>
          <p:cNvSpPr txBox="1"/>
          <p:nvPr>
            <p:ph idx="1" type="subTitle"/>
          </p:nvPr>
        </p:nvSpPr>
        <p:spPr>
          <a:xfrm>
            <a:off x="1915400" y="2839950"/>
            <a:ext cx="2770200" cy="578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solidFill>
                  <a:schemeClr val="dk2"/>
                </a:solidFill>
              </a:defRPr>
            </a:lvl1pPr>
            <a:lvl2pPr lvl="1" rtl="0" algn="r">
              <a:spcBef>
                <a:spcPts val="0"/>
              </a:spcBef>
              <a:spcAft>
                <a:spcPts val="0"/>
              </a:spcAft>
              <a:buNone/>
              <a:defRPr>
                <a:solidFill>
                  <a:schemeClr val="dk2"/>
                </a:solidFill>
              </a:defRPr>
            </a:lvl2pPr>
            <a:lvl3pPr lvl="2" rtl="0" algn="r">
              <a:spcBef>
                <a:spcPts val="0"/>
              </a:spcBef>
              <a:spcAft>
                <a:spcPts val="0"/>
              </a:spcAft>
              <a:buNone/>
              <a:defRPr>
                <a:solidFill>
                  <a:schemeClr val="dk2"/>
                </a:solidFill>
              </a:defRPr>
            </a:lvl3pPr>
            <a:lvl4pPr lvl="3" rtl="0" algn="r">
              <a:spcBef>
                <a:spcPts val="0"/>
              </a:spcBef>
              <a:spcAft>
                <a:spcPts val="0"/>
              </a:spcAft>
              <a:buNone/>
              <a:defRPr>
                <a:solidFill>
                  <a:schemeClr val="dk2"/>
                </a:solidFill>
              </a:defRPr>
            </a:lvl4pPr>
            <a:lvl5pPr lvl="4" rtl="0" algn="r">
              <a:spcBef>
                <a:spcPts val="0"/>
              </a:spcBef>
              <a:spcAft>
                <a:spcPts val="0"/>
              </a:spcAft>
              <a:buNone/>
              <a:defRPr>
                <a:solidFill>
                  <a:schemeClr val="dk2"/>
                </a:solidFill>
              </a:defRPr>
            </a:lvl5pPr>
            <a:lvl6pPr lvl="5" rtl="0" algn="r">
              <a:spcBef>
                <a:spcPts val="0"/>
              </a:spcBef>
              <a:spcAft>
                <a:spcPts val="0"/>
              </a:spcAft>
              <a:buNone/>
              <a:defRPr>
                <a:solidFill>
                  <a:schemeClr val="dk2"/>
                </a:solidFill>
              </a:defRPr>
            </a:lvl6pPr>
            <a:lvl7pPr lvl="6" rtl="0" algn="r">
              <a:spcBef>
                <a:spcPts val="0"/>
              </a:spcBef>
              <a:spcAft>
                <a:spcPts val="0"/>
              </a:spcAft>
              <a:buNone/>
              <a:defRPr>
                <a:solidFill>
                  <a:schemeClr val="dk2"/>
                </a:solidFill>
              </a:defRPr>
            </a:lvl7pPr>
            <a:lvl8pPr lvl="7" rtl="0" algn="r">
              <a:spcBef>
                <a:spcPts val="0"/>
              </a:spcBef>
              <a:spcAft>
                <a:spcPts val="0"/>
              </a:spcAft>
              <a:buNone/>
              <a:defRPr>
                <a:solidFill>
                  <a:schemeClr val="dk2"/>
                </a:solidFill>
              </a:defRPr>
            </a:lvl8pPr>
            <a:lvl9pPr lvl="8" rtl="0" algn="r">
              <a:spcBef>
                <a:spcPts val="0"/>
              </a:spcBef>
              <a:spcAft>
                <a:spcPts val="0"/>
              </a:spcAft>
              <a:buNone/>
              <a:defRPr>
                <a:solidFill>
                  <a:schemeClr val="dk2"/>
                </a:solidFill>
              </a:defRPr>
            </a:lvl9pPr>
          </a:lstStyle>
          <a:p/>
        </p:txBody>
      </p:sp>
      <p:sp>
        <p:nvSpPr>
          <p:cNvPr id="164" name="Google Shape;164;p24"/>
          <p:cNvSpPr txBox="1"/>
          <p:nvPr>
            <p:ph idx="12" type="sldNum"/>
          </p:nvPr>
        </p:nvSpPr>
        <p:spPr>
          <a:xfrm>
            <a:off x="8364708" y="4269092"/>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p:cSld name="CUSTOM_7">
    <p:spTree>
      <p:nvGrpSpPr>
        <p:cNvPr id="165" name="Shape 165"/>
        <p:cNvGrpSpPr/>
        <p:nvPr/>
      </p:nvGrpSpPr>
      <p:grpSpPr>
        <a:xfrm>
          <a:off x="0" y="0"/>
          <a:ext cx="0" cy="0"/>
          <a:chOff x="0" y="0"/>
          <a:chExt cx="0" cy="0"/>
        </a:xfrm>
      </p:grpSpPr>
      <p:sp>
        <p:nvSpPr>
          <p:cNvPr id="166" name="Google Shape;166;p25"/>
          <p:cNvSpPr/>
          <p:nvPr/>
        </p:nvSpPr>
        <p:spPr>
          <a:xfrm>
            <a:off x="-73650" y="-11150"/>
            <a:ext cx="9228900" cy="521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1430400" y="653850"/>
            <a:ext cx="6283200" cy="3835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1430400" y="1371450"/>
            <a:ext cx="1147200" cy="39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txBox="1"/>
          <p:nvPr>
            <p:ph type="title"/>
          </p:nvPr>
        </p:nvSpPr>
        <p:spPr>
          <a:xfrm>
            <a:off x="2675900" y="1220035"/>
            <a:ext cx="3926100" cy="4824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70" name="Google Shape;170;p25"/>
          <p:cNvSpPr txBox="1"/>
          <p:nvPr>
            <p:ph idx="1" type="subTitle"/>
          </p:nvPr>
        </p:nvSpPr>
        <p:spPr>
          <a:xfrm>
            <a:off x="2675901" y="2547750"/>
            <a:ext cx="3136200" cy="194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frame ">
  <p:cSld name="BLANK_1_1_1">
    <p:bg>
      <p:bgPr>
        <a:solidFill>
          <a:schemeClr val="accent1"/>
        </a:solidFill>
      </p:bgPr>
    </p:bg>
    <p:spTree>
      <p:nvGrpSpPr>
        <p:cNvPr id="171" name="Shape 171"/>
        <p:cNvGrpSpPr/>
        <p:nvPr/>
      </p:nvGrpSpPr>
      <p:grpSpPr>
        <a:xfrm>
          <a:off x="0" y="0"/>
          <a:ext cx="0" cy="0"/>
          <a:chOff x="0" y="0"/>
          <a:chExt cx="0" cy="0"/>
        </a:xfrm>
      </p:grpSpPr>
      <p:sp>
        <p:nvSpPr>
          <p:cNvPr id="172" name="Google Shape;172;p26"/>
          <p:cNvSpPr/>
          <p:nvPr/>
        </p:nvSpPr>
        <p:spPr>
          <a:xfrm>
            <a:off x="406950" y="416250"/>
            <a:ext cx="8330100" cy="431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FFFFFF"/>
                </a:solidFill>
                <a:latin typeface="Arvo"/>
                <a:ea typeface="Arvo"/>
                <a:cs typeface="Arvo"/>
                <a:sym typeface="Arvo"/>
              </a:defRPr>
            </a:lvl1pPr>
            <a:lvl2pPr lvl="1" rtl="0">
              <a:buNone/>
              <a:defRPr sz="1200">
                <a:solidFill>
                  <a:srgbClr val="FFFFFF"/>
                </a:solidFill>
                <a:latin typeface="Arvo"/>
                <a:ea typeface="Arvo"/>
                <a:cs typeface="Arvo"/>
                <a:sym typeface="Arvo"/>
              </a:defRPr>
            </a:lvl2pPr>
            <a:lvl3pPr lvl="2" rtl="0">
              <a:buNone/>
              <a:defRPr sz="1200">
                <a:solidFill>
                  <a:srgbClr val="FFFFFF"/>
                </a:solidFill>
                <a:latin typeface="Arvo"/>
                <a:ea typeface="Arvo"/>
                <a:cs typeface="Arvo"/>
                <a:sym typeface="Arvo"/>
              </a:defRPr>
            </a:lvl3pPr>
            <a:lvl4pPr lvl="3" rtl="0">
              <a:buNone/>
              <a:defRPr sz="1200">
                <a:solidFill>
                  <a:srgbClr val="FFFFFF"/>
                </a:solidFill>
                <a:latin typeface="Arvo"/>
                <a:ea typeface="Arvo"/>
                <a:cs typeface="Arvo"/>
                <a:sym typeface="Arvo"/>
              </a:defRPr>
            </a:lvl4pPr>
            <a:lvl5pPr lvl="4" rtl="0">
              <a:buNone/>
              <a:defRPr sz="1200">
                <a:solidFill>
                  <a:srgbClr val="FFFFFF"/>
                </a:solidFill>
                <a:latin typeface="Arvo"/>
                <a:ea typeface="Arvo"/>
                <a:cs typeface="Arvo"/>
                <a:sym typeface="Arvo"/>
              </a:defRPr>
            </a:lvl5pPr>
            <a:lvl6pPr lvl="5" rtl="0">
              <a:buNone/>
              <a:defRPr sz="1200">
                <a:solidFill>
                  <a:srgbClr val="FFFFFF"/>
                </a:solidFill>
                <a:latin typeface="Arvo"/>
                <a:ea typeface="Arvo"/>
                <a:cs typeface="Arvo"/>
                <a:sym typeface="Arvo"/>
              </a:defRPr>
            </a:lvl6pPr>
            <a:lvl7pPr lvl="6" rtl="0">
              <a:buNone/>
              <a:defRPr sz="1200">
                <a:solidFill>
                  <a:srgbClr val="FFFFFF"/>
                </a:solidFill>
                <a:latin typeface="Arvo"/>
                <a:ea typeface="Arvo"/>
                <a:cs typeface="Arvo"/>
                <a:sym typeface="Arvo"/>
              </a:defRPr>
            </a:lvl7pPr>
            <a:lvl8pPr lvl="7" rtl="0">
              <a:buNone/>
              <a:defRPr sz="1200">
                <a:solidFill>
                  <a:srgbClr val="FFFFFF"/>
                </a:solidFill>
                <a:latin typeface="Arvo"/>
                <a:ea typeface="Arvo"/>
                <a:cs typeface="Arvo"/>
                <a:sym typeface="Arvo"/>
              </a:defRPr>
            </a:lvl8pPr>
            <a:lvl9pPr lvl="8" rtl="0">
              <a:buNone/>
              <a:defRPr sz="1200">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solidFill>
                <a:schemeClr val="lt1"/>
              </a:solidFill>
            </a:endParaRPr>
          </a:p>
        </p:txBody>
      </p:sp>
      <p:sp>
        <p:nvSpPr>
          <p:cNvPr id="174" name="Google Shape;174;p26"/>
          <p:cNvSpPr txBox="1"/>
          <p:nvPr>
            <p:ph type="title"/>
          </p:nvPr>
        </p:nvSpPr>
        <p:spPr>
          <a:xfrm>
            <a:off x="783525" y="1738050"/>
            <a:ext cx="2545800" cy="1667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4000"/>
            </a:lvl2pPr>
            <a:lvl3pPr lvl="2" rtl="0">
              <a:lnSpc>
                <a:spcPct val="100000"/>
              </a:lnSpc>
              <a:spcBef>
                <a:spcPts val="0"/>
              </a:spcBef>
              <a:spcAft>
                <a:spcPts val="0"/>
              </a:spcAft>
              <a:buSzPts val="4000"/>
              <a:buNone/>
              <a:defRPr sz="4000"/>
            </a:lvl3pPr>
            <a:lvl4pPr lvl="3" rtl="0">
              <a:lnSpc>
                <a:spcPct val="100000"/>
              </a:lnSpc>
              <a:spcBef>
                <a:spcPts val="0"/>
              </a:spcBef>
              <a:spcAft>
                <a:spcPts val="0"/>
              </a:spcAft>
              <a:buSzPts val="4000"/>
              <a:buNone/>
              <a:defRPr sz="4000"/>
            </a:lvl4pPr>
            <a:lvl5pPr lvl="4" rtl="0">
              <a:lnSpc>
                <a:spcPct val="100000"/>
              </a:lnSpc>
              <a:spcBef>
                <a:spcPts val="0"/>
              </a:spcBef>
              <a:spcAft>
                <a:spcPts val="0"/>
              </a:spcAft>
              <a:buSzPts val="4000"/>
              <a:buNone/>
              <a:defRPr sz="4000"/>
            </a:lvl5pPr>
            <a:lvl6pPr lvl="5" rtl="0">
              <a:lnSpc>
                <a:spcPct val="100000"/>
              </a:lnSpc>
              <a:spcBef>
                <a:spcPts val="0"/>
              </a:spcBef>
              <a:spcAft>
                <a:spcPts val="0"/>
              </a:spcAft>
              <a:buSzPts val="4000"/>
              <a:buNone/>
              <a:defRPr sz="4000"/>
            </a:lvl6pPr>
            <a:lvl7pPr lvl="6" rtl="0">
              <a:lnSpc>
                <a:spcPct val="100000"/>
              </a:lnSpc>
              <a:spcBef>
                <a:spcPts val="0"/>
              </a:spcBef>
              <a:spcAft>
                <a:spcPts val="0"/>
              </a:spcAft>
              <a:buSzPts val="4000"/>
              <a:buNone/>
              <a:defRPr sz="4000"/>
            </a:lvl7pPr>
            <a:lvl8pPr lvl="7" rtl="0">
              <a:lnSpc>
                <a:spcPct val="100000"/>
              </a:lnSpc>
              <a:spcBef>
                <a:spcPts val="0"/>
              </a:spcBef>
              <a:spcAft>
                <a:spcPts val="0"/>
              </a:spcAft>
              <a:buSzPts val="4000"/>
              <a:buNone/>
              <a:defRPr sz="4000"/>
            </a:lvl8pPr>
            <a:lvl9pPr lvl="8" rtl="0">
              <a:lnSpc>
                <a:spcPct val="100000"/>
              </a:lnSpc>
              <a:spcBef>
                <a:spcPts val="0"/>
              </a:spcBef>
              <a:spcAft>
                <a:spcPts val="0"/>
              </a:spcAft>
              <a:buSzPts val="4000"/>
              <a:buNone/>
              <a:defRPr sz="4000"/>
            </a:lvl9pPr>
          </a:lstStyle>
          <a:p/>
        </p:txBody>
      </p:sp>
      <p:cxnSp>
        <p:nvCxnSpPr>
          <p:cNvPr id="175" name="Google Shape;175;p26"/>
          <p:cNvCxnSpPr/>
          <p:nvPr/>
        </p:nvCxnSpPr>
        <p:spPr>
          <a:xfrm>
            <a:off x="918900" y="3511600"/>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frame  1">
  <p:cSld name="BLANK_1_1_1_1">
    <p:bg>
      <p:bgPr>
        <a:solidFill>
          <a:schemeClr val="accent1"/>
        </a:solidFill>
      </p:bgPr>
    </p:bg>
    <p:spTree>
      <p:nvGrpSpPr>
        <p:cNvPr id="176" name="Shape 176"/>
        <p:cNvGrpSpPr/>
        <p:nvPr/>
      </p:nvGrpSpPr>
      <p:grpSpPr>
        <a:xfrm>
          <a:off x="0" y="0"/>
          <a:ext cx="0" cy="0"/>
          <a:chOff x="0" y="0"/>
          <a:chExt cx="0" cy="0"/>
        </a:xfrm>
      </p:grpSpPr>
      <p:sp>
        <p:nvSpPr>
          <p:cNvPr id="177" name="Google Shape;177;p27"/>
          <p:cNvSpPr/>
          <p:nvPr/>
        </p:nvSpPr>
        <p:spPr>
          <a:xfrm>
            <a:off x="406950" y="416250"/>
            <a:ext cx="8330100" cy="431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FFFFFF"/>
                </a:solidFill>
                <a:latin typeface="Arvo"/>
                <a:ea typeface="Arvo"/>
                <a:cs typeface="Arvo"/>
                <a:sym typeface="Arvo"/>
              </a:defRPr>
            </a:lvl1pPr>
            <a:lvl2pPr lvl="1" rtl="0">
              <a:buNone/>
              <a:defRPr sz="1200">
                <a:solidFill>
                  <a:srgbClr val="FFFFFF"/>
                </a:solidFill>
                <a:latin typeface="Arvo"/>
                <a:ea typeface="Arvo"/>
                <a:cs typeface="Arvo"/>
                <a:sym typeface="Arvo"/>
              </a:defRPr>
            </a:lvl2pPr>
            <a:lvl3pPr lvl="2" rtl="0">
              <a:buNone/>
              <a:defRPr sz="1200">
                <a:solidFill>
                  <a:srgbClr val="FFFFFF"/>
                </a:solidFill>
                <a:latin typeface="Arvo"/>
                <a:ea typeface="Arvo"/>
                <a:cs typeface="Arvo"/>
                <a:sym typeface="Arvo"/>
              </a:defRPr>
            </a:lvl3pPr>
            <a:lvl4pPr lvl="3" rtl="0">
              <a:buNone/>
              <a:defRPr sz="1200">
                <a:solidFill>
                  <a:srgbClr val="FFFFFF"/>
                </a:solidFill>
                <a:latin typeface="Arvo"/>
                <a:ea typeface="Arvo"/>
                <a:cs typeface="Arvo"/>
                <a:sym typeface="Arvo"/>
              </a:defRPr>
            </a:lvl4pPr>
            <a:lvl5pPr lvl="4" rtl="0">
              <a:buNone/>
              <a:defRPr sz="1200">
                <a:solidFill>
                  <a:srgbClr val="FFFFFF"/>
                </a:solidFill>
                <a:latin typeface="Arvo"/>
                <a:ea typeface="Arvo"/>
                <a:cs typeface="Arvo"/>
                <a:sym typeface="Arvo"/>
              </a:defRPr>
            </a:lvl5pPr>
            <a:lvl6pPr lvl="5" rtl="0">
              <a:buNone/>
              <a:defRPr sz="1200">
                <a:solidFill>
                  <a:srgbClr val="FFFFFF"/>
                </a:solidFill>
                <a:latin typeface="Arvo"/>
                <a:ea typeface="Arvo"/>
                <a:cs typeface="Arvo"/>
                <a:sym typeface="Arvo"/>
              </a:defRPr>
            </a:lvl6pPr>
            <a:lvl7pPr lvl="6" rtl="0">
              <a:buNone/>
              <a:defRPr sz="1200">
                <a:solidFill>
                  <a:srgbClr val="FFFFFF"/>
                </a:solidFill>
                <a:latin typeface="Arvo"/>
                <a:ea typeface="Arvo"/>
                <a:cs typeface="Arvo"/>
                <a:sym typeface="Arvo"/>
              </a:defRPr>
            </a:lvl7pPr>
            <a:lvl8pPr lvl="7" rtl="0">
              <a:buNone/>
              <a:defRPr sz="1200">
                <a:solidFill>
                  <a:srgbClr val="FFFFFF"/>
                </a:solidFill>
                <a:latin typeface="Arvo"/>
                <a:ea typeface="Arvo"/>
                <a:cs typeface="Arvo"/>
                <a:sym typeface="Arvo"/>
              </a:defRPr>
            </a:lvl8pPr>
            <a:lvl9pPr lvl="8" rtl="0">
              <a:buNone/>
              <a:defRPr sz="1200">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solidFill>
                <a:schemeClr val="lt1"/>
              </a:solidFill>
            </a:endParaRPr>
          </a:p>
        </p:txBody>
      </p:sp>
      <p:sp>
        <p:nvSpPr>
          <p:cNvPr id="179" name="Google Shape;179;p27"/>
          <p:cNvSpPr txBox="1"/>
          <p:nvPr>
            <p:ph type="title"/>
          </p:nvPr>
        </p:nvSpPr>
        <p:spPr>
          <a:xfrm>
            <a:off x="783525" y="621500"/>
            <a:ext cx="7618200" cy="39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4000"/>
            </a:lvl2pPr>
            <a:lvl3pPr lvl="2" rtl="0">
              <a:lnSpc>
                <a:spcPct val="100000"/>
              </a:lnSpc>
              <a:spcBef>
                <a:spcPts val="0"/>
              </a:spcBef>
              <a:spcAft>
                <a:spcPts val="0"/>
              </a:spcAft>
              <a:buSzPts val="4000"/>
              <a:buNone/>
              <a:defRPr sz="4000"/>
            </a:lvl3pPr>
            <a:lvl4pPr lvl="3" rtl="0">
              <a:lnSpc>
                <a:spcPct val="100000"/>
              </a:lnSpc>
              <a:spcBef>
                <a:spcPts val="0"/>
              </a:spcBef>
              <a:spcAft>
                <a:spcPts val="0"/>
              </a:spcAft>
              <a:buSzPts val="4000"/>
              <a:buNone/>
              <a:defRPr sz="4000"/>
            </a:lvl4pPr>
            <a:lvl5pPr lvl="4" rtl="0">
              <a:lnSpc>
                <a:spcPct val="100000"/>
              </a:lnSpc>
              <a:spcBef>
                <a:spcPts val="0"/>
              </a:spcBef>
              <a:spcAft>
                <a:spcPts val="0"/>
              </a:spcAft>
              <a:buSzPts val="4000"/>
              <a:buNone/>
              <a:defRPr sz="4000"/>
            </a:lvl5pPr>
            <a:lvl6pPr lvl="5" rtl="0">
              <a:lnSpc>
                <a:spcPct val="100000"/>
              </a:lnSpc>
              <a:spcBef>
                <a:spcPts val="0"/>
              </a:spcBef>
              <a:spcAft>
                <a:spcPts val="0"/>
              </a:spcAft>
              <a:buSzPts val="4000"/>
              <a:buNone/>
              <a:defRPr sz="4000"/>
            </a:lvl6pPr>
            <a:lvl7pPr lvl="6" rtl="0">
              <a:lnSpc>
                <a:spcPct val="100000"/>
              </a:lnSpc>
              <a:spcBef>
                <a:spcPts val="0"/>
              </a:spcBef>
              <a:spcAft>
                <a:spcPts val="0"/>
              </a:spcAft>
              <a:buSzPts val="4000"/>
              <a:buNone/>
              <a:defRPr sz="4000"/>
            </a:lvl7pPr>
            <a:lvl8pPr lvl="7" rtl="0">
              <a:lnSpc>
                <a:spcPct val="100000"/>
              </a:lnSpc>
              <a:spcBef>
                <a:spcPts val="0"/>
              </a:spcBef>
              <a:spcAft>
                <a:spcPts val="0"/>
              </a:spcAft>
              <a:buSzPts val="4000"/>
              <a:buNone/>
              <a:defRPr sz="4000"/>
            </a:lvl8pPr>
            <a:lvl9pPr lvl="8" rtl="0">
              <a:lnSpc>
                <a:spcPct val="100000"/>
              </a:lnSpc>
              <a:spcBef>
                <a:spcPts val="0"/>
              </a:spcBef>
              <a:spcAft>
                <a:spcPts val="0"/>
              </a:spcAft>
              <a:buSzPts val="4000"/>
              <a:buNone/>
              <a:defRPr sz="4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SECTION_HEADER_2">
    <p:bg>
      <p:bgPr>
        <a:solidFill>
          <a:schemeClr val="lt1"/>
        </a:solidFill>
      </p:bgPr>
    </p:bg>
    <p:spTree>
      <p:nvGrpSpPr>
        <p:cNvPr id="29" name="Shape 29"/>
        <p:cNvGrpSpPr/>
        <p:nvPr/>
      </p:nvGrpSpPr>
      <p:grpSpPr>
        <a:xfrm>
          <a:off x="0" y="0"/>
          <a:ext cx="0" cy="0"/>
          <a:chOff x="0" y="0"/>
          <a:chExt cx="0" cy="0"/>
        </a:xfrm>
      </p:grpSpPr>
      <p:sp>
        <p:nvSpPr>
          <p:cNvPr id="30" name="Google Shape;30;p4"/>
          <p:cNvSpPr txBox="1"/>
          <p:nvPr>
            <p:ph type="title"/>
          </p:nvPr>
        </p:nvSpPr>
        <p:spPr>
          <a:xfrm>
            <a:off x="956271" y="189950"/>
            <a:ext cx="53112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31" name="Google Shape;31;p4"/>
          <p:cNvSpPr txBox="1"/>
          <p:nvPr>
            <p:ph idx="1" type="subTitle"/>
          </p:nvPr>
        </p:nvSpPr>
        <p:spPr>
          <a:xfrm>
            <a:off x="954225" y="1709475"/>
            <a:ext cx="3367200" cy="2477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32" name="Google Shape;32;p4"/>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33" name="Google Shape;33;p4"/>
          <p:cNvSpPr/>
          <p:nvPr/>
        </p:nvSpPr>
        <p:spPr>
          <a:xfrm>
            <a:off x="5177125" y="212900"/>
            <a:ext cx="3742800" cy="46842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4571997" y="3832425"/>
            <a:ext cx="762000" cy="11685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 name="Google Shape;35;p4"/>
          <p:cNvCxnSpPr/>
          <p:nvPr/>
        </p:nvCxnSpPr>
        <p:spPr>
          <a:xfrm>
            <a:off x="1068750" y="1340150"/>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Content 1 1">
  <p:cSld name="SECTION_HEADER_2_1">
    <p:bg>
      <p:bgPr>
        <a:solidFill>
          <a:schemeClr val="lt1"/>
        </a:solidFill>
      </p:bgPr>
    </p:bg>
    <p:spTree>
      <p:nvGrpSpPr>
        <p:cNvPr id="36" name="Shape 36"/>
        <p:cNvGrpSpPr/>
        <p:nvPr/>
      </p:nvGrpSpPr>
      <p:grpSpPr>
        <a:xfrm>
          <a:off x="0" y="0"/>
          <a:ext cx="0" cy="0"/>
          <a:chOff x="0" y="0"/>
          <a:chExt cx="0" cy="0"/>
        </a:xfrm>
      </p:grpSpPr>
      <p:sp>
        <p:nvSpPr>
          <p:cNvPr id="37" name="Google Shape;37;p5"/>
          <p:cNvSpPr txBox="1"/>
          <p:nvPr>
            <p:ph type="title"/>
          </p:nvPr>
        </p:nvSpPr>
        <p:spPr>
          <a:xfrm>
            <a:off x="956273" y="3469550"/>
            <a:ext cx="34830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38" name="Google Shape;38;p5"/>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39" name="Google Shape;39;p5"/>
          <p:cNvCxnSpPr/>
          <p:nvPr/>
        </p:nvCxnSpPr>
        <p:spPr>
          <a:xfrm>
            <a:off x="1068750" y="4619750"/>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SECTION_HEADER_1">
    <p:bg>
      <p:bgPr>
        <a:solidFill>
          <a:schemeClr val="lt1"/>
        </a:solidFill>
      </p:bgPr>
    </p:bg>
    <p:spTree>
      <p:nvGrpSpPr>
        <p:cNvPr id="40" name="Shape 40"/>
        <p:cNvGrpSpPr/>
        <p:nvPr/>
      </p:nvGrpSpPr>
      <p:grpSpPr>
        <a:xfrm>
          <a:off x="0" y="0"/>
          <a:ext cx="0" cy="0"/>
          <a:chOff x="0" y="0"/>
          <a:chExt cx="0" cy="0"/>
        </a:xfrm>
      </p:grpSpPr>
      <p:sp>
        <p:nvSpPr>
          <p:cNvPr id="41" name="Google Shape;41;p6"/>
          <p:cNvSpPr txBox="1"/>
          <p:nvPr>
            <p:ph type="title"/>
          </p:nvPr>
        </p:nvSpPr>
        <p:spPr>
          <a:xfrm>
            <a:off x="570047" y="993900"/>
            <a:ext cx="30555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42" name="Google Shape;42;p6"/>
          <p:cNvSpPr txBox="1"/>
          <p:nvPr>
            <p:ph idx="1" type="subTitle"/>
          </p:nvPr>
        </p:nvSpPr>
        <p:spPr>
          <a:xfrm>
            <a:off x="614775" y="2564775"/>
            <a:ext cx="29208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3" name="Google Shape;43;p6"/>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44" name="Google Shape;44;p6"/>
          <p:cNvCxnSpPr/>
          <p:nvPr/>
        </p:nvCxnSpPr>
        <p:spPr>
          <a:xfrm>
            <a:off x="678525" y="2060575"/>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CUSTOM">
    <p:bg>
      <p:bgPr>
        <a:solidFill>
          <a:schemeClr val="lt1"/>
        </a:solidFill>
      </p:bgPr>
    </p:bg>
    <p:spTree>
      <p:nvGrpSpPr>
        <p:cNvPr id="45" name="Shape 45"/>
        <p:cNvGrpSpPr/>
        <p:nvPr/>
      </p:nvGrpSpPr>
      <p:grpSpPr>
        <a:xfrm>
          <a:off x="0" y="0"/>
          <a:ext cx="0" cy="0"/>
          <a:chOff x="0" y="0"/>
          <a:chExt cx="0" cy="0"/>
        </a:xfrm>
      </p:grpSpPr>
      <p:sp>
        <p:nvSpPr>
          <p:cNvPr id="46" name="Google Shape;46;p7"/>
          <p:cNvSpPr/>
          <p:nvPr/>
        </p:nvSpPr>
        <p:spPr>
          <a:xfrm>
            <a:off x="1395500" y="892500"/>
            <a:ext cx="6189000" cy="273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idx="1" type="subTitle"/>
          </p:nvPr>
        </p:nvSpPr>
        <p:spPr>
          <a:xfrm>
            <a:off x="1894475" y="1126950"/>
            <a:ext cx="5397600" cy="2100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3000">
                <a:solidFill>
                  <a:schemeClr val="dk1"/>
                </a:solidFill>
                <a:latin typeface="Ubuntu"/>
                <a:ea typeface="Ubuntu"/>
                <a:cs typeface="Ubuntu"/>
                <a:sym typeface="Ubuntu"/>
              </a:defRPr>
            </a:lvl1pPr>
            <a:lvl2pPr lvl="1" rtl="0">
              <a:spcBef>
                <a:spcPts val="0"/>
              </a:spcBef>
              <a:spcAft>
                <a:spcPts val="0"/>
              </a:spcAft>
              <a:buNone/>
              <a:defRPr b="1">
                <a:solidFill>
                  <a:schemeClr val="dk1"/>
                </a:solidFill>
                <a:latin typeface="Arvo"/>
                <a:ea typeface="Arvo"/>
                <a:cs typeface="Arvo"/>
                <a:sym typeface="Arvo"/>
              </a:defRPr>
            </a:lvl2pPr>
            <a:lvl3pPr lvl="2" rtl="0">
              <a:spcBef>
                <a:spcPts val="0"/>
              </a:spcBef>
              <a:spcAft>
                <a:spcPts val="0"/>
              </a:spcAft>
              <a:buNone/>
              <a:defRPr b="1">
                <a:solidFill>
                  <a:schemeClr val="dk1"/>
                </a:solidFill>
                <a:latin typeface="Arvo"/>
                <a:ea typeface="Arvo"/>
                <a:cs typeface="Arvo"/>
                <a:sym typeface="Arvo"/>
              </a:defRPr>
            </a:lvl3pPr>
            <a:lvl4pPr lvl="3" rtl="0">
              <a:spcBef>
                <a:spcPts val="0"/>
              </a:spcBef>
              <a:spcAft>
                <a:spcPts val="0"/>
              </a:spcAft>
              <a:buNone/>
              <a:defRPr b="1">
                <a:solidFill>
                  <a:schemeClr val="dk1"/>
                </a:solidFill>
                <a:latin typeface="Arvo"/>
                <a:ea typeface="Arvo"/>
                <a:cs typeface="Arvo"/>
                <a:sym typeface="Arvo"/>
              </a:defRPr>
            </a:lvl4pPr>
            <a:lvl5pPr lvl="4" rtl="0">
              <a:spcBef>
                <a:spcPts val="0"/>
              </a:spcBef>
              <a:spcAft>
                <a:spcPts val="0"/>
              </a:spcAft>
              <a:buNone/>
              <a:defRPr b="1">
                <a:solidFill>
                  <a:schemeClr val="dk1"/>
                </a:solidFill>
                <a:latin typeface="Arvo"/>
                <a:ea typeface="Arvo"/>
                <a:cs typeface="Arvo"/>
                <a:sym typeface="Arvo"/>
              </a:defRPr>
            </a:lvl5pPr>
            <a:lvl6pPr lvl="5" rtl="0">
              <a:spcBef>
                <a:spcPts val="0"/>
              </a:spcBef>
              <a:spcAft>
                <a:spcPts val="0"/>
              </a:spcAft>
              <a:buNone/>
              <a:defRPr b="1">
                <a:solidFill>
                  <a:schemeClr val="dk1"/>
                </a:solidFill>
                <a:latin typeface="Arvo"/>
                <a:ea typeface="Arvo"/>
                <a:cs typeface="Arvo"/>
                <a:sym typeface="Arvo"/>
              </a:defRPr>
            </a:lvl6pPr>
            <a:lvl7pPr lvl="6" rtl="0">
              <a:spcBef>
                <a:spcPts val="0"/>
              </a:spcBef>
              <a:spcAft>
                <a:spcPts val="0"/>
              </a:spcAft>
              <a:buNone/>
              <a:defRPr b="1">
                <a:solidFill>
                  <a:schemeClr val="dk1"/>
                </a:solidFill>
                <a:latin typeface="Arvo"/>
                <a:ea typeface="Arvo"/>
                <a:cs typeface="Arvo"/>
                <a:sym typeface="Arvo"/>
              </a:defRPr>
            </a:lvl7pPr>
            <a:lvl8pPr lvl="7" rtl="0">
              <a:spcBef>
                <a:spcPts val="0"/>
              </a:spcBef>
              <a:spcAft>
                <a:spcPts val="0"/>
              </a:spcAft>
              <a:buNone/>
              <a:defRPr b="1">
                <a:solidFill>
                  <a:schemeClr val="dk1"/>
                </a:solidFill>
                <a:latin typeface="Arvo"/>
                <a:ea typeface="Arvo"/>
                <a:cs typeface="Arvo"/>
                <a:sym typeface="Arvo"/>
              </a:defRPr>
            </a:lvl8pPr>
            <a:lvl9pPr lvl="8" rtl="0">
              <a:spcBef>
                <a:spcPts val="0"/>
              </a:spcBef>
              <a:spcAft>
                <a:spcPts val="0"/>
              </a:spcAft>
              <a:buNone/>
              <a:defRPr b="1">
                <a:solidFill>
                  <a:schemeClr val="dk1"/>
                </a:solidFill>
                <a:latin typeface="Arvo"/>
                <a:ea typeface="Arvo"/>
                <a:cs typeface="Arvo"/>
                <a:sym typeface="Arvo"/>
              </a:defRPr>
            </a:lvl9pPr>
          </a:lstStyle>
          <a:p/>
        </p:txBody>
      </p:sp>
      <p:sp>
        <p:nvSpPr>
          <p:cNvPr id="48" name="Google Shape;48;p7"/>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49" name="Google Shape;49;p7"/>
          <p:cNvSpPr txBox="1"/>
          <p:nvPr>
            <p:ph idx="2" type="subTitle"/>
          </p:nvPr>
        </p:nvSpPr>
        <p:spPr>
          <a:xfrm>
            <a:off x="1894475" y="2977400"/>
            <a:ext cx="29208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ody slide" type="tx">
  <p:cSld name="TITLE_AND_BODY">
    <p:bg>
      <p:bgPr>
        <a:solidFill>
          <a:schemeClr val="lt1"/>
        </a:solidFill>
      </p:bgPr>
    </p:bg>
    <p:spTree>
      <p:nvGrpSpPr>
        <p:cNvPr id="50" name="Shape 50"/>
        <p:cNvGrpSpPr/>
        <p:nvPr/>
      </p:nvGrpSpPr>
      <p:grpSpPr>
        <a:xfrm>
          <a:off x="0" y="0"/>
          <a:ext cx="0" cy="0"/>
          <a:chOff x="0" y="0"/>
          <a:chExt cx="0" cy="0"/>
        </a:xfrm>
      </p:grpSpPr>
      <p:sp>
        <p:nvSpPr>
          <p:cNvPr id="51" name="Google Shape;51;p8"/>
          <p:cNvSpPr/>
          <p:nvPr/>
        </p:nvSpPr>
        <p:spPr>
          <a:xfrm>
            <a:off x="406950" y="352200"/>
            <a:ext cx="83301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b="1" sz="2200"/>
            </a:lvl1pPr>
            <a:lvl2pPr lvl="1" rtl="0" algn="ctr">
              <a:spcBef>
                <a:spcPts val="0"/>
              </a:spcBef>
              <a:spcAft>
                <a:spcPts val="0"/>
              </a:spcAft>
              <a:buSzPts val="2400"/>
              <a:buFont typeface="Bodoni"/>
              <a:buNone/>
              <a:defRPr b="1">
                <a:latin typeface="Bodoni"/>
                <a:ea typeface="Bodoni"/>
                <a:cs typeface="Bodoni"/>
                <a:sym typeface="Bodoni"/>
              </a:defRPr>
            </a:lvl2pPr>
            <a:lvl3pPr lvl="2" rtl="0" algn="ctr">
              <a:spcBef>
                <a:spcPts val="0"/>
              </a:spcBef>
              <a:spcAft>
                <a:spcPts val="0"/>
              </a:spcAft>
              <a:buSzPts val="2400"/>
              <a:buFont typeface="Bodoni"/>
              <a:buNone/>
              <a:defRPr b="1">
                <a:latin typeface="Bodoni"/>
                <a:ea typeface="Bodoni"/>
                <a:cs typeface="Bodoni"/>
                <a:sym typeface="Bodoni"/>
              </a:defRPr>
            </a:lvl3pPr>
            <a:lvl4pPr lvl="3" rtl="0" algn="ctr">
              <a:spcBef>
                <a:spcPts val="0"/>
              </a:spcBef>
              <a:spcAft>
                <a:spcPts val="0"/>
              </a:spcAft>
              <a:buSzPts val="2400"/>
              <a:buFont typeface="Bodoni"/>
              <a:buNone/>
              <a:defRPr b="1">
                <a:latin typeface="Bodoni"/>
                <a:ea typeface="Bodoni"/>
                <a:cs typeface="Bodoni"/>
                <a:sym typeface="Bodoni"/>
              </a:defRPr>
            </a:lvl4pPr>
            <a:lvl5pPr lvl="4" rtl="0" algn="ctr">
              <a:spcBef>
                <a:spcPts val="0"/>
              </a:spcBef>
              <a:spcAft>
                <a:spcPts val="0"/>
              </a:spcAft>
              <a:buSzPts val="2400"/>
              <a:buFont typeface="Bodoni"/>
              <a:buNone/>
              <a:defRPr b="1">
                <a:latin typeface="Bodoni"/>
                <a:ea typeface="Bodoni"/>
                <a:cs typeface="Bodoni"/>
                <a:sym typeface="Bodoni"/>
              </a:defRPr>
            </a:lvl5pPr>
            <a:lvl6pPr lvl="5" rtl="0" algn="ctr">
              <a:spcBef>
                <a:spcPts val="0"/>
              </a:spcBef>
              <a:spcAft>
                <a:spcPts val="0"/>
              </a:spcAft>
              <a:buSzPts val="2400"/>
              <a:buFont typeface="Bodoni"/>
              <a:buNone/>
              <a:defRPr b="1">
                <a:latin typeface="Bodoni"/>
                <a:ea typeface="Bodoni"/>
                <a:cs typeface="Bodoni"/>
                <a:sym typeface="Bodoni"/>
              </a:defRPr>
            </a:lvl6pPr>
            <a:lvl7pPr lvl="6" rtl="0" algn="ctr">
              <a:spcBef>
                <a:spcPts val="0"/>
              </a:spcBef>
              <a:spcAft>
                <a:spcPts val="0"/>
              </a:spcAft>
              <a:buSzPts val="2400"/>
              <a:buFont typeface="Bodoni"/>
              <a:buNone/>
              <a:defRPr b="1">
                <a:latin typeface="Bodoni"/>
                <a:ea typeface="Bodoni"/>
                <a:cs typeface="Bodoni"/>
                <a:sym typeface="Bodoni"/>
              </a:defRPr>
            </a:lvl7pPr>
            <a:lvl8pPr lvl="7" rtl="0" algn="ctr">
              <a:spcBef>
                <a:spcPts val="0"/>
              </a:spcBef>
              <a:spcAft>
                <a:spcPts val="0"/>
              </a:spcAft>
              <a:buSzPts val="2400"/>
              <a:buFont typeface="Bodoni"/>
              <a:buNone/>
              <a:defRPr b="1">
                <a:latin typeface="Bodoni"/>
                <a:ea typeface="Bodoni"/>
                <a:cs typeface="Bodoni"/>
                <a:sym typeface="Bodoni"/>
              </a:defRPr>
            </a:lvl8pPr>
            <a:lvl9pPr lvl="8" rtl="0" algn="ctr">
              <a:spcBef>
                <a:spcPts val="0"/>
              </a:spcBef>
              <a:spcAft>
                <a:spcPts val="0"/>
              </a:spcAft>
              <a:buSzPts val="2400"/>
              <a:buFont typeface="Bodoni"/>
              <a:buNone/>
              <a:defRPr b="1">
                <a:latin typeface="Bodoni"/>
                <a:ea typeface="Bodoni"/>
                <a:cs typeface="Bodoni"/>
                <a:sym typeface="Bodoni"/>
              </a:defRPr>
            </a:lvl9pPr>
          </a:lstStyle>
          <a:p/>
        </p:txBody>
      </p:sp>
      <p:sp>
        <p:nvSpPr>
          <p:cNvPr id="53" name="Google Shape;53;p8"/>
          <p:cNvSpPr txBox="1"/>
          <p:nvPr>
            <p:ph idx="1" type="body"/>
          </p:nvPr>
        </p:nvSpPr>
        <p:spPr>
          <a:xfrm>
            <a:off x="1454050" y="1904925"/>
            <a:ext cx="5877000" cy="25020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0"/>
              </a:spcBef>
              <a:spcAft>
                <a:spcPts val="0"/>
              </a:spcAft>
              <a:buSzPts val="1400"/>
              <a:buChar char="○"/>
              <a:defRPr sz="1400"/>
            </a:lvl2pPr>
            <a:lvl3pPr indent="-311150" lvl="2" marL="1371600" rtl="0" algn="ctr">
              <a:lnSpc>
                <a:spcPct val="100000"/>
              </a:lnSpc>
              <a:spcBef>
                <a:spcPts val="0"/>
              </a:spcBef>
              <a:spcAft>
                <a:spcPts val="0"/>
              </a:spcAft>
              <a:buSzPts val="1300"/>
              <a:buChar char="■"/>
              <a:defRPr sz="1300"/>
            </a:lvl3pPr>
            <a:lvl4pPr indent="-311150" lvl="3" marL="1828800" rtl="0" algn="ctr">
              <a:lnSpc>
                <a:spcPct val="100000"/>
              </a:lnSpc>
              <a:spcBef>
                <a:spcPts val="0"/>
              </a:spcBef>
              <a:spcAft>
                <a:spcPts val="0"/>
              </a:spcAft>
              <a:buSzPts val="1300"/>
              <a:buChar char="●"/>
              <a:defRPr sz="1300"/>
            </a:lvl4pPr>
            <a:lvl5pPr indent="-304800" lvl="4" marL="2286000" rtl="0" algn="ctr">
              <a:lnSpc>
                <a:spcPct val="100000"/>
              </a:lnSpc>
              <a:spcBef>
                <a:spcPts val="0"/>
              </a:spcBef>
              <a:spcAft>
                <a:spcPts val="0"/>
              </a:spcAft>
              <a:buSzPts val="1200"/>
              <a:buChar char="○"/>
              <a:defRPr sz="1200"/>
            </a:lvl5pPr>
            <a:lvl6pPr indent="-304800" lvl="5" marL="2743200" rtl="0" algn="ctr">
              <a:lnSpc>
                <a:spcPct val="100000"/>
              </a:lnSpc>
              <a:spcBef>
                <a:spcPts val="0"/>
              </a:spcBef>
              <a:spcAft>
                <a:spcPts val="0"/>
              </a:spcAft>
              <a:buSzPts val="1200"/>
              <a:buChar char="■"/>
              <a:defRPr sz="1200"/>
            </a:lvl6pPr>
            <a:lvl7pPr indent="-298450" lvl="6" marL="3200400" rtl="0" algn="ctr">
              <a:lnSpc>
                <a:spcPct val="100000"/>
              </a:lnSpc>
              <a:spcBef>
                <a:spcPts val="0"/>
              </a:spcBef>
              <a:spcAft>
                <a:spcPts val="0"/>
              </a:spcAft>
              <a:buSzPts val="1100"/>
              <a:buChar char="●"/>
              <a:defRPr sz="1100"/>
            </a:lvl7pPr>
            <a:lvl8pPr indent="-298450" lvl="7" marL="3657600" rtl="0" algn="ctr">
              <a:lnSpc>
                <a:spcPct val="100000"/>
              </a:lnSpc>
              <a:spcBef>
                <a:spcPts val="0"/>
              </a:spcBef>
              <a:spcAft>
                <a:spcPts val="0"/>
              </a:spcAft>
              <a:buSzPts val="1100"/>
              <a:buChar char="○"/>
              <a:defRPr sz="1100"/>
            </a:lvl8pPr>
            <a:lvl9pPr indent="-292100" lvl="8" marL="4114800" rtl="0" algn="ctr">
              <a:lnSpc>
                <a:spcPct val="100000"/>
              </a:lnSpc>
              <a:spcBef>
                <a:spcPts val="0"/>
              </a:spcBef>
              <a:spcAft>
                <a:spcPts val="0"/>
              </a:spcAft>
              <a:buSzPts val="1000"/>
              <a:buChar char="■"/>
              <a:defRPr sz="1000"/>
            </a:lvl9pPr>
          </a:lstStyle>
          <a:p/>
        </p:txBody>
      </p:sp>
      <p:sp>
        <p:nvSpPr>
          <p:cNvPr id="54" name="Google Shape;54;p8"/>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55" name="Google Shape;55;p8"/>
          <p:cNvCxnSpPr/>
          <p:nvPr/>
        </p:nvCxnSpPr>
        <p:spPr>
          <a:xfrm>
            <a:off x="4233900" y="1223600"/>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1">
  <p:cSld name="TITLE_AND_BODY_2">
    <p:bg>
      <p:bgPr>
        <a:solidFill>
          <a:schemeClr val="lt1"/>
        </a:solidFill>
      </p:bgPr>
    </p:bg>
    <p:spTree>
      <p:nvGrpSpPr>
        <p:cNvPr id="56" name="Shape 56"/>
        <p:cNvGrpSpPr/>
        <p:nvPr/>
      </p:nvGrpSpPr>
      <p:grpSpPr>
        <a:xfrm>
          <a:off x="0" y="0"/>
          <a:ext cx="0" cy="0"/>
          <a:chOff x="0" y="0"/>
          <a:chExt cx="0" cy="0"/>
        </a:xfrm>
      </p:grpSpPr>
      <p:sp>
        <p:nvSpPr>
          <p:cNvPr id="57" name="Google Shape;57;p9"/>
          <p:cNvSpPr/>
          <p:nvPr/>
        </p:nvSpPr>
        <p:spPr>
          <a:xfrm>
            <a:off x="406950" y="352200"/>
            <a:ext cx="83301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b="1" sz="2200"/>
            </a:lvl1pPr>
            <a:lvl2pPr lvl="1" rtl="0" algn="ctr">
              <a:spcBef>
                <a:spcPts val="0"/>
              </a:spcBef>
              <a:spcAft>
                <a:spcPts val="0"/>
              </a:spcAft>
              <a:buSzPts val="2400"/>
              <a:buFont typeface="Bodoni"/>
              <a:buNone/>
              <a:defRPr b="1">
                <a:latin typeface="Bodoni"/>
                <a:ea typeface="Bodoni"/>
                <a:cs typeface="Bodoni"/>
                <a:sym typeface="Bodoni"/>
              </a:defRPr>
            </a:lvl2pPr>
            <a:lvl3pPr lvl="2" rtl="0" algn="ctr">
              <a:spcBef>
                <a:spcPts val="0"/>
              </a:spcBef>
              <a:spcAft>
                <a:spcPts val="0"/>
              </a:spcAft>
              <a:buSzPts val="2400"/>
              <a:buFont typeface="Bodoni"/>
              <a:buNone/>
              <a:defRPr b="1">
                <a:latin typeface="Bodoni"/>
                <a:ea typeface="Bodoni"/>
                <a:cs typeface="Bodoni"/>
                <a:sym typeface="Bodoni"/>
              </a:defRPr>
            </a:lvl3pPr>
            <a:lvl4pPr lvl="3" rtl="0" algn="ctr">
              <a:spcBef>
                <a:spcPts val="0"/>
              </a:spcBef>
              <a:spcAft>
                <a:spcPts val="0"/>
              </a:spcAft>
              <a:buSzPts val="2400"/>
              <a:buFont typeface="Bodoni"/>
              <a:buNone/>
              <a:defRPr b="1">
                <a:latin typeface="Bodoni"/>
                <a:ea typeface="Bodoni"/>
                <a:cs typeface="Bodoni"/>
                <a:sym typeface="Bodoni"/>
              </a:defRPr>
            </a:lvl4pPr>
            <a:lvl5pPr lvl="4" rtl="0" algn="ctr">
              <a:spcBef>
                <a:spcPts val="0"/>
              </a:spcBef>
              <a:spcAft>
                <a:spcPts val="0"/>
              </a:spcAft>
              <a:buSzPts val="2400"/>
              <a:buFont typeface="Bodoni"/>
              <a:buNone/>
              <a:defRPr b="1">
                <a:latin typeface="Bodoni"/>
                <a:ea typeface="Bodoni"/>
                <a:cs typeface="Bodoni"/>
                <a:sym typeface="Bodoni"/>
              </a:defRPr>
            </a:lvl5pPr>
            <a:lvl6pPr lvl="5" rtl="0" algn="ctr">
              <a:spcBef>
                <a:spcPts val="0"/>
              </a:spcBef>
              <a:spcAft>
                <a:spcPts val="0"/>
              </a:spcAft>
              <a:buSzPts val="2400"/>
              <a:buFont typeface="Bodoni"/>
              <a:buNone/>
              <a:defRPr b="1">
                <a:latin typeface="Bodoni"/>
                <a:ea typeface="Bodoni"/>
                <a:cs typeface="Bodoni"/>
                <a:sym typeface="Bodoni"/>
              </a:defRPr>
            </a:lvl6pPr>
            <a:lvl7pPr lvl="6" rtl="0" algn="ctr">
              <a:spcBef>
                <a:spcPts val="0"/>
              </a:spcBef>
              <a:spcAft>
                <a:spcPts val="0"/>
              </a:spcAft>
              <a:buSzPts val="2400"/>
              <a:buFont typeface="Bodoni"/>
              <a:buNone/>
              <a:defRPr b="1">
                <a:latin typeface="Bodoni"/>
                <a:ea typeface="Bodoni"/>
                <a:cs typeface="Bodoni"/>
                <a:sym typeface="Bodoni"/>
              </a:defRPr>
            </a:lvl7pPr>
            <a:lvl8pPr lvl="7" rtl="0" algn="ctr">
              <a:spcBef>
                <a:spcPts val="0"/>
              </a:spcBef>
              <a:spcAft>
                <a:spcPts val="0"/>
              </a:spcAft>
              <a:buSzPts val="2400"/>
              <a:buFont typeface="Bodoni"/>
              <a:buNone/>
              <a:defRPr b="1">
                <a:latin typeface="Bodoni"/>
                <a:ea typeface="Bodoni"/>
                <a:cs typeface="Bodoni"/>
                <a:sym typeface="Bodoni"/>
              </a:defRPr>
            </a:lvl8pPr>
            <a:lvl9pPr lvl="8" rtl="0" algn="ctr">
              <a:spcBef>
                <a:spcPts val="0"/>
              </a:spcBef>
              <a:spcAft>
                <a:spcPts val="0"/>
              </a:spcAft>
              <a:buSzPts val="2400"/>
              <a:buFont typeface="Bodoni"/>
              <a:buNone/>
              <a:defRPr b="1">
                <a:latin typeface="Bodoni"/>
                <a:ea typeface="Bodoni"/>
                <a:cs typeface="Bodoni"/>
                <a:sym typeface="Bodoni"/>
              </a:defRPr>
            </a:lvl9pPr>
          </a:lstStyle>
          <a:p/>
        </p:txBody>
      </p:sp>
      <p:sp>
        <p:nvSpPr>
          <p:cNvPr id="59" name="Google Shape;59;p9"/>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60" name="Google Shape;60;p9"/>
          <p:cNvCxnSpPr/>
          <p:nvPr/>
        </p:nvCxnSpPr>
        <p:spPr>
          <a:xfrm>
            <a:off x="4233900" y="1223600"/>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AND_BODY_1">
    <p:bg>
      <p:bgPr>
        <a:solidFill>
          <a:schemeClr val="lt1"/>
        </a:solidFill>
      </p:bgPr>
    </p:bg>
    <p:spTree>
      <p:nvGrpSpPr>
        <p:cNvPr id="61" name="Shape 61"/>
        <p:cNvGrpSpPr/>
        <p:nvPr/>
      </p:nvGrpSpPr>
      <p:grpSpPr>
        <a:xfrm>
          <a:off x="0" y="0"/>
          <a:ext cx="0" cy="0"/>
          <a:chOff x="0" y="0"/>
          <a:chExt cx="0" cy="0"/>
        </a:xfrm>
      </p:grpSpPr>
      <p:sp>
        <p:nvSpPr>
          <p:cNvPr id="62" name="Google Shape;62;p10"/>
          <p:cNvSpPr txBox="1"/>
          <p:nvPr>
            <p:ph type="title"/>
          </p:nvPr>
        </p:nvSpPr>
        <p:spPr>
          <a:xfrm>
            <a:off x="4598900" y="773100"/>
            <a:ext cx="3888000" cy="120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63" name="Google Shape;63;p10"/>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64" name="Google Shape;64;p10"/>
          <p:cNvSpPr/>
          <p:nvPr/>
        </p:nvSpPr>
        <p:spPr>
          <a:xfrm>
            <a:off x="0" y="0"/>
            <a:ext cx="4259700" cy="5143500"/>
          </a:xfrm>
          <a:prstGeom prst="snip2DiagRect">
            <a:avLst>
              <a:gd fmla="val 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0"/>
          <p:cNvSpPr txBox="1"/>
          <p:nvPr>
            <p:ph idx="1" type="subTitle"/>
          </p:nvPr>
        </p:nvSpPr>
        <p:spPr>
          <a:xfrm>
            <a:off x="4598900" y="2968204"/>
            <a:ext cx="29208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66" name="Google Shape;66;p10"/>
          <p:cNvCxnSpPr/>
          <p:nvPr/>
        </p:nvCxnSpPr>
        <p:spPr>
          <a:xfrm>
            <a:off x="4778200" y="2780625"/>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Ubuntu"/>
              <a:buNone/>
              <a:defRPr b="1" sz="2400">
                <a:solidFill>
                  <a:schemeClr val="dk1"/>
                </a:solidFill>
                <a:latin typeface="Ubuntu"/>
                <a:ea typeface="Ubuntu"/>
                <a:cs typeface="Ubuntu"/>
                <a:sym typeface="Ubuntu"/>
              </a:defRPr>
            </a:lvl1pPr>
            <a:lvl2pPr lvl="1"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2pPr>
            <a:lvl3pPr lvl="2"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3pPr>
            <a:lvl4pPr lvl="3"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4pPr>
            <a:lvl5pPr lvl="4"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5pPr>
            <a:lvl6pPr lvl="5"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6pPr>
            <a:lvl7pPr lvl="6"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7pPr>
            <a:lvl8pPr lvl="7"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8pPr>
            <a:lvl9pPr lvl="8"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9pPr>
          </a:lstStyle>
          <a:p/>
        </p:txBody>
      </p:sp>
      <p:sp>
        <p:nvSpPr>
          <p:cNvPr id="7" name="Google Shape;7;p1"/>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1pPr>
            <a:lvl2pPr indent="-317500" lvl="1" marL="9144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2pPr>
            <a:lvl3pPr indent="-311150" lvl="2" marL="137160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3pPr>
            <a:lvl4pPr indent="-311150" lvl="3" marL="182880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4pPr>
            <a:lvl5pPr indent="-304800" lvl="4" marL="22860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5pPr>
            <a:lvl6pPr indent="-304800" lvl="5" marL="27432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6pPr>
            <a:lvl7pPr indent="-298450" lvl="6" marL="320040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7pPr>
            <a:lvl8pPr indent="-298450" lvl="7" marL="365760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8pPr>
            <a:lvl9pPr indent="-292100" lvl="8" marL="4114800" rtl="0">
              <a:lnSpc>
                <a:spcPct val="100000"/>
              </a:lnSpc>
              <a:spcBef>
                <a:spcPts val="0"/>
              </a:spcBef>
              <a:spcAft>
                <a:spcPts val="0"/>
              </a:spcAft>
              <a:buClr>
                <a:schemeClr val="lt2"/>
              </a:buClr>
              <a:buSzPts val="1000"/>
              <a:buFont typeface="Ubuntu Light"/>
              <a:buChar char="■"/>
              <a:defRPr sz="1000">
                <a:solidFill>
                  <a:schemeClr val="lt2"/>
                </a:solidFill>
                <a:latin typeface="Ubuntu Light"/>
                <a:ea typeface="Ubuntu Light"/>
                <a:cs typeface="Ubuntu Light"/>
                <a:sym typeface="Ubuntu Light"/>
              </a:defRPr>
            </a:lvl9pPr>
          </a:lstStyle>
          <a:p/>
        </p:txBody>
      </p:sp>
      <p:sp>
        <p:nvSpPr>
          <p:cNvPr id="8" name="Google Shape;8;p1"/>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aaron-sherwood.com/" TargetMode="External"/><Relationship Id="rId4" Type="http://schemas.openxmlformats.org/officeDocument/2006/relationships/hyperlink" Target="https://nyuad.nyu.edu/en/academics/divisions/arts-and-humanities/faculty/aaron-sherwood.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michaelpallison.com/" TargetMode="External"/><Relationship Id="rId4" Type="http://schemas.openxmlformats.org/officeDocument/2006/relationships/hyperlink" Target="http://aaron-sherwood.com/works/firewal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https://github.com/aaronsherwood/introduction_interactive_media/blob/master/processingExamples/drawing/rotateMandala/rotateMandala.pde" TargetMode="External"/><Relationship Id="rId4" Type="http://schemas.openxmlformats.org/officeDocument/2006/relationships/hyperlink" Target="http://aaron-sherwood.com/works/mandal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aaron-sherwood.com/blog/?p=381" TargetMode="External"/><Relationship Id="rId4" Type="http://schemas.openxmlformats.org/officeDocument/2006/relationships/hyperlink" Target="http://aaron-sherwood.com/works/glockenta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ctrTitle"/>
          </p:nvPr>
        </p:nvSpPr>
        <p:spPr>
          <a:xfrm>
            <a:off x="1610650" y="1856275"/>
            <a:ext cx="6157800" cy="8757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t>Aaron Sherwood</a:t>
            </a:r>
            <a:endParaRPr i="1"/>
          </a:p>
        </p:txBody>
      </p:sp>
      <p:sp>
        <p:nvSpPr>
          <p:cNvPr id="185" name="Google Shape;185;p28"/>
          <p:cNvSpPr txBox="1"/>
          <p:nvPr>
            <p:ph idx="4294967295" type="subTitle"/>
          </p:nvPr>
        </p:nvSpPr>
        <p:spPr>
          <a:xfrm>
            <a:off x="1610650" y="2731975"/>
            <a:ext cx="39504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Credits: </a:t>
            </a:r>
            <a:endParaRPr>
              <a:solidFill>
                <a:schemeClr val="dk1"/>
              </a:solidFill>
            </a:endParaRPr>
          </a:p>
          <a:p>
            <a:pPr indent="0" lvl="0" marL="0" rtl="0" algn="l">
              <a:spcBef>
                <a:spcPts val="0"/>
              </a:spcBef>
              <a:spcAft>
                <a:spcPts val="0"/>
              </a:spcAft>
              <a:buNone/>
            </a:pPr>
            <a:r>
              <a:rPr lang="es">
                <a:solidFill>
                  <a:schemeClr val="dk1"/>
                </a:solidFill>
              </a:rPr>
              <a:t>-</a:t>
            </a:r>
            <a:r>
              <a:rPr lang="es" sz="1100" u="sng">
                <a:solidFill>
                  <a:schemeClr val="hlink"/>
                </a:solidFill>
                <a:latin typeface="Arial"/>
                <a:ea typeface="Arial"/>
                <a:cs typeface="Arial"/>
                <a:sym typeface="Arial"/>
                <a:hlinkClick r:id="rId3"/>
              </a:rPr>
              <a:t>http://aaron-sherwood.com/</a:t>
            </a:r>
            <a:endParaRPr>
              <a:solidFill>
                <a:schemeClr val="dk1"/>
              </a:solidFill>
            </a:endParaRPr>
          </a:p>
          <a:p>
            <a:pPr indent="0" lvl="0" marL="0" rtl="0" algn="l">
              <a:spcBef>
                <a:spcPts val="0"/>
              </a:spcBef>
              <a:spcAft>
                <a:spcPts val="0"/>
              </a:spcAft>
              <a:buNone/>
            </a:pPr>
            <a:r>
              <a:rPr lang="es">
                <a:solidFill>
                  <a:schemeClr val="dk1"/>
                </a:solidFill>
              </a:rPr>
              <a:t>-</a:t>
            </a:r>
            <a:r>
              <a:rPr lang="es" sz="1100" u="sng">
                <a:solidFill>
                  <a:schemeClr val="hlink"/>
                </a:solidFill>
                <a:latin typeface="Arial"/>
                <a:ea typeface="Arial"/>
                <a:cs typeface="Arial"/>
                <a:sym typeface="Arial"/>
                <a:hlinkClick r:id="rId4"/>
              </a:rPr>
              <a:t>https://nyuad.nyu.edu/en/academics/divisions/arts-and-humanities/faculty/aaron-sherwood.html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All of the information I bundled together in this presentation was found on Aaron’s personal website and his page on NYU Abu Dhabi’s website.</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4698275" y="189950"/>
            <a:ext cx="5311200" cy="11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Contents</a:t>
            </a:r>
            <a:endParaRPr/>
          </a:p>
        </p:txBody>
      </p:sp>
      <p:sp>
        <p:nvSpPr>
          <p:cNvPr id="191" name="Google Shape;191;p29"/>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sp>
        <p:nvSpPr>
          <p:cNvPr id="192" name="Google Shape;192;p29"/>
          <p:cNvSpPr txBox="1"/>
          <p:nvPr>
            <p:ph idx="2" type="title"/>
          </p:nvPr>
        </p:nvSpPr>
        <p:spPr>
          <a:xfrm>
            <a:off x="4696225" y="1198788"/>
            <a:ext cx="5311200" cy="68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Who is Aaron Sherwood?</a:t>
            </a:r>
            <a:endParaRPr/>
          </a:p>
        </p:txBody>
      </p:sp>
      <p:sp>
        <p:nvSpPr>
          <p:cNvPr id="193" name="Google Shape;193;p29"/>
          <p:cNvSpPr txBox="1"/>
          <p:nvPr>
            <p:ph idx="3" type="subTitle"/>
          </p:nvPr>
        </p:nvSpPr>
        <p:spPr>
          <a:xfrm>
            <a:off x="4696224" y="2838472"/>
            <a:ext cx="33672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few of Aaron’s works that I particularly liked</a:t>
            </a:r>
            <a:endParaRPr/>
          </a:p>
        </p:txBody>
      </p:sp>
      <p:sp>
        <p:nvSpPr>
          <p:cNvPr id="194" name="Google Shape;194;p29"/>
          <p:cNvSpPr txBox="1"/>
          <p:nvPr>
            <p:ph idx="4" type="title"/>
          </p:nvPr>
        </p:nvSpPr>
        <p:spPr>
          <a:xfrm>
            <a:off x="4696225" y="2326013"/>
            <a:ext cx="5311200" cy="68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Works</a:t>
            </a:r>
            <a:endParaRPr/>
          </a:p>
        </p:txBody>
      </p:sp>
      <p:sp>
        <p:nvSpPr>
          <p:cNvPr id="195" name="Google Shape;195;p29"/>
          <p:cNvSpPr txBox="1"/>
          <p:nvPr>
            <p:ph idx="1" type="subTitle"/>
          </p:nvPr>
        </p:nvSpPr>
        <p:spPr>
          <a:xfrm>
            <a:off x="4696224" y="1709442"/>
            <a:ext cx="33672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Brief description of Aaron and the kind of work that he does</a:t>
            </a:r>
            <a:endParaRPr/>
          </a:p>
        </p:txBody>
      </p:sp>
      <p:sp>
        <p:nvSpPr>
          <p:cNvPr id="196" name="Google Shape;196;p29"/>
          <p:cNvSpPr txBox="1"/>
          <p:nvPr>
            <p:ph idx="5" type="subTitle"/>
          </p:nvPr>
        </p:nvSpPr>
        <p:spPr>
          <a:xfrm>
            <a:off x="4696224" y="3967490"/>
            <a:ext cx="33672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Takeaways that I got from looking over Aaron’s work and my own experiences in creative programming</a:t>
            </a:r>
            <a:endParaRPr/>
          </a:p>
        </p:txBody>
      </p:sp>
      <p:sp>
        <p:nvSpPr>
          <p:cNvPr id="197" name="Google Shape;197;p29"/>
          <p:cNvSpPr txBox="1"/>
          <p:nvPr>
            <p:ph idx="6" type="title"/>
          </p:nvPr>
        </p:nvSpPr>
        <p:spPr>
          <a:xfrm>
            <a:off x="4696225" y="3453254"/>
            <a:ext cx="5311200" cy="68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Takeaways</a:t>
            </a:r>
            <a:endParaRPr/>
          </a:p>
        </p:txBody>
      </p:sp>
      <p:sp>
        <p:nvSpPr>
          <p:cNvPr id="198" name="Google Shape;198;p29"/>
          <p:cNvSpPr txBox="1"/>
          <p:nvPr>
            <p:ph idx="7" type="title"/>
          </p:nvPr>
        </p:nvSpPr>
        <p:spPr>
          <a:xfrm>
            <a:off x="3372225" y="1518275"/>
            <a:ext cx="1258800" cy="63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1</a:t>
            </a:r>
            <a:endParaRPr/>
          </a:p>
        </p:txBody>
      </p:sp>
      <p:sp>
        <p:nvSpPr>
          <p:cNvPr id="199" name="Google Shape;199;p29"/>
          <p:cNvSpPr txBox="1"/>
          <p:nvPr>
            <p:ph idx="8" type="title"/>
          </p:nvPr>
        </p:nvSpPr>
        <p:spPr>
          <a:xfrm>
            <a:off x="3372225" y="2645500"/>
            <a:ext cx="1258800" cy="63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2</a:t>
            </a:r>
            <a:endParaRPr/>
          </a:p>
        </p:txBody>
      </p:sp>
      <p:sp>
        <p:nvSpPr>
          <p:cNvPr id="200" name="Google Shape;200;p29"/>
          <p:cNvSpPr txBox="1"/>
          <p:nvPr>
            <p:ph idx="9" type="title"/>
          </p:nvPr>
        </p:nvSpPr>
        <p:spPr>
          <a:xfrm>
            <a:off x="3372225" y="3772725"/>
            <a:ext cx="1258800" cy="63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idx="1" type="body"/>
          </p:nvPr>
        </p:nvSpPr>
        <p:spPr>
          <a:xfrm>
            <a:off x="1454050" y="1541325"/>
            <a:ext cx="5877000" cy="286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Aaron Sherwood is the program head of Interactive Media and an Assistant Arts Professor of Interactive Media at NYU Abu Dhabi!</a:t>
            </a:r>
            <a:endParaRPr>
              <a:solidFill>
                <a:schemeClr val="dk2"/>
              </a:solidFill>
            </a:endParaRPr>
          </a:p>
          <a:p>
            <a:pPr indent="0" lvl="0" marL="457200" rtl="0" algn="ctr">
              <a:spcBef>
                <a:spcPts val="0"/>
              </a:spcBef>
              <a:spcAft>
                <a:spcPts val="0"/>
              </a:spcAft>
              <a:buNone/>
            </a:pPr>
            <a:r>
              <a:t/>
            </a:r>
            <a:endParaRPr b="1">
              <a:solidFill>
                <a:schemeClr val="dk2"/>
              </a:solidFill>
              <a:latin typeface="Ubuntu"/>
              <a:ea typeface="Ubuntu"/>
              <a:cs typeface="Ubuntu"/>
              <a:sym typeface="Ubuntu"/>
            </a:endParaRPr>
          </a:p>
          <a:p>
            <a:pPr indent="0" lvl="0" marL="457200" rtl="0" algn="ctr">
              <a:spcBef>
                <a:spcPts val="0"/>
              </a:spcBef>
              <a:spcAft>
                <a:spcPts val="0"/>
              </a:spcAft>
              <a:buNone/>
            </a:pPr>
            <a:r>
              <a:rPr b="1" lang="es">
                <a:solidFill>
                  <a:schemeClr val="dk2"/>
                </a:solidFill>
                <a:latin typeface="Ubuntu"/>
                <a:ea typeface="Ubuntu"/>
                <a:cs typeface="Ubuntu"/>
                <a:sym typeface="Ubuntu"/>
              </a:rPr>
              <a:t>His area of interest is in interactive media which explores cause and effect through sound and light.</a:t>
            </a:r>
            <a:endParaRPr b="1">
              <a:solidFill>
                <a:schemeClr val="dk2"/>
              </a:solidFill>
              <a:latin typeface="Ubuntu"/>
              <a:ea typeface="Ubuntu"/>
              <a:cs typeface="Ubuntu"/>
              <a:sym typeface="Ubuntu"/>
            </a:endParaRPr>
          </a:p>
          <a:p>
            <a:pPr indent="0" lvl="0" marL="0" rtl="0" algn="ctr">
              <a:spcBef>
                <a:spcPts val="0"/>
              </a:spcBef>
              <a:spcAft>
                <a:spcPts val="0"/>
              </a:spcAft>
              <a:buNone/>
            </a:pPr>
            <a:r>
              <a:t/>
            </a:r>
            <a:endParaRPr/>
          </a:p>
          <a:p>
            <a:pPr indent="0" lvl="0" marL="0" rtl="0" algn="ctr">
              <a:spcBef>
                <a:spcPts val="0"/>
              </a:spcBef>
              <a:spcAft>
                <a:spcPts val="0"/>
              </a:spcAft>
              <a:buNone/>
            </a:pPr>
            <a:r>
              <a:rPr lang="es"/>
              <a:t>He combines art, AI, cognitive science, computer science, electrical engineering, and music in order to seek patterns of emergence in chaotic systems through the use of large scale multi-sensory systems, sculptures, and </a:t>
            </a:r>
            <a:r>
              <a:rPr lang="es"/>
              <a:t>performances</a:t>
            </a:r>
            <a:r>
              <a:rPr lang="es"/>
              <a:t>, which often place people at the forefront of these installations.</a:t>
            </a:r>
            <a:endParaRPr/>
          </a:p>
        </p:txBody>
      </p:sp>
      <p:sp>
        <p:nvSpPr>
          <p:cNvPr id="206" name="Google Shape;206;p30"/>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2400"/>
              <a:t>Who is Aaron Sherwood?</a:t>
            </a:r>
            <a:endParaRPr sz="2400"/>
          </a:p>
        </p:txBody>
      </p:sp>
      <p:sp>
        <p:nvSpPr>
          <p:cNvPr id="207" name="Google Shape;207;p30"/>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cxnSp>
        <p:nvCxnSpPr>
          <p:cNvPr id="213" name="Google Shape;213;p31"/>
          <p:cNvCxnSpPr/>
          <p:nvPr/>
        </p:nvCxnSpPr>
        <p:spPr>
          <a:xfrm>
            <a:off x="678525" y="2060575"/>
            <a:ext cx="676200" cy="0"/>
          </a:xfrm>
          <a:prstGeom prst="straightConnector1">
            <a:avLst/>
          </a:prstGeom>
          <a:noFill/>
          <a:ln cap="flat" cmpd="sng" w="76200">
            <a:solidFill>
              <a:schemeClr val="accent1"/>
            </a:solidFill>
            <a:prstDash val="solid"/>
            <a:round/>
            <a:headEnd len="med" w="med" type="none"/>
            <a:tailEnd len="med" w="med" type="none"/>
          </a:ln>
        </p:spPr>
      </p:cxnSp>
      <p:pic>
        <p:nvPicPr>
          <p:cNvPr descr="Aaron Sherwood" id="214" name="Google Shape;214;p31" title="Aaron Sherwood"/>
          <p:cNvPicPr preferRelativeResize="0"/>
          <p:nvPr/>
        </p:nvPicPr>
        <p:blipFill>
          <a:blip r:embed="rId3">
            <a:alphaModFix/>
          </a:blip>
          <a:stretch>
            <a:fillRect/>
          </a:stretch>
        </p:blipFill>
        <p:spPr>
          <a:xfrm>
            <a:off x="3556236" y="616699"/>
            <a:ext cx="5148263" cy="2887750"/>
          </a:xfrm>
          <a:prstGeom prst="rect">
            <a:avLst/>
          </a:prstGeom>
          <a:noFill/>
          <a:ln>
            <a:noFill/>
          </a:ln>
        </p:spPr>
      </p:pic>
      <p:sp>
        <p:nvSpPr>
          <p:cNvPr id="215" name="Google Shape;215;p31"/>
          <p:cNvSpPr txBox="1"/>
          <p:nvPr>
            <p:ph type="title"/>
          </p:nvPr>
        </p:nvSpPr>
        <p:spPr>
          <a:xfrm>
            <a:off x="277100" y="847685"/>
            <a:ext cx="3926100" cy="121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sz="3600">
                <a:solidFill>
                  <a:schemeClr val="dk2"/>
                </a:solidFill>
              </a:rPr>
              <a:t>This is Aaron.</a:t>
            </a:r>
            <a:endParaRPr b="1" sz="3600">
              <a:solidFill>
                <a:schemeClr val="dk2"/>
              </a:solidFill>
            </a:endParaRPr>
          </a:p>
        </p:txBody>
      </p:sp>
      <p:sp>
        <p:nvSpPr>
          <p:cNvPr id="216" name="Google Shape;216;p31"/>
          <p:cNvSpPr txBox="1"/>
          <p:nvPr>
            <p:ph type="title"/>
          </p:nvPr>
        </p:nvSpPr>
        <p:spPr>
          <a:xfrm>
            <a:off x="351800" y="3633850"/>
            <a:ext cx="8196900" cy="121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sz="3600">
                <a:solidFill>
                  <a:schemeClr val="dk2"/>
                </a:solidFill>
              </a:rPr>
              <a:t>Now let’s explore a few of his works.</a:t>
            </a:r>
            <a:endParaRPr b="1" sz="36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3213900" y="330500"/>
            <a:ext cx="2716200" cy="91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4700">
                <a:solidFill>
                  <a:schemeClr val="dk2"/>
                </a:solidFill>
              </a:rPr>
              <a:t>Firewall</a:t>
            </a:r>
            <a:endParaRPr sz="2400"/>
          </a:p>
        </p:txBody>
      </p:sp>
      <p:sp>
        <p:nvSpPr>
          <p:cNvPr id="222" name="Google Shape;222;p32"/>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sp>
        <p:nvSpPr>
          <p:cNvPr id="223" name="Google Shape;223;p32"/>
          <p:cNvSpPr txBox="1"/>
          <p:nvPr>
            <p:ph idx="4294967295" type="subTitle"/>
          </p:nvPr>
        </p:nvSpPr>
        <p:spPr>
          <a:xfrm>
            <a:off x="571150" y="1351800"/>
            <a:ext cx="8082600" cy="33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700"/>
              <a:t>Firewall is a super cool interactive media installation that Aaron Sherwood worked on with </a:t>
            </a:r>
            <a:r>
              <a:rPr lang="es" sz="1700" u="sng">
                <a:solidFill>
                  <a:schemeClr val="hlink"/>
                </a:solidFill>
                <a:hlinkClick r:id="rId3"/>
              </a:rPr>
              <a:t>Mike Allison</a:t>
            </a:r>
            <a:r>
              <a:rPr lang="es" sz="1700"/>
              <a:t>. </a:t>
            </a:r>
            <a:endParaRPr sz="1700"/>
          </a:p>
          <a:p>
            <a:pPr indent="-336550" lvl="0" marL="457200" rtl="0" algn="l">
              <a:spcBef>
                <a:spcPts val="0"/>
              </a:spcBef>
              <a:spcAft>
                <a:spcPts val="0"/>
              </a:spcAft>
              <a:buSzPts val="1700"/>
              <a:buChar char="-"/>
            </a:pPr>
            <a:r>
              <a:rPr lang="es" sz="1700"/>
              <a:t>Inspired by a performance piece he was developing called Mizalu. In one of the scenes, the performers press into spandex with the audience facing the other side, representing a plane that you can experience but never get past (the story is about death and experience of reality). </a:t>
            </a:r>
            <a:endParaRPr sz="1700"/>
          </a:p>
          <a:p>
            <a:pPr indent="-336550" lvl="0" marL="457200" rtl="0" algn="l">
              <a:spcBef>
                <a:spcPts val="0"/>
              </a:spcBef>
              <a:spcAft>
                <a:spcPts val="0"/>
              </a:spcAft>
              <a:buSzPts val="1700"/>
              <a:buChar char="-"/>
            </a:pPr>
            <a:r>
              <a:rPr lang="es" sz="1700"/>
              <a:t>Used Processing, Max/MSP, Arduino, and a Kinect. The Kinect was used to measure the depth of the spandex from the frame, Processing was used to create the visuals, Max/MSP was used to dynamically speed up or slow down the music and increase or decrease the volume based on depth, and the Arduino was used to capture the input. </a:t>
            </a:r>
            <a:endParaRPr sz="1700"/>
          </a:p>
          <a:p>
            <a:pPr indent="0" lvl="0" marL="0" rtl="0" algn="l">
              <a:spcBef>
                <a:spcPts val="0"/>
              </a:spcBef>
              <a:spcAft>
                <a:spcPts val="0"/>
              </a:spcAft>
              <a:buNone/>
            </a:pPr>
            <a:r>
              <a:rPr lang="es" sz="1700"/>
              <a:t>Link: </a:t>
            </a:r>
            <a:r>
              <a:rPr lang="es" sz="1500" u="sng">
                <a:solidFill>
                  <a:schemeClr val="hlink"/>
                </a:solidFill>
                <a:latin typeface="Arial"/>
                <a:ea typeface="Arial"/>
                <a:cs typeface="Arial"/>
                <a:sym typeface="Arial"/>
                <a:hlinkClick r:id="rId4"/>
              </a:rPr>
              <a:t>http://aaron-sherwood.com/works/firewall/</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2224300" y="309825"/>
            <a:ext cx="4776300" cy="91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4700">
                <a:solidFill>
                  <a:schemeClr val="dk2"/>
                </a:solidFill>
              </a:rPr>
              <a:t>MANDALA 0.4.2</a:t>
            </a:r>
            <a:endParaRPr sz="2400"/>
          </a:p>
        </p:txBody>
      </p:sp>
      <p:sp>
        <p:nvSpPr>
          <p:cNvPr id="229" name="Google Shape;229;p33"/>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sp>
        <p:nvSpPr>
          <p:cNvPr id="230" name="Google Shape;230;p33"/>
          <p:cNvSpPr txBox="1"/>
          <p:nvPr>
            <p:ph idx="4294967295" type="subTitle"/>
          </p:nvPr>
        </p:nvSpPr>
        <p:spPr>
          <a:xfrm>
            <a:off x="571150" y="1351800"/>
            <a:ext cx="8082600" cy="33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700"/>
              <a:t>MANDALA is a series of works exploring chaotic yet emergent form.</a:t>
            </a:r>
            <a:endParaRPr sz="1700"/>
          </a:p>
          <a:p>
            <a:pPr indent="-336550" lvl="0" marL="457200" rtl="0" algn="l">
              <a:spcBef>
                <a:spcPts val="0"/>
              </a:spcBef>
              <a:spcAft>
                <a:spcPts val="0"/>
              </a:spcAft>
              <a:buSzPts val="1700"/>
              <a:buChar char="-"/>
            </a:pPr>
            <a:r>
              <a:rPr lang="es" sz="1700"/>
              <a:t>It was created with inspiration from the archetype of a circle, and how it’s referenced all throughout history as a symbol for spirituality, infinity, wholeness, and the universe.</a:t>
            </a:r>
            <a:endParaRPr sz="1700"/>
          </a:p>
          <a:p>
            <a:pPr indent="-336550" lvl="0" marL="457200" rtl="0" algn="l">
              <a:spcBef>
                <a:spcPts val="0"/>
              </a:spcBef>
              <a:spcAft>
                <a:spcPts val="0"/>
              </a:spcAft>
              <a:buSzPts val="1700"/>
              <a:buChar char="-"/>
            </a:pPr>
            <a:r>
              <a:rPr lang="es" sz="1700"/>
              <a:t>MANDALA 0.4.2 is a physics system which creates the still images that were used in a faculty art show in November 2019. The still images were accompanied by animations of how the images were formed.</a:t>
            </a:r>
            <a:endParaRPr sz="1700"/>
          </a:p>
          <a:p>
            <a:pPr indent="-336550" lvl="0" marL="457200" rtl="0" algn="l">
              <a:spcBef>
                <a:spcPts val="0"/>
              </a:spcBef>
              <a:spcAft>
                <a:spcPts val="0"/>
              </a:spcAft>
              <a:buSzPts val="1700"/>
              <a:buChar char="-"/>
            </a:pPr>
            <a:r>
              <a:rPr lang="es" sz="1700"/>
              <a:t>I’m guessing he used Processing to create this art because he has a similar tutorial for rotating mandalas on his github account that can be found here: </a:t>
            </a:r>
            <a:r>
              <a:rPr lang="es" sz="1200" u="sng">
                <a:solidFill>
                  <a:schemeClr val="hlink"/>
                </a:solidFill>
                <a:latin typeface="Arial"/>
                <a:ea typeface="Arial"/>
                <a:cs typeface="Arial"/>
                <a:sym typeface="Arial"/>
                <a:hlinkClick r:id="rId3"/>
              </a:rPr>
              <a:t>https://github.com/aaronsherwood/introduction_interactive_media/blob/master/processingExamples/drawing/rotateMandala/rotateMandala.pde</a:t>
            </a:r>
            <a:endParaRPr sz="1800"/>
          </a:p>
          <a:p>
            <a:pPr indent="0" lvl="0" marL="0" rtl="0" algn="l">
              <a:spcBef>
                <a:spcPts val="0"/>
              </a:spcBef>
              <a:spcAft>
                <a:spcPts val="0"/>
              </a:spcAft>
              <a:buNone/>
            </a:pPr>
            <a:r>
              <a:rPr lang="es" sz="1700"/>
              <a:t>Link: </a:t>
            </a:r>
            <a:r>
              <a:rPr lang="es" u="sng">
                <a:solidFill>
                  <a:schemeClr val="hlink"/>
                </a:solidFill>
                <a:latin typeface="Arial"/>
                <a:ea typeface="Arial"/>
                <a:cs typeface="Arial"/>
                <a:sym typeface="Arial"/>
                <a:hlinkClick r:id="rId4"/>
              </a:rPr>
              <a:t>http://aaron-sherwood.com/works/mandala/</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2884450" y="327150"/>
            <a:ext cx="3532800" cy="91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4700">
                <a:solidFill>
                  <a:schemeClr val="dk2"/>
                </a:solidFill>
              </a:rPr>
              <a:t>Glockentar</a:t>
            </a:r>
            <a:endParaRPr sz="2400"/>
          </a:p>
        </p:txBody>
      </p:sp>
      <p:sp>
        <p:nvSpPr>
          <p:cNvPr id="236" name="Google Shape;236;p34"/>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sp>
        <p:nvSpPr>
          <p:cNvPr id="237" name="Google Shape;237;p34"/>
          <p:cNvSpPr txBox="1"/>
          <p:nvPr>
            <p:ph idx="4294967295" type="subTitle"/>
          </p:nvPr>
        </p:nvSpPr>
        <p:spPr>
          <a:xfrm>
            <a:off x="571150" y="1351800"/>
            <a:ext cx="8082600" cy="33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Glockentar is a robotic glockenspiel that’s triggered by plucking guitar strings, and every time a string is plucked a beam of light is projection mapped onto the string and flows up and down the string until the sound stops. </a:t>
            </a:r>
            <a:endParaRPr sz="1800"/>
          </a:p>
          <a:p>
            <a:pPr indent="-342900" lvl="0" marL="457200" rtl="0" algn="l">
              <a:spcBef>
                <a:spcPts val="0"/>
              </a:spcBef>
              <a:spcAft>
                <a:spcPts val="0"/>
              </a:spcAft>
              <a:buSzPts val="1800"/>
              <a:buChar char="-"/>
            </a:pPr>
            <a:r>
              <a:rPr lang="es" sz="1800"/>
              <a:t>He used an Arduino to turn the strings into switches! Each string acted as a ground, and electricity was sent to the pick that he was plucking the strings with. When the string was plucked, electricity ran through the string and the circuit closed, triggering the solenoids and light projections onto the string! </a:t>
            </a:r>
            <a:endParaRPr sz="1800"/>
          </a:p>
          <a:p>
            <a:pPr indent="-342900" lvl="0" marL="457200" rtl="0" algn="l">
              <a:spcBef>
                <a:spcPts val="0"/>
              </a:spcBef>
              <a:spcAft>
                <a:spcPts val="0"/>
              </a:spcAft>
              <a:buSzPts val="1800"/>
              <a:buChar char="-"/>
            </a:pPr>
            <a:r>
              <a:rPr lang="es" sz="1800"/>
              <a:t>Code can be found here: </a:t>
            </a:r>
            <a:r>
              <a:rPr lang="es" sz="1500" u="sng">
                <a:solidFill>
                  <a:schemeClr val="hlink"/>
                </a:solidFill>
                <a:latin typeface="Arial"/>
                <a:ea typeface="Arial"/>
                <a:cs typeface="Arial"/>
                <a:sym typeface="Arial"/>
                <a:hlinkClick r:id="rId3"/>
              </a:rPr>
              <a:t>http://aaron-sherwood.com/blog/?p=381</a:t>
            </a:r>
            <a:endParaRPr sz="2200"/>
          </a:p>
          <a:p>
            <a:pPr indent="0" lvl="0" marL="0" rtl="0" algn="l">
              <a:spcBef>
                <a:spcPts val="0"/>
              </a:spcBef>
              <a:spcAft>
                <a:spcPts val="0"/>
              </a:spcAft>
              <a:buNone/>
            </a:pPr>
            <a:r>
              <a:rPr lang="es" sz="1800"/>
              <a:t>Link:</a:t>
            </a:r>
            <a:r>
              <a:rPr lang="es" sz="2100"/>
              <a:t> </a:t>
            </a:r>
            <a:r>
              <a:rPr lang="es" sz="1500" u="sng">
                <a:solidFill>
                  <a:schemeClr val="hlink"/>
                </a:solidFill>
                <a:latin typeface="Arial"/>
                <a:ea typeface="Arial"/>
                <a:cs typeface="Arial"/>
                <a:sym typeface="Arial"/>
                <a:hlinkClick r:id="rId4"/>
              </a:rPr>
              <a:t>http://aaron-sherwood.com/works/glockentar/</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idx="4" type="title"/>
          </p:nvPr>
        </p:nvSpPr>
        <p:spPr>
          <a:xfrm>
            <a:off x="-11850" y="927075"/>
            <a:ext cx="9144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400"/>
              <a:t>Some takeaways</a:t>
            </a:r>
            <a:endParaRPr sz="2400"/>
          </a:p>
        </p:txBody>
      </p:sp>
      <p:sp>
        <p:nvSpPr>
          <p:cNvPr id="243" name="Google Shape;243;p35"/>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sz="1200">
                <a:solidFill>
                  <a:srgbClr val="CCCCCC"/>
                </a:solidFill>
                <a:latin typeface="Arvo"/>
                <a:ea typeface="Arvo"/>
                <a:cs typeface="Arvo"/>
                <a:sym typeface="Arvo"/>
              </a:rPr>
              <a:t>‹#›</a:t>
            </a:fld>
            <a:endParaRPr sz="1200">
              <a:solidFill>
                <a:srgbClr val="CCCCCC"/>
              </a:solidFill>
              <a:latin typeface="Arvo"/>
              <a:ea typeface="Arvo"/>
              <a:cs typeface="Arvo"/>
              <a:sym typeface="Arvo"/>
            </a:endParaRPr>
          </a:p>
        </p:txBody>
      </p:sp>
      <p:cxnSp>
        <p:nvCxnSpPr>
          <p:cNvPr id="244" name="Google Shape;244;p35"/>
          <p:cNvCxnSpPr/>
          <p:nvPr/>
        </p:nvCxnSpPr>
        <p:spPr>
          <a:xfrm>
            <a:off x="4550550" y="1941425"/>
            <a:ext cx="0" cy="1927500"/>
          </a:xfrm>
          <a:prstGeom prst="straightConnector1">
            <a:avLst/>
          </a:prstGeom>
          <a:noFill/>
          <a:ln cap="flat" cmpd="sng" w="38100">
            <a:solidFill>
              <a:schemeClr val="accent1"/>
            </a:solidFill>
            <a:prstDash val="solid"/>
            <a:round/>
            <a:headEnd len="med" w="med" type="none"/>
            <a:tailEnd len="med" w="med" type="none"/>
          </a:ln>
        </p:spPr>
      </p:cxnSp>
      <p:sp>
        <p:nvSpPr>
          <p:cNvPr id="245" name="Google Shape;245;p35"/>
          <p:cNvSpPr txBox="1"/>
          <p:nvPr>
            <p:ph type="ctrTitle"/>
          </p:nvPr>
        </p:nvSpPr>
        <p:spPr>
          <a:xfrm>
            <a:off x="1113228" y="1571550"/>
            <a:ext cx="31695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s">
                <a:latin typeface="Ubuntu Medium"/>
                <a:ea typeface="Ubuntu Medium"/>
                <a:cs typeface="Ubuntu Medium"/>
                <a:sym typeface="Ubuntu Medium"/>
              </a:rPr>
              <a:t>Creativity</a:t>
            </a:r>
            <a:endParaRPr/>
          </a:p>
        </p:txBody>
      </p:sp>
      <p:sp>
        <p:nvSpPr>
          <p:cNvPr id="246" name="Google Shape;246;p35"/>
          <p:cNvSpPr txBox="1"/>
          <p:nvPr>
            <p:ph idx="1" type="subTitle"/>
          </p:nvPr>
        </p:nvSpPr>
        <p:spPr>
          <a:xfrm>
            <a:off x="1113225" y="2177000"/>
            <a:ext cx="3101400" cy="21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It’s easy to create things with functionality in mind, but it’s a lot harder to create things that are abstract representations of ideas and concepts that are broad, complex, and fluid. Aaron does this with concepts like infinity, the universe, and the tension of humanity in his works I talked about earlier.</a:t>
            </a:r>
            <a:endParaRPr/>
          </a:p>
        </p:txBody>
      </p:sp>
      <p:sp>
        <p:nvSpPr>
          <p:cNvPr id="247" name="Google Shape;247;p35"/>
          <p:cNvSpPr txBox="1"/>
          <p:nvPr>
            <p:ph idx="2" type="ctrTitle"/>
          </p:nvPr>
        </p:nvSpPr>
        <p:spPr>
          <a:xfrm>
            <a:off x="4818378" y="1571550"/>
            <a:ext cx="31695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Function</a:t>
            </a:r>
            <a:endParaRPr/>
          </a:p>
        </p:txBody>
      </p:sp>
      <p:sp>
        <p:nvSpPr>
          <p:cNvPr id="248" name="Google Shape;248;p35"/>
          <p:cNvSpPr txBox="1"/>
          <p:nvPr>
            <p:ph idx="3" type="subTitle"/>
          </p:nvPr>
        </p:nvSpPr>
        <p:spPr>
          <a:xfrm>
            <a:off x="4818375" y="2177000"/>
            <a:ext cx="3101400" cy="22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But not every art piece has to be purely creative and only lend its ear to the abstract… function matters too! Aaron shows this with his Glockentar project. I know that I have a pretty defined mindset in functionality and solving problems over creativity and uniqueness, so that’s something that I can work on with my final project.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 Charm">
  <a:themeElements>
    <a:clrScheme name="Simple Light">
      <a:dk1>
        <a:srgbClr val="434343"/>
      </a:dk1>
      <a:lt1>
        <a:srgbClr val="FFFFFF"/>
      </a:lt1>
      <a:dk2>
        <a:srgbClr val="666666"/>
      </a:dk2>
      <a:lt2>
        <a:srgbClr val="999999"/>
      </a:lt2>
      <a:accent1>
        <a:srgbClr val="7FABFF"/>
      </a:accent1>
      <a:accent2>
        <a:srgbClr val="BAD1FD"/>
      </a:accent2>
      <a:accent3>
        <a:srgbClr val="114AB6"/>
      </a:accent3>
      <a:accent4>
        <a:srgbClr val="22478D"/>
      </a:accent4>
      <a:accent5>
        <a:srgbClr val="135CE7"/>
      </a:accent5>
      <a:accent6>
        <a:srgbClr val="B7C8E9"/>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