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  <p:sldId id="416" r:id="rId14"/>
    <p:sldId id="417" r:id="rId15"/>
    <p:sldId id="419" r:id="rId16"/>
    <p:sldId id="420" r:id="rId17"/>
    <p:sldId id="421" r:id="rId18"/>
    <p:sldId id="458" r:id="rId19"/>
    <p:sldId id="459" r:id="rId20"/>
    <p:sldId id="460" r:id="rId21"/>
    <p:sldId id="461" r:id="rId22"/>
    <p:sldId id="422" r:id="rId23"/>
    <p:sldId id="423" r:id="rId24"/>
    <p:sldId id="424" r:id="rId25"/>
    <p:sldId id="425" r:id="rId26"/>
    <p:sldId id="426" r:id="rId27"/>
    <p:sldId id="427" r:id="rId28"/>
    <p:sldId id="453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50" r:id="rId37"/>
    <p:sldId id="462" r:id="rId38"/>
    <p:sldId id="435" r:id="rId39"/>
    <p:sldId id="454" r:id="rId40"/>
    <p:sldId id="457" r:id="rId41"/>
    <p:sldId id="437" r:id="rId42"/>
    <p:sldId id="438" r:id="rId43"/>
    <p:sldId id="439" r:id="rId44"/>
    <p:sldId id="440" r:id="rId45"/>
    <p:sldId id="456" r:id="rId46"/>
    <p:sldId id="455" r:id="rId4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318" autoAdjust="0"/>
    <p:restoredTop sz="86851" autoAdjust="0"/>
  </p:normalViewPr>
  <p:slideViewPr>
    <p:cSldViewPr>
      <p:cViewPr varScale="1">
        <p:scale>
          <a:sx n="134" d="100"/>
          <a:sy n="134" d="100"/>
        </p:scale>
        <p:origin x="2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1" Type="http://schemas.openxmlformats.org/officeDocument/2006/relationships/slide" Target="slides/slide3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41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42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43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555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0" y="1428750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10296</TotalTime>
  <Words>2000</Words>
  <Application>Microsoft Macintosh PowerPoint</Application>
  <PresentationFormat>On-screen Show (16:9)</PresentationFormat>
  <Paragraphs>476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Calibri</vt:lpstr>
      <vt:lpstr>Calibri (Headings)</vt:lpstr>
      <vt:lpstr>Courier</vt:lpstr>
      <vt:lpstr>Courier New</vt:lpstr>
      <vt:lpstr>Lucida Sans</vt:lpstr>
      <vt:lpstr>ＭＳ Ｐゴシック</vt:lpstr>
      <vt:lpstr>Symbol</vt:lpstr>
      <vt:lpstr>Tahoma</vt:lpstr>
      <vt:lpstr>Times</vt:lpstr>
      <vt:lpstr>Wingdings</vt:lpstr>
      <vt:lpstr>华文黑体</vt:lpstr>
      <vt:lpstr>Arial</vt:lpstr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141</cp:revision>
  <cp:lastPrinted>2011-11-15T22:45:48Z</cp:lastPrinted>
  <dcterms:created xsi:type="dcterms:W3CDTF">2010-04-19T15:31:24Z</dcterms:created>
  <dcterms:modified xsi:type="dcterms:W3CDTF">2015-08-08T02:10:32Z</dcterms:modified>
</cp:coreProperties>
</file>