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7CA753-CA36-A07B-CA54-762A091A5D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7BB620-4556-31B8-B618-A775F7E917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B31EE5-797F-A4EE-4408-65C35EDDF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08F74-FE43-4A48-9666-917849BCD192}" type="datetimeFigureOut">
              <a:rPr lang="fr-FR" smtClean="0"/>
              <a:t>06/06/2022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AE75C7-7A01-F7AA-3E5C-F92D5EFB5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7B056D-9E18-EB0B-6C89-3FC2C2C43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570E5-C25C-4A59-95BF-25B0172D81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5916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59A3DA-DE3E-17B3-FEF0-52BD47CE3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AE74966-13D0-2F9F-F2BF-5AC96293B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51A3F3-54BA-1699-D3E9-869B13CD2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08F74-FE43-4A48-9666-917849BCD192}" type="datetimeFigureOut">
              <a:rPr lang="fr-FR" smtClean="0"/>
              <a:t>06/06/2022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BF21BF-1BE5-EA0B-4727-E7AAE48AF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27DF5F-4F41-B264-1E6F-DFF9925E0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570E5-C25C-4A59-95BF-25B0172D81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1322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3BFCDEA-E002-5B8A-BE5E-F2E07CC467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A993FF8-B2AB-16C7-FE31-BFC0C21CD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442B30-57D1-13B4-8450-13D507B2B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08F74-FE43-4A48-9666-917849BCD192}" type="datetimeFigureOut">
              <a:rPr lang="fr-FR" smtClean="0"/>
              <a:t>06/06/2022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1ECD49-7ACC-8644-31B3-EC2E7D4A7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1FF43D-63BE-353B-FE2B-5B4E405F9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570E5-C25C-4A59-95BF-25B0172D81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7788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011701-20EB-D875-37C0-D9C1A223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9044FB-C55E-7693-9D95-24E8B130C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C0261A-D20B-CA7C-9293-528B9033B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08F74-FE43-4A48-9666-917849BCD192}" type="datetimeFigureOut">
              <a:rPr lang="fr-FR" smtClean="0"/>
              <a:t>06/06/2022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F120D9-BA91-C3BA-8B97-337D57F6F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AE25A2-EB50-887F-E648-4423CD07D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570E5-C25C-4A59-95BF-25B0172D81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2073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D55BA4-D2AD-039C-616B-447BDEE01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6ECCDCE-699F-BA06-049E-C8905EF16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854C89-4CD1-E0A9-CDB2-C3FED11B7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08F74-FE43-4A48-9666-917849BCD192}" type="datetimeFigureOut">
              <a:rPr lang="fr-FR" smtClean="0"/>
              <a:t>06/06/2022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CF5C36-208B-D989-6B54-3AA6FC637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03D595-F36E-8305-5E4B-1468217B2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570E5-C25C-4A59-95BF-25B0172D81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2606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EF385A-DF7C-EDAF-FD3F-69AA97BEC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13117C-A95B-4B57-41DE-88D720487F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5A58BA3-AE5B-A5DC-837C-375965F5E3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6003467-810B-A602-54D8-1FC251C5A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08F74-FE43-4A48-9666-917849BCD192}" type="datetimeFigureOut">
              <a:rPr lang="fr-FR" smtClean="0"/>
              <a:t>06/06/2022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AF5E6C6-FA46-0C51-3A1F-EE36EFA16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ABF982F-1DA9-7A72-1034-BD44749F5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570E5-C25C-4A59-95BF-25B0172D81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7207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48454B-BA90-96C0-6F80-0292C047C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9707204-DC2C-BC9B-A6DF-A464F512C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F5F3CB2-01F8-D38E-64E3-F92F7945C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334EF6A-0D35-AA10-0537-E68F8AD771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9FC6F82-AEC5-8230-E88C-F2FE9D7601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7561B1F-680E-111B-AC26-7CCF87B14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08F74-FE43-4A48-9666-917849BCD192}" type="datetimeFigureOut">
              <a:rPr lang="fr-FR" smtClean="0"/>
              <a:t>06/06/2022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A5D5FB3-3AF7-EEE1-87D3-070DFBDC9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EAC801E-579F-9196-E191-4DF28ABA5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570E5-C25C-4A59-95BF-25B0172D81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0752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C2FE9D-1BCA-553F-E6DA-4F2E52D5D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16B3C92-4E90-B0EF-BA91-38BA2F401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08F74-FE43-4A48-9666-917849BCD192}" type="datetimeFigureOut">
              <a:rPr lang="fr-FR" smtClean="0"/>
              <a:t>06/06/2022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3024546-FC7D-411D-2A0F-FC607A2D0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95205C-3E7A-492B-DD0E-3640FED20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570E5-C25C-4A59-95BF-25B0172D81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3960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1CD1391-2E71-5AFC-CA48-39C48EFCB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08F74-FE43-4A48-9666-917849BCD192}" type="datetimeFigureOut">
              <a:rPr lang="fr-FR" smtClean="0"/>
              <a:t>06/06/2022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5AD21C3-A17C-6082-1743-930068971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4653393-434A-36A9-C54A-8A1F3C5B6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570E5-C25C-4A59-95BF-25B0172D81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66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07AED4-0EB3-9BFE-84B6-102BCD04E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8A2A7-A262-C5D0-5B01-DE7EEA18C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B3EE19F-5408-4338-898A-07F072A96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5DC5E29-1B44-3D2B-1A37-5B1633236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08F74-FE43-4A48-9666-917849BCD192}" type="datetimeFigureOut">
              <a:rPr lang="fr-FR" smtClean="0"/>
              <a:t>06/06/2022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12C88CA-5699-E59D-AB9B-19A0ABDE7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6454321-7842-5BEF-64FE-416AC1242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570E5-C25C-4A59-95BF-25B0172D81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2838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C5C250-0AC7-EE6A-F83D-3C89D3E0F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6BCFA0A-F055-457C-D7BD-DAF613D6B8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509A9BE-84F6-7219-01F3-01198B2F99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7C2D5C6-1044-C98C-6959-81E35826C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08F74-FE43-4A48-9666-917849BCD192}" type="datetimeFigureOut">
              <a:rPr lang="fr-FR" smtClean="0"/>
              <a:t>06/06/2022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BDD7FE7-9B23-B762-0E7F-036D32D51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2AB51E-46EA-0B78-3E84-C250073B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570E5-C25C-4A59-95BF-25B0172D81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3201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12ED828-FD78-EAD8-FF96-C5BC35C02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DA6DD18-1753-B937-303A-F1BAB6A93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3E5B92-8253-F014-0584-F1D1AACF8A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08F74-FE43-4A48-9666-917849BCD192}" type="datetimeFigureOut">
              <a:rPr lang="fr-FR" smtClean="0"/>
              <a:t>06/06/2022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1DA223-9B4B-0294-F40C-5001EC06B3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B3CF9C-696B-945A-556E-7DF92D4244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570E5-C25C-4A59-95BF-25B0172D81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4820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01D205-24E2-EEF2-3B18-52FA8F252A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Story </a:t>
            </a:r>
            <a:r>
              <a:rPr lang="fr-FR" dirty="0" err="1"/>
              <a:t>board</a:t>
            </a:r>
            <a:r>
              <a:rPr lang="fr-FR" dirty="0"/>
              <a:t>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7D8C95A-442C-1045-25EE-B15F03B0C7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Rakul </a:t>
            </a:r>
            <a:r>
              <a:rPr lang="fr-FR" dirty="0" err="1"/>
              <a:t>alexendre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0485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657E45-25C1-24DF-1CD8-F7857FBE6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Home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4FABFE-00A2-D931-6596-F33274B36010}"/>
              </a:ext>
            </a:extLst>
          </p:cNvPr>
          <p:cNvSpPr/>
          <p:nvPr/>
        </p:nvSpPr>
        <p:spPr>
          <a:xfrm>
            <a:off x="906162" y="1507524"/>
            <a:ext cx="10447638" cy="466943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D158BB-7D02-2F74-4186-2691A1052AB7}"/>
              </a:ext>
            </a:extLst>
          </p:cNvPr>
          <p:cNvSpPr/>
          <p:nvPr/>
        </p:nvSpPr>
        <p:spPr>
          <a:xfrm>
            <a:off x="2356022" y="3105665"/>
            <a:ext cx="3171567" cy="1680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New </a:t>
            </a:r>
            <a:r>
              <a:rPr lang="fr-FR" dirty="0" err="1"/>
              <a:t>customer</a:t>
            </a:r>
            <a:r>
              <a:rPr lang="fr-FR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1CB05B-2D1F-6406-A3E6-41ECFDB8D138}"/>
              </a:ext>
            </a:extLst>
          </p:cNvPr>
          <p:cNvSpPr/>
          <p:nvPr/>
        </p:nvSpPr>
        <p:spPr>
          <a:xfrm>
            <a:off x="6417276" y="3093566"/>
            <a:ext cx="3171567" cy="1680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Old Customer</a:t>
            </a:r>
          </a:p>
        </p:txBody>
      </p:sp>
    </p:spTree>
    <p:extLst>
      <p:ext uri="{BB962C8B-B14F-4D97-AF65-F5344CB8AC3E}">
        <p14:creationId xmlns:p14="http://schemas.microsoft.com/office/powerpoint/2010/main" val="1594553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657E45-25C1-24DF-1CD8-F7857FBE6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New Customer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4FABFE-00A2-D931-6596-F33274B36010}"/>
              </a:ext>
            </a:extLst>
          </p:cNvPr>
          <p:cNvSpPr/>
          <p:nvPr/>
        </p:nvSpPr>
        <p:spPr>
          <a:xfrm>
            <a:off x="906162" y="1507524"/>
            <a:ext cx="10447638" cy="466943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D158BB-7D02-2F74-4186-2691A1052AB7}"/>
              </a:ext>
            </a:extLst>
          </p:cNvPr>
          <p:cNvSpPr/>
          <p:nvPr/>
        </p:nvSpPr>
        <p:spPr>
          <a:xfrm>
            <a:off x="906163" y="2588740"/>
            <a:ext cx="2034745" cy="599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1CB05B-2D1F-6406-A3E6-41ECFDB8D138}"/>
              </a:ext>
            </a:extLst>
          </p:cNvPr>
          <p:cNvSpPr/>
          <p:nvPr/>
        </p:nvSpPr>
        <p:spPr>
          <a:xfrm>
            <a:off x="2940909" y="2585846"/>
            <a:ext cx="2034746" cy="59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time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C10C8D-CBD2-8171-7316-6DBDBFB8B20A}"/>
              </a:ext>
            </a:extLst>
          </p:cNvPr>
          <p:cNvSpPr/>
          <p:nvPr/>
        </p:nvSpPr>
        <p:spPr>
          <a:xfrm>
            <a:off x="4975655" y="2585846"/>
            <a:ext cx="2100648" cy="59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movie</a:t>
            </a:r>
            <a:endParaRPr lang="fr-FR" dirty="0"/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A590F7EF-0816-091F-EB92-A199AFBBB0E8}"/>
              </a:ext>
            </a:extLst>
          </p:cNvPr>
          <p:cNvSpPr/>
          <p:nvPr/>
        </p:nvSpPr>
        <p:spPr>
          <a:xfrm>
            <a:off x="1449859" y="3634174"/>
            <a:ext cx="9424087" cy="2371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Image of the </a:t>
            </a:r>
            <a:r>
              <a:rPr lang="fr-FR" dirty="0" err="1"/>
              <a:t>movie</a:t>
            </a:r>
            <a:endParaRPr lang="fr-FR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AD8BFB86-718B-F838-13BB-ECDCCFACD076}"/>
              </a:ext>
            </a:extLst>
          </p:cNvPr>
          <p:cNvSpPr/>
          <p:nvPr/>
        </p:nvSpPr>
        <p:spPr>
          <a:xfrm>
            <a:off x="7278129" y="2543583"/>
            <a:ext cx="2384856" cy="7255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book</a:t>
            </a:r>
          </a:p>
        </p:txBody>
      </p:sp>
    </p:spTree>
    <p:extLst>
      <p:ext uri="{BB962C8B-B14F-4D97-AF65-F5344CB8AC3E}">
        <p14:creationId xmlns:p14="http://schemas.microsoft.com/office/powerpoint/2010/main" val="2926852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657E45-25C1-24DF-1CD8-F7857FBE6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New Customer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4FABFE-00A2-D931-6596-F33274B36010}"/>
              </a:ext>
            </a:extLst>
          </p:cNvPr>
          <p:cNvSpPr/>
          <p:nvPr/>
        </p:nvSpPr>
        <p:spPr>
          <a:xfrm>
            <a:off x="906162" y="1507524"/>
            <a:ext cx="10447638" cy="466943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1CB05B-2D1F-6406-A3E6-41ECFDB8D138}"/>
              </a:ext>
            </a:extLst>
          </p:cNvPr>
          <p:cNvSpPr/>
          <p:nvPr/>
        </p:nvSpPr>
        <p:spPr>
          <a:xfrm>
            <a:off x="2125363" y="2732442"/>
            <a:ext cx="2034746" cy="59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email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C10C8D-CBD2-8171-7316-6DBDBFB8B20A}"/>
              </a:ext>
            </a:extLst>
          </p:cNvPr>
          <p:cNvSpPr/>
          <p:nvPr/>
        </p:nvSpPr>
        <p:spPr>
          <a:xfrm>
            <a:off x="2125363" y="3774196"/>
            <a:ext cx="2100648" cy="59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Mode payement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A590F7EF-0816-091F-EB92-A199AFBBB0E8}"/>
              </a:ext>
            </a:extLst>
          </p:cNvPr>
          <p:cNvSpPr/>
          <p:nvPr/>
        </p:nvSpPr>
        <p:spPr>
          <a:xfrm>
            <a:off x="8773298" y="1830710"/>
            <a:ext cx="2100648" cy="41746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Image of the </a:t>
            </a:r>
            <a:r>
              <a:rPr lang="fr-FR" dirty="0" err="1"/>
              <a:t>movie</a:t>
            </a:r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F42328-42FE-81D4-106F-9BFEF82DD966}"/>
              </a:ext>
            </a:extLst>
          </p:cNvPr>
          <p:cNvSpPr/>
          <p:nvPr/>
        </p:nvSpPr>
        <p:spPr>
          <a:xfrm>
            <a:off x="4885267" y="3774196"/>
            <a:ext cx="2616200" cy="5230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select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9A3BAB6D-FAF0-81F2-1AA8-366D3F3C0562}"/>
              </a:ext>
            </a:extLst>
          </p:cNvPr>
          <p:cNvSpPr/>
          <p:nvPr/>
        </p:nvSpPr>
        <p:spPr>
          <a:xfrm>
            <a:off x="2883243" y="4992130"/>
            <a:ext cx="3945925" cy="7255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book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724E1D-42A6-6F0B-BBA4-0602F6CF36A1}"/>
              </a:ext>
            </a:extLst>
          </p:cNvPr>
          <p:cNvSpPr/>
          <p:nvPr/>
        </p:nvSpPr>
        <p:spPr>
          <a:xfrm>
            <a:off x="1598141" y="1690688"/>
            <a:ext cx="6203092" cy="30378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D158BB-7D02-2F74-4186-2691A1052AB7}"/>
              </a:ext>
            </a:extLst>
          </p:cNvPr>
          <p:cNvSpPr/>
          <p:nvPr/>
        </p:nvSpPr>
        <p:spPr>
          <a:xfrm>
            <a:off x="2125363" y="1830710"/>
            <a:ext cx="2034745" cy="599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name</a:t>
            </a: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D29A0D-470B-B34A-D210-B72D2E55904B}"/>
              </a:ext>
            </a:extLst>
          </p:cNvPr>
          <p:cNvSpPr/>
          <p:nvPr/>
        </p:nvSpPr>
        <p:spPr>
          <a:xfrm>
            <a:off x="4885267" y="1830710"/>
            <a:ext cx="2616200" cy="5230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input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0DF002-26AE-81DB-0FC8-E7D9952CF196}"/>
              </a:ext>
            </a:extLst>
          </p:cNvPr>
          <p:cNvSpPr/>
          <p:nvPr/>
        </p:nvSpPr>
        <p:spPr>
          <a:xfrm>
            <a:off x="4885267" y="2732442"/>
            <a:ext cx="2616200" cy="5230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input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BBD05C-E76E-3464-008C-6A9BF1322EC4}"/>
              </a:ext>
            </a:extLst>
          </p:cNvPr>
          <p:cNvSpPr/>
          <p:nvPr/>
        </p:nvSpPr>
        <p:spPr>
          <a:xfrm>
            <a:off x="2151678" y="2732442"/>
            <a:ext cx="2034746" cy="59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email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AB7C97-08F4-4197-E69A-3AFB85304537}"/>
              </a:ext>
            </a:extLst>
          </p:cNvPr>
          <p:cNvSpPr/>
          <p:nvPr/>
        </p:nvSpPr>
        <p:spPr>
          <a:xfrm>
            <a:off x="2151678" y="3774196"/>
            <a:ext cx="2100648" cy="59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Mode payement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D06C42-F7F5-1149-E134-CA6914B85466}"/>
              </a:ext>
            </a:extLst>
          </p:cNvPr>
          <p:cNvSpPr/>
          <p:nvPr/>
        </p:nvSpPr>
        <p:spPr>
          <a:xfrm>
            <a:off x="4911582" y="3774196"/>
            <a:ext cx="2616200" cy="5230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select</a:t>
            </a:r>
          </a:p>
        </p:txBody>
      </p:sp>
    </p:spTree>
    <p:extLst>
      <p:ext uri="{BB962C8B-B14F-4D97-AF65-F5344CB8AC3E}">
        <p14:creationId xmlns:p14="http://schemas.microsoft.com/office/powerpoint/2010/main" val="2806269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657E45-25C1-24DF-1CD8-F7857FBE6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Old </a:t>
            </a:r>
            <a:r>
              <a:rPr lang="fr-FR" dirty="0" err="1"/>
              <a:t>customer</a:t>
            </a:r>
            <a:r>
              <a:rPr lang="fr-FR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4FABFE-00A2-D931-6596-F33274B36010}"/>
              </a:ext>
            </a:extLst>
          </p:cNvPr>
          <p:cNvSpPr/>
          <p:nvPr/>
        </p:nvSpPr>
        <p:spPr>
          <a:xfrm>
            <a:off x="906162" y="1507524"/>
            <a:ext cx="10447638" cy="466943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D158BB-7D02-2F74-4186-2691A1052AB7}"/>
              </a:ext>
            </a:extLst>
          </p:cNvPr>
          <p:cNvSpPr/>
          <p:nvPr/>
        </p:nvSpPr>
        <p:spPr>
          <a:xfrm>
            <a:off x="2356022" y="3105665"/>
            <a:ext cx="3171567" cy="1680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New book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1CB05B-2D1F-6406-A3E6-41ECFDB8D138}"/>
              </a:ext>
            </a:extLst>
          </p:cNvPr>
          <p:cNvSpPr/>
          <p:nvPr/>
        </p:nvSpPr>
        <p:spPr>
          <a:xfrm>
            <a:off x="6417276" y="3093566"/>
            <a:ext cx="3171567" cy="1680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History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9243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657E45-25C1-24DF-1CD8-F7857FBE6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Old Customer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4FABFE-00A2-D931-6596-F33274B36010}"/>
              </a:ext>
            </a:extLst>
          </p:cNvPr>
          <p:cNvSpPr/>
          <p:nvPr/>
        </p:nvSpPr>
        <p:spPr>
          <a:xfrm>
            <a:off x="906162" y="1507524"/>
            <a:ext cx="10447638" cy="466943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D158BB-7D02-2F74-4186-2691A1052AB7}"/>
              </a:ext>
            </a:extLst>
          </p:cNvPr>
          <p:cNvSpPr/>
          <p:nvPr/>
        </p:nvSpPr>
        <p:spPr>
          <a:xfrm>
            <a:off x="906163" y="2588740"/>
            <a:ext cx="2034745" cy="599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1CB05B-2D1F-6406-A3E6-41ECFDB8D138}"/>
              </a:ext>
            </a:extLst>
          </p:cNvPr>
          <p:cNvSpPr/>
          <p:nvPr/>
        </p:nvSpPr>
        <p:spPr>
          <a:xfrm>
            <a:off x="2940909" y="2585846"/>
            <a:ext cx="2034746" cy="59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time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C10C8D-CBD2-8171-7316-6DBDBFB8B20A}"/>
              </a:ext>
            </a:extLst>
          </p:cNvPr>
          <p:cNvSpPr/>
          <p:nvPr/>
        </p:nvSpPr>
        <p:spPr>
          <a:xfrm>
            <a:off x="4975655" y="2585846"/>
            <a:ext cx="2100648" cy="59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movie</a:t>
            </a:r>
            <a:endParaRPr lang="fr-FR" dirty="0"/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A590F7EF-0816-091F-EB92-A199AFBBB0E8}"/>
              </a:ext>
            </a:extLst>
          </p:cNvPr>
          <p:cNvSpPr/>
          <p:nvPr/>
        </p:nvSpPr>
        <p:spPr>
          <a:xfrm>
            <a:off x="1449859" y="3634174"/>
            <a:ext cx="9424087" cy="2371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Image of the </a:t>
            </a:r>
            <a:r>
              <a:rPr lang="fr-FR" dirty="0" err="1"/>
              <a:t>movie</a:t>
            </a:r>
            <a:endParaRPr lang="fr-FR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D0CFC98-F959-4663-9FA7-480A964E6BCB}"/>
              </a:ext>
            </a:extLst>
          </p:cNvPr>
          <p:cNvSpPr/>
          <p:nvPr/>
        </p:nvSpPr>
        <p:spPr>
          <a:xfrm>
            <a:off x="8559114" y="1556951"/>
            <a:ext cx="2644345" cy="5798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Information </a:t>
            </a:r>
            <a:r>
              <a:rPr lang="fr-FR" dirty="0" err="1"/>
              <a:t>customer</a:t>
            </a:r>
            <a:endParaRPr lang="fr-FR" dirty="0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F796C198-EB6D-869A-2551-DED197040FD9}"/>
              </a:ext>
            </a:extLst>
          </p:cNvPr>
          <p:cNvSpPr/>
          <p:nvPr/>
        </p:nvSpPr>
        <p:spPr>
          <a:xfrm>
            <a:off x="7278129" y="2543583"/>
            <a:ext cx="2384856" cy="7255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book</a:t>
            </a:r>
          </a:p>
        </p:txBody>
      </p:sp>
    </p:spTree>
    <p:extLst>
      <p:ext uri="{BB962C8B-B14F-4D97-AF65-F5344CB8AC3E}">
        <p14:creationId xmlns:p14="http://schemas.microsoft.com/office/powerpoint/2010/main" val="2456963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657E45-25C1-24DF-1CD8-F7857FBE6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New Customer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4FABFE-00A2-D931-6596-F33274B36010}"/>
              </a:ext>
            </a:extLst>
          </p:cNvPr>
          <p:cNvSpPr/>
          <p:nvPr/>
        </p:nvSpPr>
        <p:spPr>
          <a:xfrm>
            <a:off x="906162" y="1507524"/>
            <a:ext cx="10447638" cy="466943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A590F7EF-0816-091F-EB92-A199AFBBB0E8}"/>
              </a:ext>
            </a:extLst>
          </p:cNvPr>
          <p:cNvSpPr/>
          <p:nvPr/>
        </p:nvSpPr>
        <p:spPr>
          <a:xfrm>
            <a:off x="8773298" y="1830710"/>
            <a:ext cx="2100648" cy="41746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Image of the </a:t>
            </a:r>
            <a:r>
              <a:rPr lang="fr-FR" dirty="0" err="1"/>
              <a:t>movie</a:t>
            </a:r>
            <a:endParaRPr lang="fr-FR" dirty="0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9A3BAB6D-FAF0-81F2-1AA8-366D3F3C0562}"/>
              </a:ext>
            </a:extLst>
          </p:cNvPr>
          <p:cNvSpPr/>
          <p:nvPr/>
        </p:nvSpPr>
        <p:spPr>
          <a:xfrm>
            <a:off x="2883243" y="4992130"/>
            <a:ext cx="3945925" cy="7255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book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81E35A-FF2F-A246-1D8F-2CBB32DD5B95}"/>
              </a:ext>
            </a:extLst>
          </p:cNvPr>
          <p:cNvSpPr/>
          <p:nvPr/>
        </p:nvSpPr>
        <p:spPr>
          <a:xfrm>
            <a:off x="1655806" y="1690688"/>
            <a:ext cx="6203092" cy="30378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0DF002-26AE-81DB-0FC8-E7D9952CF196}"/>
              </a:ext>
            </a:extLst>
          </p:cNvPr>
          <p:cNvSpPr/>
          <p:nvPr/>
        </p:nvSpPr>
        <p:spPr>
          <a:xfrm>
            <a:off x="4885267" y="2732442"/>
            <a:ext cx="2616200" cy="5230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input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F42328-42FE-81D4-106F-9BFEF82DD966}"/>
              </a:ext>
            </a:extLst>
          </p:cNvPr>
          <p:cNvSpPr/>
          <p:nvPr/>
        </p:nvSpPr>
        <p:spPr>
          <a:xfrm>
            <a:off x="4885267" y="3774196"/>
            <a:ext cx="2616200" cy="5230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select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D29A0D-470B-B34A-D210-B72D2E55904B}"/>
              </a:ext>
            </a:extLst>
          </p:cNvPr>
          <p:cNvSpPr/>
          <p:nvPr/>
        </p:nvSpPr>
        <p:spPr>
          <a:xfrm>
            <a:off x="4885267" y="1830710"/>
            <a:ext cx="2616200" cy="5230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input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D158BB-7D02-2F74-4186-2691A1052AB7}"/>
              </a:ext>
            </a:extLst>
          </p:cNvPr>
          <p:cNvSpPr/>
          <p:nvPr/>
        </p:nvSpPr>
        <p:spPr>
          <a:xfrm>
            <a:off x="2125363" y="1830710"/>
            <a:ext cx="2034745" cy="599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name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1CB05B-2D1F-6406-A3E6-41ECFDB8D138}"/>
              </a:ext>
            </a:extLst>
          </p:cNvPr>
          <p:cNvSpPr/>
          <p:nvPr/>
        </p:nvSpPr>
        <p:spPr>
          <a:xfrm>
            <a:off x="2125363" y="2732442"/>
            <a:ext cx="2034746" cy="59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email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C10C8D-CBD2-8171-7316-6DBDBFB8B20A}"/>
              </a:ext>
            </a:extLst>
          </p:cNvPr>
          <p:cNvSpPr/>
          <p:nvPr/>
        </p:nvSpPr>
        <p:spPr>
          <a:xfrm>
            <a:off x="2125363" y="3774196"/>
            <a:ext cx="2100648" cy="59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Mode payement</a:t>
            </a:r>
          </a:p>
        </p:txBody>
      </p:sp>
    </p:spTree>
    <p:extLst>
      <p:ext uri="{BB962C8B-B14F-4D97-AF65-F5344CB8AC3E}">
        <p14:creationId xmlns:p14="http://schemas.microsoft.com/office/powerpoint/2010/main" val="14456982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68</Words>
  <Application>Microsoft Office PowerPoint</Application>
  <PresentationFormat>Grand écran</PresentationFormat>
  <Paragraphs>42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Story board </vt:lpstr>
      <vt:lpstr>Home </vt:lpstr>
      <vt:lpstr>New Customer </vt:lpstr>
      <vt:lpstr>New Customer </vt:lpstr>
      <vt:lpstr>Old customer </vt:lpstr>
      <vt:lpstr>Old Customer </vt:lpstr>
      <vt:lpstr>New Customer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Story board </dc:title>
  <dc:creator>Rakul IYNGARATHASAN</dc:creator>
  <cp:lastModifiedBy>Rakul IYNGARATHASAN</cp:lastModifiedBy>
  <cp:revision>4</cp:revision>
  <dcterms:created xsi:type="dcterms:W3CDTF">2022-06-06T19:04:13Z</dcterms:created>
  <dcterms:modified xsi:type="dcterms:W3CDTF">2022-06-06T19:07:19Z</dcterms:modified>
</cp:coreProperties>
</file>