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6" r:id="rId4"/>
    <p:sldId id="287" r:id="rId5"/>
    <p:sldId id="288" r:id="rId6"/>
    <p:sldId id="291" r:id="rId7"/>
    <p:sldId id="289" r:id="rId8"/>
    <p:sldId id="292" r:id="rId9"/>
    <p:sldId id="293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10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2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63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5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23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42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98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4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7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0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3F1E-BA17-4BA8-A254-3EAD1459870E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114D-C36D-4164-9576-B9F9E1E78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58DCC1-73F1-4E58-A9DD-91C314A901CE}"/>
              </a:ext>
            </a:extLst>
          </p:cNvPr>
          <p:cNvSpPr txBox="1"/>
          <p:nvPr/>
        </p:nvSpPr>
        <p:spPr>
          <a:xfrm>
            <a:off x="1258086" y="1483223"/>
            <a:ext cx="66278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Node.js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伺服器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網頁輸入資料傳入資料庫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洪健翔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指導老師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蔡孟勳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:2021/5/31</a:t>
            </a:r>
          </a:p>
        </p:txBody>
      </p:sp>
    </p:spTree>
    <p:extLst>
      <p:ext uri="{BB962C8B-B14F-4D97-AF65-F5344CB8AC3E}">
        <p14:creationId xmlns:p14="http://schemas.microsoft.com/office/powerpoint/2010/main" val="237307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FC07E0-B968-4482-9469-01356673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5" y="918321"/>
            <a:ext cx="5095046" cy="39271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2E0F40-FEF9-414E-8F7B-4DEFA294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62" y="4770249"/>
            <a:ext cx="4185932" cy="18661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0791C0-021D-4484-9F07-26B13688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5" y="5193143"/>
            <a:ext cx="4121923" cy="15948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EE950DC-7D10-44C2-9A2C-CE4267CEF17F}"/>
              </a:ext>
            </a:extLst>
          </p:cNvPr>
          <p:cNvSpPr txBox="1"/>
          <p:nvPr/>
        </p:nvSpPr>
        <p:spPr>
          <a:xfrm>
            <a:off x="196245" y="69999"/>
            <a:ext cx="665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--Mongo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讀取資料測試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FA828B-8B8E-429A-AD47-5C69FC0D358E}"/>
              </a:ext>
            </a:extLst>
          </p:cNvPr>
          <p:cNvSpPr txBox="1"/>
          <p:nvPr/>
        </p:nvSpPr>
        <p:spPr>
          <a:xfrm>
            <a:off x="286339" y="548301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程式內容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F29DEE-2963-413F-8B3C-654327652AEE}"/>
              </a:ext>
            </a:extLst>
          </p:cNvPr>
          <p:cNvSpPr txBox="1"/>
          <p:nvPr/>
        </p:nvSpPr>
        <p:spPr>
          <a:xfrm>
            <a:off x="238365" y="4845426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終端機顯示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08582F-5E4D-4F06-9D24-3EF771997862}"/>
              </a:ext>
            </a:extLst>
          </p:cNvPr>
          <p:cNvSpPr txBox="1"/>
          <p:nvPr/>
        </p:nvSpPr>
        <p:spPr>
          <a:xfrm>
            <a:off x="6293490" y="4400917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資料庫內容</a:t>
            </a:r>
          </a:p>
        </p:txBody>
      </p:sp>
    </p:spTree>
    <p:extLst>
      <p:ext uri="{BB962C8B-B14F-4D97-AF65-F5344CB8AC3E}">
        <p14:creationId xmlns:p14="http://schemas.microsoft.com/office/powerpoint/2010/main" val="22765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CAC3B7-356A-4873-B69F-F85D46A63B46}"/>
              </a:ext>
            </a:extLst>
          </p:cNvPr>
          <p:cNvSpPr txBox="1"/>
          <p:nvPr/>
        </p:nvSpPr>
        <p:spPr>
          <a:xfrm>
            <a:off x="196245" y="69999"/>
            <a:ext cx="665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Nodejs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7A76AC-2782-47F2-AF74-DD7D63C5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22" y="755888"/>
            <a:ext cx="4888787" cy="194407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644B9CE-CDB0-487E-9E3E-41B68F3E8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176642" y="3233099"/>
            <a:ext cx="6201292" cy="34882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F4A7BE6-AC73-46DA-8598-D8F46851CC50}"/>
              </a:ext>
            </a:extLst>
          </p:cNvPr>
          <p:cNvSpPr txBox="1"/>
          <p:nvPr/>
        </p:nvSpPr>
        <p:spPr>
          <a:xfrm>
            <a:off x="2851097" y="318750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建立資料夾，新增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main.html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server.js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67190E-F1B0-4846-8128-2655D2DBE23F}"/>
              </a:ext>
            </a:extLst>
          </p:cNvPr>
          <p:cNvSpPr txBox="1"/>
          <p:nvPr/>
        </p:nvSpPr>
        <p:spPr>
          <a:xfrm>
            <a:off x="1176642" y="2781867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開啟終端機</a:t>
            </a:r>
          </a:p>
        </p:txBody>
      </p:sp>
    </p:spTree>
    <p:extLst>
      <p:ext uri="{BB962C8B-B14F-4D97-AF65-F5344CB8AC3E}">
        <p14:creationId xmlns:p14="http://schemas.microsoft.com/office/powerpoint/2010/main" val="10452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D6708B-9B2D-470D-B43A-CDE63ABA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0" y="1278141"/>
            <a:ext cx="4397690" cy="52708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2B603E-B2B6-4D92-88CE-F91A9A23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073" y="1622306"/>
            <a:ext cx="4008391" cy="206513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731AF13-5EB9-4A72-B5ED-301C99DA4AAF}"/>
              </a:ext>
            </a:extLst>
          </p:cNvPr>
          <p:cNvSpPr txBox="1"/>
          <p:nvPr/>
        </p:nvSpPr>
        <p:spPr>
          <a:xfrm>
            <a:off x="196245" y="69999"/>
            <a:ext cx="665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0D5D81-FA01-4E11-9547-70507C11E9C4}"/>
              </a:ext>
            </a:extLst>
          </p:cNvPr>
          <p:cNvSpPr/>
          <p:nvPr/>
        </p:nvSpPr>
        <p:spPr>
          <a:xfrm>
            <a:off x="174310" y="1278141"/>
            <a:ext cx="3254690" cy="17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81A47F-DE00-4200-A952-F7AA53704DCB}"/>
              </a:ext>
            </a:extLst>
          </p:cNvPr>
          <p:cNvSpPr txBox="1"/>
          <p:nvPr/>
        </p:nvSpPr>
        <p:spPr>
          <a:xfrm>
            <a:off x="2155772" y="223887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Node.js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的套件管理模組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C0FCA4-F703-43A8-A530-AC532B55CC95}"/>
              </a:ext>
            </a:extLst>
          </p:cNvPr>
          <p:cNvSpPr txBox="1"/>
          <p:nvPr/>
        </p:nvSpPr>
        <p:spPr>
          <a:xfrm>
            <a:off x="84248" y="908809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初始化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DF2881-ED3E-4263-AFD2-5CBFDDDE3BC1}"/>
              </a:ext>
            </a:extLst>
          </p:cNvPr>
          <p:cNvSpPr txBox="1"/>
          <p:nvPr/>
        </p:nvSpPr>
        <p:spPr>
          <a:xfrm>
            <a:off x="4779745" y="908809"/>
            <a:ext cx="414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初始化完會自動生成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package.json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，裡面儲存專案的設定。</a:t>
            </a:r>
          </a:p>
        </p:txBody>
      </p:sp>
    </p:spTree>
    <p:extLst>
      <p:ext uri="{BB962C8B-B14F-4D97-AF65-F5344CB8AC3E}">
        <p14:creationId xmlns:p14="http://schemas.microsoft.com/office/powerpoint/2010/main" val="145780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6B7FA0E-704E-4568-B234-3A23A1D9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80" y="1022654"/>
            <a:ext cx="5710148" cy="577487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0AC05DC-1672-4938-A0D1-C876A763C9EF}"/>
              </a:ext>
            </a:extLst>
          </p:cNvPr>
          <p:cNvSpPr txBox="1"/>
          <p:nvPr/>
        </p:nvSpPr>
        <p:spPr>
          <a:xfrm>
            <a:off x="196245" y="69999"/>
            <a:ext cx="665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建立伺服器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8BD742-6653-4633-A23B-0E6C059C793F}"/>
              </a:ext>
            </a:extLst>
          </p:cNvPr>
          <p:cNvSpPr txBox="1"/>
          <p:nvPr/>
        </p:nvSpPr>
        <p:spPr>
          <a:xfrm>
            <a:off x="1227248" y="593219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Server.js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409624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74D50C7-B848-4A01-8072-8447AA5D4E07}"/>
              </a:ext>
            </a:extLst>
          </p:cNvPr>
          <p:cNvSpPr txBox="1"/>
          <p:nvPr/>
        </p:nvSpPr>
        <p:spPr>
          <a:xfrm>
            <a:off x="196245" y="69999"/>
            <a:ext cx="665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 DB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匯入檔案程式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513F7F-41F3-412E-8E25-093D414F751E}"/>
              </a:ext>
            </a:extLst>
          </p:cNvPr>
          <p:cNvSpPr txBox="1"/>
          <p:nvPr/>
        </p:nvSpPr>
        <p:spPr>
          <a:xfrm>
            <a:off x="838282" y="593219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dao.js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EB20A7-D053-4D5E-B016-67BEFFD5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5" y="1190625"/>
            <a:ext cx="7944614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0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3E381D-EF14-4425-875A-727F93AF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88" y="1071152"/>
            <a:ext cx="6440337" cy="563444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D6524CF-AF77-48DB-B369-9A2CE0FBF372}"/>
              </a:ext>
            </a:extLst>
          </p:cNvPr>
          <p:cNvSpPr txBox="1"/>
          <p:nvPr/>
        </p:nvSpPr>
        <p:spPr>
          <a:xfrm>
            <a:off x="196245" y="69999"/>
            <a:ext cx="665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新增網頁內容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DEC0E6-DA39-4822-BC59-25F480D0C97D}"/>
              </a:ext>
            </a:extLst>
          </p:cNvPr>
          <p:cNvSpPr txBox="1"/>
          <p:nvPr/>
        </p:nvSpPr>
        <p:spPr>
          <a:xfrm>
            <a:off x="1057357" y="647519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Main.html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99184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F90A8B2-B276-4183-B860-1486EC16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7" y="1178720"/>
            <a:ext cx="4077049" cy="17695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277301-B814-4132-87BC-FCD3282A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7" y="3533775"/>
            <a:ext cx="4288872" cy="30908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43B28A8-9445-4A2E-A648-7B7BB564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20" y="1197481"/>
            <a:ext cx="2476500" cy="48577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1FAEFE-1FF7-48F8-A4DB-AEB88FBC4141}"/>
              </a:ext>
            </a:extLst>
          </p:cNvPr>
          <p:cNvSpPr txBox="1"/>
          <p:nvPr/>
        </p:nvSpPr>
        <p:spPr>
          <a:xfrm>
            <a:off x="196245" y="69999"/>
            <a:ext cx="665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套件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791C9E-D3C7-4BF0-AFB0-7FF214266122}"/>
              </a:ext>
            </a:extLst>
          </p:cNvPr>
          <p:cNvSpPr txBox="1"/>
          <p:nvPr/>
        </p:nvSpPr>
        <p:spPr>
          <a:xfrm>
            <a:off x="316748" y="809388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終端機執行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install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mongodb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763C6B-F2D7-4308-9828-B48466304923}"/>
              </a:ext>
            </a:extLst>
          </p:cNvPr>
          <p:cNvSpPr txBox="1"/>
          <p:nvPr/>
        </p:nvSpPr>
        <p:spPr>
          <a:xfrm>
            <a:off x="297205" y="3139559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Package.json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mongodb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及版本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771817-E44B-4941-8FDD-781132F386EE}"/>
              </a:ext>
            </a:extLst>
          </p:cNvPr>
          <p:cNvSpPr/>
          <p:nvPr/>
        </p:nvSpPr>
        <p:spPr>
          <a:xfrm>
            <a:off x="1054224" y="5946771"/>
            <a:ext cx="1367047" cy="108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2D91605-B2F8-46B4-9C13-7964E7CD560E}"/>
              </a:ext>
            </a:extLst>
          </p:cNvPr>
          <p:cNvCxnSpPr>
            <a:cxnSpLocks/>
          </p:cNvCxnSpPr>
          <p:nvPr/>
        </p:nvCxnSpPr>
        <p:spPr>
          <a:xfrm flipH="1">
            <a:off x="2314575" y="3508891"/>
            <a:ext cx="457200" cy="2355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5DEAA62-1F7E-45A0-9B40-F7E93FD9A69C}"/>
              </a:ext>
            </a:extLst>
          </p:cNvPr>
          <p:cNvSpPr txBox="1"/>
          <p:nvPr/>
        </p:nvSpPr>
        <p:spPr>
          <a:xfrm>
            <a:off x="5467677" y="809388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套件儲存於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node_modules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</a:t>
            </a:r>
          </a:p>
        </p:txBody>
      </p:sp>
    </p:spTree>
    <p:extLst>
      <p:ext uri="{BB962C8B-B14F-4D97-AF65-F5344CB8AC3E}">
        <p14:creationId xmlns:p14="http://schemas.microsoft.com/office/powerpoint/2010/main" val="19348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2FAFE8D-7EDC-4932-9925-0E2FC044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14" y="1090024"/>
            <a:ext cx="4887419" cy="73071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A00E23B-E3FD-4521-98BC-6A208DB2DFE3}"/>
              </a:ext>
            </a:extLst>
          </p:cNvPr>
          <p:cNvSpPr txBox="1"/>
          <p:nvPr/>
        </p:nvSpPr>
        <p:spPr>
          <a:xfrm>
            <a:off x="196245" y="69999"/>
            <a:ext cx="665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執行伺服器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ECB84F-578B-4FD1-B238-7E8043BADD6E}"/>
              </a:ext>
            </a:extLst>
          </p:cNvPr>
          <p:cNvSpPr txBox="1"/>
          <p:nvPr/>
        </p:nvSpPr>
        <p:spPr>
          <a:xfrm>
            <a:off x="1865304" y="720692"/>
            <a:ext cx="414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終端機執行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—node server.js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F75170-917A-4773-BF58-E70A86B785EA}"/>
              </a:ext>
            </a:extLst>
          </p:cNvPr>
          <p:cNvSpPr txBox="1"/>
          <p:nvPr/>
        </p:nvSpPr>
        <p:spPr>
          <a:xfrm>
            <a:off x="1865304" y="2190073"/>
            <a:ext cx="73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瀏覽器輸入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127.0.0.1:3000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，出現剛剛所設計的網頁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8613E7-576D-4097-AA9C-0282630E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14" y="2645726"/>
            <a:ext cx="4119563" cy="38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EF1F15D-D028-4FCE-81EB-941C6336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" y="998593"/>
            <a:ext cx="3405012" cy="26357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55A3D34-682B-4E15-8D26-3A352966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70" y="1042854"/>
            <a:ext cx="4493879" cy="25914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ECFB296-B9FF-4A40-828B-F5FA77F10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48" y="4316503"/>
            <a:ext cx="4165177" cy="24954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4577F7-CF3C-4D0D-BA9D-9C092E3C10E3}"/>
              </a:ext>
            </a:extLst>
          </p:cNvPr>
          <p:cNvSpPr txBox="1"/>
          <p:nvPr/>
        </p:nvSpPr>
        <p:spPr>
          <a:xfrm>
            <a:off x="196245" y="69999"/>
            <a:ext cx="665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輸入內容傳進資料庫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E9AC5D-E0F7-4D9C-8B2D-BFDD0B7AF648}"/>
              </a:ext>
            </a:extLst>
          </p:cNvPr>
          <p:cNvSpPr txBox="1"/>
          <p:nvPr/>
        </p:nvSpPr>
        <p:spPr>
          <a:xfrm>
            <a:off x="4269121" y="593219"/>
            <a:ext cx="340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終端機顯示內容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4DCBBC-E6E6-43CF-B400-D0B975DF3B4C}"/>
              </a:ext>
            </a:extLst>
          </p:cNvPr>
          <p:cNvSpPr txBox="1"/>
          <p:nvPr/>
        </p:nvSpPr>
        <p:spPr>
          <a:xfrm>
            <a:off x="285751" y="629261"/>
            <a:ext cx="340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輸入內容並和傳送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7BA552-2747-4AB4-8989-2AAE66F75831}"/>
              </a:ext>
            </a:extLst>
          </p:cNvPr>
          <p:cNvSpPr txBox="1"/>
          <p:nvPr/>
        </p:nvSpPr>
        <p:spPr>
          <a:xfrm>
            <a:off x="302048" y="3838517"/>
            <a:ext cx="340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確認資料庫內確實傳入資料</a:t>
            </a:r>
          </a:p>
        </p:txBody>
      </p:sp>
    </p:spTree>
    <p:extLst>
      <p:ext uri="{BB962C8B-B14F-4D97-AF65-F5344CB8AC3E}">
        <p14:creationId xmlns:p14="http://schemas.microsoft.com/office/powerpoint/2010/main" val="190047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167</Words>
  <Application>Microsoft Office PowerPoint</Application>
  <PresentationFormat>如螢幕大小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HungJimmy</dc:creator>
  <cp:lastModifiedBy>HungJimmy</cp:lastModifiedBy>
  <cp:revision>4</cp:revision>
  <dcterms:created xsi:type="dcterms:W3CDTF">2021-05-31T03:38:43Z</dcterms:created>
  <dcterms:modified xsi:type="dcterms:W3CDTF">2021-05-31T03:47:23Z</dcterms:modified>
</cp:coreProperties>
</file>