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79" r:id="rId3"/>
    <p:sldId id="314" r:id="rId4"/>
    <p:sldId id="316" r:id="rId5"/>
    <p:sldId id="317" r:id="rId6"/>
    <p:sldId id="323" r:id="rId7"/>
    <p:sldId id="333" r:id="rId8"/>
    <p:sldId id="319" r:id="rId9"/>
    <p:sldId id="315" r:id="rId10"/>
    <p:sldId id="330" r:id="rId11"/>
    <p:sldId id="325" r:id="rId12"/>
    <p:sldId id="328" r:id="rId13"/>
    <p:sldId id="329" r:id="rId14"/>
    <p:sldId id="332" r:id="rId15"/>
    <p:sldId id="32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3517"/>
    <a:srgbClr val="E6E6E6"/>
    <a:srgbClr val="849ED6"/>
    <a:srgbClr val="B71713"/>
    <a:srgbClr val="ECD189"/>
    <a:srgbClr val="333333"/>
    <a:srgbClr val="A04B48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84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200F9AA-7755-42A4-A24A-32CB12C342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FCB8C0-F1D7-4617-912C-4060BC976A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F5557-9ED8-4AF7-9989-9116077B3CB7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470712-0020-49B5-B293-DA026C8B10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302E03-FD7A-4D4F-8286-69901C99A5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05BEB-9547-4049-B8BF-23967A3FD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067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B14BA39-2F1E-4784-9C08-E471E8874F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1" t="64707"/>
          <a:stretch/>
        </p:blipFill>
        <p:spPr>
          <a:xfrm>
            <a:off x="6675119" y="4123112"/>
            <a:ext cx="5516881" cy="273488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5CD839D-6041-4171-93CA-ABF484932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806" y="1187207"/>
            <a:ext cx="9526385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43943F-364C-4290-9883-D476AB44B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2807" y="3695418"/>
            <a:ext cx="952638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0E7D63-6810-4BDF-81D3-48B46CE8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7CE4-9C79-4E5B-8451-960FEBEA3E3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2243BA-F785-4173-9C8F-58C57F3D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9D5F5B-EFB6-4EE4-AE16-2E8FC933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C765-3A27-4981-98BA-D8C12E07B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50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1ACB7-79B5-4DFB-BD51-01702693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CB802D-B5A8-43C1-8A0C-53258F5D0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3DA5A2-FF28-4EB1-AF3B-15EA3B59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7CE4-9C79-4E5B-8451-960FEBEA3E3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7F0796-4489-4329-B0C1-19CB83F8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3807B9-B9FC-4DA4-95A3-018754BA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C765-3A27-4981-98BA-D8C12E07B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69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B70EBC8-567C-47B5-B32F-6418C7EBD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F7C646-3320-4020-95E8-CB29717C2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CB4156-7B95-452D-9A44-CC089201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7CE4-9C79-4E5B-8451-960FEBEA3E3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27CE63-6E1C-4289-A305-D3E0A242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B0B45E-B121-44B4-9DEB-EBED1127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C765-3A27-4981-98BA-D8C12E07B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36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8C07E82-CD79-4E48-83B7-C426C09C6F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1" t="64707"/>
          <a:stretch/>
        </p:blipFill>
        <p:spPr>
          <a:xfrm>
            <a:off x="9871863" y="5480195"/>
            <a:ext cx="2320137" cy="1150163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CD44A3-D440-41DA-94AF-FE914578B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841" y="1389775"/>
            <a:ext cx="10240580" cy="4828121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998778-5B88-4BF0-ACC9-3B2CDD85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7CE4-9C79-4E5B-8451-960FEBEA3E3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8F8D5F-58ED-41AD-A819-256D5D0A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7F2FB-705F-49EA-AE29-D1571FCD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C765-3A27-4981-98BA-D8C12E07BD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版面配置區 1">
            <a:extLst>
              <a:ext uri="{FF2B5EF4-FFF2-40B4-BE49-F238E27FC236}">
                <a16:creationId xmlns:a16="http://schemas.microsoft.com/office/drawing/2014/main" id="{719BA385-6D9F-4C04-B308-970A27E9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842" y="227545"/>
            <a:ext cx="10240580" cy="87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21FD2FD-9DB6-49C4-8C62-9EF91F8A19E0}"/>
              </a:ext>
            </a:extLst>
          </p:cNvPr>
          <p:cNvCxnSpPr>
            <a:cxnSpLocks/>
          </p:cNvCxnSpPr>
          <p:nvPr userDrawn="1"/>
        </p:nvCxnSpPr>
        <p:spPr>
          <a:xfrm>
            <a:off x="1222842" y="1116886"/>
            <a:ext cx="10604646" cy="0"/>
          </a:xfrm>
          <a:prstGeom prst="line">
            <a:avLst/>
          </a:prstGeom>
          <a:ln w="38100">
            <a:solidFill>
              <a:srgbClr val="FAB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校徽- 有關臺大- 認識臺大- 國立臺灣大學">
            <a:extLst>
              <a:ext uri="{FF2B5EF4-FFF2-40B4-BE49-F238E27FC236}">
                <a16:creationId xmlns:a16="http://schemas.microsoft.com/office/drawing/2014/main" id="{8D724318-3DAC-4023-88A5-5EB36A2C87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0407"/>
            <a:ext cx="979871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7B07A1A-55DF-49F9-95CB-5AE233B2BD68}"/>
              </a:ext>
            </a:extLst>
          </p:cNvPr>
          <p:cNvSpPr/>
          <p:nvPr userDrawn="1"/>
        </p:nvSpPr>
        <p:spPr>
          <a:xfrm>
            <a:off x="11749088" y="6172200"/>
            <a:ext cx="442912" cy="458174"/>
          </a:xfrm>
          <a:prstGeom prst="rect">
            <a:avLst/>
          </a:prstGeom>
          <a:solidFill>
            <a:srgbClr val="B71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5D9DE8F-5FDD-4541-B7EF-4BAADFA56046}"/>
              </a:ext>
            </a:extLst>
          </p:cNvPr>
          <p:cNvCxnSpPr>
            <a:cxnSpLocks/>
          </p:cNvCxnSpPr>
          <p:nvPr userDrawn="1"/>
        </p:nvCxnSpPr>
        <p:spPr>
          <a:xfrm>
            <a:off x="10110790" y="6631184"/>
            <a:ext cx="78343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35D10EB-D669-455C-A980-D0317DB98404}"/>
              </a:ext>
            </a:extLst>
          </p:cNvPr>
          <p:cNvSpPr/>
          <p:nvPr userDrawn="1"/>
        </p:nvSpPr>
        <p:spPr>
          <a:xfrm>
            <a:off x="0" y="6630455"/>
            <a:ext cx="12192000" cy="227545"/>
          </a:xfrm>
          <a:prstGeom prst="rect">
            <a:avLst/>
          </a:prstGeom>
          <a:solidFill>
            <a:srgbClr val="B71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97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479872-B943-4041-8FBD-E29F05CE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431250-D3DE-4603-A373-4E8DB7D4C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2B0E52-D87D-4F57-9646-ECDED883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7CE4-9C79-4E5B-8451-960FEBEA3E3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78B3F8-68F0-4BE4-B2A1-EEA877D8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9913A9-6F40-4B32-B14B-0D1ED4B3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C765-3A27-4981-98BA-D8C12E07B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43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0C09-80DD-4800-B4B1-38C8BA84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C0AFD-D64F-4493-ABEE-02E9E0285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DB332C-0269-41B8-A930-6677F6076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87D5B6-9B4F-4A53-9D3D-036CACE2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7CE4-9C79-4E5B-8451-960FEBEA3E3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299254-1F75-40F8-8D62-3EF7CB6F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F877E3-A608-4249-BEA8-C33949FF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C765-3A27-4981-98BA-D8C12E07B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39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0EDDC-FA1A-4844-9BF7-380C7FBA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99F573-EC59-43D8-8C2C-70931BB68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71DD7C-F4F7-49BC-8487-526971986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3B3F767-448E-43D5-AB20-E20FE83A5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2AF343-74D9-41E4-B899-6F547A1FE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DC452C-F4C6-490F-BCE1-347AA0C0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7CE4-9C79-4E5B-8451-960FEBEA3E3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D68903A-840C-4634-99A7-74C3A376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1A1B085-87F9-4496-8AFF-00CAEA0B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C765-3A27-4981-98BA-D8C12E07B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43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FF9B5-8FAD-433E-BF56-5E5F9241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472CBF-C3B9-46DF-B279-FC81C519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7CE4-9C79-4E5B-8451-960FEBEA3E3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538383-B042-4108-9CD6-43F33A3B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2A8344-4A13-44BB-88A3-AAF870AF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C765-3A27-4981-98BA-D8C12E07B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40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59CDD7A-E6A6-444C-B7C3-03021579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7CE4-9C79-4E5B-8451-960FEBEA3E3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C52E65-2A27-4F47-9722-B341B61E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A41E23-1240-4162-9677-7B10DFB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C765-3A27-4981-98BA-D8C12E07B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21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1A735B-F75E-4618-AABE-5E2B1A83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628DAA-7F25-4C14-B541-691152E8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0C3038-141F-4EDE-9420-F543A1C52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E842A0-7962-4B9F-8F65-3CC88070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7CE4-9C79-4E5B-8451-960FEBEA3E3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62E985-1F09-4A1B-B72B-0A81EE83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32BAC5-007B-4BA1-BE71-DAC917AC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C765-3A27-4981-98BA-D8C12E07B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28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953510-0385-4784-B589-3FB449F5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7FBDD3-DE70-4776-8DC3-A8042139E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40013F-924D-4E2F-AB94-5BFF02ACE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CC61CA-5475-48BB-83A5-CFB630B4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7CE4-9C79-4E5B-8451-960FEBEA3E3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739747-D3FE-4145-B5F7-70C902B6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73CF3-A78D-4D69-BE9D-9DBEBB69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C765-3A27-4981-98BA-D8C12E07B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0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92DD9F-825A-4209-BF72-DBB13ADE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842" y="227545"/>
            <a:ext cx="10240580" cy="87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AEA7F6-BE83-41A0-8D3A-17F5D38A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842" y="1318843"/>
            <a:ext cx="10240580" cy="4893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8E58ED-FFDA-4984-9260-B9D2440B2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77CE4-9C79-4E5B-8451-960FEBEA3E3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5362F0-5336-42DC-90F8-B4BD37A8F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4B1C1E-6264-4AD3-9F40-86C84CBF2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AC765-3A27-4981-98BA-D8C12E07B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13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rgbClr val="9B3517"/>
          </a:solidFill>
          <a:latin typeface="Times New Roman" panose="02020603050405020304" pitchFamily="18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5.sv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sv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andoamedianoche.com/2010/03/enlace-de-elementos-en-listas-en-asp-net/" TargetMode="External"/><Relationship Id="rId5" Type="http://schemas.openxmlformats.org/officeDocument/2006/relationships/image" Target="../media/image22.png"/><Relationship Id="rId10" Type="http://schemas.openxmlformats.org/officeDocument/2006/relationships/image" Target="../media/image26.jpg"/><Relationship Id="rId4" Type="http://schemas.openxmlformats.org/officeDocument/2006/relationships/hyperlink" Target="https://de.wikipedia.org/wiki/Datei:Node.js_Logo.svg" TargetMode="External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5F41E-E6F0-48DF-A018-1CBF8D6CA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Web API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B84D91-6ADB-42EE-81A3-A39314836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495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146EE6E-8318-4BB7-89A7-3D16F9B8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API (Application Programming Interface)</a:t>
            </a:r>
            <a:endParaRPr lang="zh-TW" altLang="en-US" b="1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40C09B9-B7C0-4708-9680-8C96DA7C1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841" y="1425634"/>
            <a:ext cx="10240580" cy="4828121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TW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9AC340D-ACCF-4E98-87DA-C098949E9D82}"/>
              </a:ext>
            </a:extLst>
          </p:cNvPr>
          <p:cNvGrpSpPr/>
          <p:nvPr/>
        </p:nvGrpSpPr>
        <p:grpSpPr>
          <a:xfrm>
            <a:off x="1859037" y="3303491"/>
            <a:ext cx="1488173" cy="1550894"/>
            <a:chOff x="1999112" y="3482788"/>
            <a:chExt cx="1488173" cy="15508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E254EC4A-21C6-4CB5-B955-A34327798342}"/>
                </a:ext>
              </a:extLst>
            </p:cNvPr>
            <p:cNvSpPr/>
            <p:nvPr/>
          </p:nvSpPr>
          <p:spPr>
            <a:xfrm>
              <a:off x="1999112" y="3482788"/>
              <a:ext cx="1488173" cy="155089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3B5BAA0-FBDF-4F75-A5CF-BE3626052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5837" y="3692296"/>
              <a:ext cx="1044178" cy="1044178"/>
            </a:xfrm>
            <a:prstGeom prst="rect">
              <a:avLst/>
            </a:prstGeom>
          </p:spPr>
        </p:pic>
      </p:grpSp>
      <p:pic>
        <p:nvPicPr>
          <p:cNvPr id="11" name="圖形 10" descr="UI UX 外框">
            <a:extLst>
              <a:ext uri="{FF2B5EF4-FFF2-40B4-BE49-F238E27FC236}">
                <a16:creationId xmlns:a16="http://schemas.microsoft.com/office/drawing/2014/main" id="{A9134B23-F1B3-4677-BA89-FBFBA7C4F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3360" y="4557177"/>
            <a:ext cx="914400" cy="914400"/>
          </a:xfrm>
          <a:prstGeom prst="rect">
            <a:avLst/>
          </a:prstGeom>
        </p:spPr>
      </p:pic>
      <p:pic>
        <p:nvPicPr>
          <p:cNvPr id="13" name="圖形 12" descr="存回 外框">
            <a:extLst>
              <a:ext uri="{FF2B5EF4-FFF2-40B4-BE49-F238E27FC236}">
                <a16:creationId xmlns:a16="http://schemas.microsoft.com/office/drawing/2014/main" id="{420B9DFC-A229-4DBA-B53D-6D079A425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3360" y="2598599"/>
            <a:ext cx="914400" cy="914400"/>
          </a:xfrm>
          <a:prstGeom prst="rect">
            <a:avLst/>
          </a:prstGeom>
        </p:spPr>
      </p:pic>
      <p:pic>
        <p:nvPicPr>
          <p:cNvPr id="15" name="圖形 14" descr="平板電腦 外框">
            <a:extLst>
              <a:ext uri="{FF2B5EF4-FFF2-40B4-BE49-F238E27FC236}">
                <a16:creationId xmlns:a16="http://schemas.microsoft.com/office/drawing/2014/main" id="{56D8F3AA-8F79-4730-A469-1D0359B8BB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13360" y="3624538"/>
            <a:ext cx="914400" cy="914400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3B3BC584-ED1F-402F-9F35-97A920656750}"/>
              </a:ext>
            </a:extLst>
          </p:cNvPr>
          <p:cNvSpPr/>
          <p:nvPr/>
        </p:nvSpPr>
        <p:spPr>
          <a:xfrm>
            <a:off x="7055818" y="2689924"/>
            <a:ext cx="1371600" cy="25631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Web API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圖形 20" descr="轉換 以實心填滿">
            <a:extLst>
              <a:ext uri="{FF2B5EF4-FFF2-40B4-BE49-F238E27FC236}">
                <a16:creationId xmlns:a16="http://schemas.microsoft.com/office/drawing/2014/main" id="{ABF6AAB7-3593-45AA-9332-F8855763B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03153" y="3577887"/>
            <a:ext cx="1452282" cy="914400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12B1FD4A-05D5-4F30-954F-D99CC91C0D69}"/>
              </a:ext>
            </a:extLst>
          </p:cNvPr>
          <p:cNvSpPr txBox="1"/>
          <p:nvPr/>
        </p:nvSpPr>
        <p:spPr>
          <a:xfrm>
            <a:off x="5054965" y="2921519"/>
            <a:ext cx="154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HTTP </a:t>
            </a:r>
          </a:p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ADB4AC2-4D29-45A8-A3EE-399360A4788C}"/>
              </a:ext>
            </a:extLst>
          </p:cNvPr>
          <p:cNvSpPr txBox="1"/>
          <p:nvPr/>
        </p:nvSpPr>
        <p:spPr>
          <a:xfrm>
            <a:off x="5143493" y="436804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</a:p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 Response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8AC9DD1-E673-4628-8021-C8D39B8BB752}"/>
              </a:ext>
            </a:extLst>
          </p:cNvPr>
          <p:cNvGrpSpPr/>
          <p:nvPr/>
        </p:nvGrpSpPr>
        <p:grpSpPr>
          <a:xfrm>
            <a:off x="8514085" y="3446172"/>
            <a:ext cx="1754880" cy="1310160"/>
            <a:chOff x="8558910" y="3625469"/>
            <a:chExt cx="1754880" cy="1310160"/>
          </a:xfrm>
        </p:grpSpPr>
        <p:pic>
          <p:nvPicPr>
            <p:cNvPr id="25" name="圖形 24" descr="伺服器 外框">
              <a:extLst>
                <a:ext uri="{FF2B5EF4-FFF2-40B4-BE49-F238E27FC236}">
                  <a16:creationId xmlns:a16="http://schemas.microsoft.com/office/drawing/2014/main" id="{04212DF3-89F9-4662-86F9-5BC4A7764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558910" y="3625469"/>
              <a:ext cx="1177829" cy="1177829"/>
            </a:xfrm>
            <a:prstGeom prst="rect">
              <a:avLst/>
            </a:prstGeom>
          </p:spPr>
        </p:pic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A5E2D6D-C4DD-4B8B-9184-152CD2A0554F}"/>
                </a:ext>
              </a:extLst>
            </p:cNvPr>
            <p:cNvGrpSpPr/>
            <p:nvPr/>
          </p:nvGrpSpPr>
          <p:grpSpPr>
            <a:xfrm>
              <a:off x="9514922" y="4159056"/>
              <a:ext cx="798868" cy="776573"/>
              <a:chOff x="9897687" y="4455352"/>
              <a:chExt cx="798868" cy="776573"/>
            </a:xfrm>
          </p:grpSpPr>
          <p:pic>
            <p:nvPicPr>
              <p:cNvPr id="23" name="圖形 22" descr="資料庫 以實心填滿">
                <a:extLst>
                  <a:ext uri="{FF2B5EF4-FFF2-40B4-BE49-F238E27FC236}">
                    <a16:creationId xmlns:a16="http://schemas.microsoft.com/office/drawing/2014/main" id="{3192046D-81B9-4952-8E7A-B0255CB6F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897687" y="4455352"/>
                <a:ext cx="717159" cy="717159"/>
              </a:xfrm>
              <a:prstGeom prst="rect">
                <a:avLst/>
              </a:prstGeom>
            </p:spPr>
          </p:pic>
          <p:pic>
            <p:nvPicPr>
              <p:cNvPr id="35" name="圖形 34" descr="雲朵 以實心填滿">
                <a:extLst>
                  <a:ext uri="{FF2B5EF4-FFF2-40B4-BE49-F238E27FC236}">
                    <a16:creationId xmlns:a16="http://schemas.microsoft.com/office/drawing/2014/main" id="{70A610C4-FD06-47FC-9D01-20D4EB3B35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300068" y="4835438"/>
                <a:ext cx="396487" cy="396487"/>
              </a:xfrm>
              <a:prstGeom prst="rect">
                <a:avLst/>
              </a:prstGeom>
            </p:spPr>
          </p:pic>
        </p:grpSp>
      </p:grp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D63AA742-E73C-461D-A682-4930A332C965}"/>
              </a:ext>
            </a:extLst>
          </p:cNvPr>
          <p:cNvSpPr/>
          <p:nvPr/>
        </p:nvSpPr>
        <p:spPr>
          <a:xfrm>
            <a:off x="1563219" y="2285997"/>
            <a:ext cx="3362975" cy="3343835"/>
          </a:xfrm>
          <a:custGeom>
            <a:avLst/>
            <a:gdLst>
              <a:gd name="connsiteX0" fmla="*/ 0 w 3362975"/>
              <a:gd name="connsiteY0" fmla="*/ 557317 h 3343835"/>
              <a:gd name="connsiteX1" fmla="*/ 557317 w 3362975"/>
              <a:gd name="connsiteY1" fmla="*/ 0 h 3343835"/>
              <a:gd name="connsiteX2" fmla="*/ 1119402 w 3362975"/>
              <a:gd name="connsiteY2" fmla="*/ 0 h 3343835"/>
              <a:gd name="connsiteX3" fmla="*/ 1726454 w 3362975"/>
              <a:gd name="connsiteY3" fmla="*/ 0 h 3343835"/>
              <a:gd name="connsiteX4" fmla="*/ 2805658 w 3362975"/>
              <a:gd name="connsiteY4" fmla="*/ 0 h 3343835"/>
              <a:gd name="connsiteX5" fmla="*/ 3362975 w 3362975"/>
              <a:gd name="connsiteY5" fmla="*/ 557317 h 3343835"/>
              <a:gd name="connsiteX6" fmla="*/ 3362975 w 3362975"/>
              <a:gd name="connsiteY6" fmla="*/ 1114617 h 3343835"/>
              <a:gd name="connsiteX7" fmla="*/ 3362975 w 3362975"/>
              <a:gd name="connsiteY7" fmla="*/ 1694210 h 3343835"/>
              <a:gd name="connsiteX8" fmla="*/ 3362975 w 3362975"/>
              <a:gd name="connsiteY8" fmla="*/ 2273802 h 3343835"/>
              <a:gd name="connsiteX9" fmla="*/ 3362975 w 3362975"/>
              <a:gd name="connsiteY9" fmla="*/ 2786518 h 3343835"/>
              <a:gd name="connsiteX10" fmla="*/ 2805658 w 3362975"/>
              <a:gd name="connsiteY10" fmla="*/ 3343835 h 3343835"/>
              <a:gd name="connsiteX11" fmla="*/ 2266056 w 3362975"/>
              <a:gd name="connsiteY11" fmla="*/ 3343835 h 3343835"/>
              <a:gd name="connsiteX12" fmla="*/ 1748938 w 3362975"/>
              <a:gd name="connsiteY12" fmla="*/ 3343835 h 3343835"/>
              <a:gd name="connsiteX13" fmla="*/ 1209336 w 3362975"/>
              <a:gd name="connsiteY13" fmla="*/ 3343835 h 3343835"/>
              <a:gd name="connsiteX14" fmla="*/ 557317 w 3362975"/>
              <a:gd name="connsiteY14" fmla="*/ 3343835 h 3343835"/>
              <a:gd name="connsiteX15" fmla="*/ 0 w 3362975"/>
              <a:gd name="connsiteY15" fmla="*/ 2786518 h 3343835"/>
              <a:gd name="connsiteX16" fmla="*/ 0 w 3362975"/>
              <a:gd name="connsiteY16" fmla="*/ 2184634 h 3343835"/>
              <a:gd name="connsiteX17" fmla="*/ 0 w 3362975"/>
              <a:gd name="connsiteY17" fmla="*/ 1694210 h 3343835"/>
              <a:gd name="connsiteX18" fmla="*/ 0 w 3362975"/>
              <a:gd name="connsiteY18" fmla="*/ 1136909 h 3343835"/>
              <a:gd name="connsiteX19" fmla="*/ 0 w 3362975"/>
              <a:gd name="connsiteY19" fmla="*/ 557317 h 334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62975" h="3343835" extrusionOk="0">
                <a:moveTo>
                  <a:pt x="0" y="557317"/>
                </a:moveTo>
                <a:cubicBezTo>
                  <a:pt x="-19672" y="284032"/>
                  <a:pt x="193175" y="-23267"/>
                  <a:pt x="557317" y="0"/>
                </a:cubicBezTo>
                <a:cubicBezTo>
                  <a:pt x="671977" y="-1312"/>
                  <a:pt x="896567" y="4949"/>
                  <a:pt x="1119402" y="0"/>
                </a:cubicBezTo>
                <a:cubicBezTo>
                  <a:pt x="1342237" y="-4949"/>
                  <a:pt x="1601079" y="3866"/>
                  <a:pt x="1726454" y="0"/>
                </a:cubicBezTo>
                <a:cubicBezTo>
                  <a:pt x="1851829" y="-3866"/>
                  <a:pt x="2516221" y="24454"/>
                  <a:pt x="2805658" y="0"/>
                </a:cubicBezTo>
                <a:cubicBezTo>
                  <a:pt x="3115441" y="23328"/>
                  <a:pt x="3356336" y="186649"/>
                  <a:pt x="3362975" y="557317"/>
                </a:cubicBezTo>
                <a:cubicBezTo>
                  <a:pt x="3339269" y="690768"/>
                  <a:pt x="3337447" y="864009"/>
                  <a:pt x="3362975" y="1114617"/>
                </a:cubicBezTo>
                <a:cubicBezTo>
                  <a:pt x="3388503" y="1365225"/>
                  <a:pt x="3378496" y="1419853"/>
                  <a:pt x="3362975" y="1694210"/>
                </a:cubicBezTo>
                <a:cubicBezTo>
                  <a:pt x="3347454" y="1968567"/>
                  <a:pt x="3341195" y="2114185"/>
                  <a:pt x="3362975" y="2273802"/>
                </a:cubicBezTo>
                <a:cubicBezTo>
                  <a:pt x="3384755" y="2433419"/>
                  <a:pt x="3355278" y="2534288"/>
                  <a:pt x="3362975" y="2786518"/>
                </a:cubicBezTo>
                <a:cubicBezTo>
                  <a:pt x="3338672" y="3067773"/>
                  <a:pt x="3151453" y="3332974"/>
                  <a:pt x="2805658" y="3343835"/>
                </a:cubicBezTo>
                <a:cubicBezTo>
                  <a:pt x="2677174" y="3330586"/>
                  <a:pt x="2442741" y="3349166"/>
                  <a:pt x="2266056" y="3343835"/>
                </a:cubicBezTo>
                <a:cubicBezTo>
                  <a:pt x="2089371" y="3338504"/>
                  <a:pt x="1909033" y="3340280"/>
                  <a:pt x="1748938" y="3343835"/>
                </a:cubicBezTo>
                <a:cubicBezTo>
                  <a:pt x="1588843" y="3347390"/>
                  <a:pt x="1398370" y="3327482"/>
                  <a:pt x="1209336" y="3343835"/>
                </a:cubicBezTo>
                <a:cubicBezTo>
                  <a:pt x="1020302" y="3360188"/>
                  <a:pt x="778396" y="3344042"/>
                  <a:pt x="557317" y="3343835"/>
                </a:cubicBezTo>
                <a:cubicBezTo>
                  <a:pt x="293960" y="3281208"/>
                  <a:pt x="23293" y="3138764"/>
                  <a:pt x="0" y="2786518"/>
                </a:cubicBezTo>
                <a:cubicBezTo>
                  <a:pt x="-15524" y="2590209"/>
                  <a:pt x="17892" y="2412837"/>
                  <a:pt x="0" y="2184634"/>
                </a:cubicBezTo>
                <a:cubicBezTo>
                  <a:pt x="-17892" y="1956431"/>
                  <a:pt x="610" y="1858865"/>
                  <a:pt x="0" y="1694210"/>
                </a:cubicBezTo>
                <a:cubicBezTo>
                  <a:pt x="-610" y="1529555"/>
                  <a:pt x="11539" y="1259153"/>
                  <a:pt x="0" y="1136909"/>
                </a:cubicBezTo>
                <a:cubicBezTo>
                  <a:pt x="-11539" y="1014665"/>
                  <a:pt x="10501" y="677639"/>
                  <a:pt x="0" y="557317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60093F1-5C53-4CFB-B98D-7CA6CFDAD6ED}"/>
              </a:ext>
            </a:extLst>
          </p:cNvPr>
          <p:cNvSpPr/>
          <p:nvPr/>
        </p:nvSpPr>
        <p:spPr>
          <a:xfrm>
            <a:off x="2700818" y="5401497"/>
            <a:ext cx="1079021" cy="505992"/>
          </a:xfrm>
          <a:custGeom>
            <a:avLst/>
            <a:gdLst>
              <a:gd name="connsiteX0" fmla="*/ 0 w 1079021"/>
              <a:gd name="connsiteY0" fmla="*/ 0 h 505992"/>
              <a:gd name="connsiteX1" fmla="*/ 528720 w 1079021"/>
              <a:gd name="connsiteY1" fmla="*/ 0 h 505992"/>
              <a:gd name="connsiteX2" fmla="*/ 1079021 w 1079021"/>
              <a:gd name="connsiteY2" fmla="*/ 0 h 505992"/>
              <a:gd name="connsiteX3" fmla="*/ 1079021 w 1079021"/>
              <a:gd name="connsiteY3" fmla="*/ 505992 h 505992"/>
              <a:gd name="connsiteX4" fmla="*/ 550301 w 1079021"/>
              <a:gd name="connsiteY4" fmla="*/ 505992 h 505992"/>
              <a:gd name="connsiteX5" fmla="*/ 0 w 1079021"/>
              <a:gd name="connsiteY5" fmla="*/ 505992 h 505992"/>
              <a:gd name="connsiteX6" fmla="*/ 0 w 1079021"/>
              <a:gd name="connsiteY6" fmla="*/ 0 h 50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9021" h="505992" fill="none" extrusionOk="0">
                <a:moveTo>
                  <a:pt x="0" y="0"/>
                </a:moveTo>
                <a:cubicBezTo>
                  <a:pt x="136381" y="-26261"/>
                  <a:pt x="311221" y="48265"/>
                  <a:pt x="528720" y="0"/>
                </a:cubicBezTo>
                <a:cubicBezTo>
                  <a:pt x="746219" y="-48265"/>
                  <a:pt x="909720" y="57666"/>
                  <a:pt x="1079021" y="0"/>
                </a:cubicBezTo>
                <a:cubicBezTo>
                  <a:pt x="1091221" y="211149"/>
                  <a:pt x="1040485" y="316390"/>
                  <a:pt x="1079021" y="505992"/>
                </a:cubicBezTo>
                <a:cubicBezTo>
                  <a:pt x="824653" y="528129"/>
                  <a:pt x="676800" y="467604"/>
                  <a:pt x="550301" y="505992"/>
                </a:cubicBezTo>
                <a:cubicBezTo>
                  <a:pt x="423802" y="544380"/>
                  <a:pt x="118748" y="453859"/>
                  <a:pt x="0" y="505992"/>
                </a:cubicBezTo>
                <a:cubicBezTo>
                  <a:pt x="-38510" y="253765"/>
                  <a:pt x="4234" y="204225"/>
                  <a:pt x="0" y="0"/>
                </a:cubicBezTo>
                <a:close/>
              </a:path>
              <a:path w="1079021" h="505992" stroke="0" extrusionOk="0">
                <a:moveTo>
                  <a:pt x="0" y="0"/>
                </a:moveTo>
                <a:cubicBezTo>
                  <a:pt x="221954" y="-59098"/>
                  <a:pt x="309855" y="40214"/>
                  <a:pt x="561091" y="0"/>
                </a:cubicBezTo>
                <a:cubicBezTo>
                  <a:pt x="812327" y="-40214"/>
                  <a:pt x="956898" y="51127"/>
                  <a:pt x="1079021" y="0"/>
                </a:cubicBezTo>
                <a:cubicBezTo>
                  <a:pt x="1137142" y="112820"/>
                  <a:pt x="1036483" y="354844"/>
                  <a:pt x="1079021" y="505992"/>
                </a:cubicBezTo>
                <a:cubicBezTo>
                  <a:pt x="842921" y="569766"/>
                  <a:pt x="727668" y="480302"/>
                  <a:pt x="528720" y="505992"/>
                </a:cubicBezTo>
                <a:cubicBezTo>
                  <a:pt x="329772" y="531682"/>
                  <a:pt x="132527" y="449326"/>
                  <a:pt x="0" y="505992"/>
                </a:cubicBezTo>
                <a:cubicBezTo>
                  <a:pt x="-45544" y="272962"/>
                  <a:pt x="50321" y="197792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480420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DE8465F1-AD75-4298-B356-BE1BFF474942}"/>
              </a:ext>
            </a:extLst>
          </p:cNvPr>
          <p:cNvSpPr/>
          <p:nvPr/>
        </p:nvSpPr>
        <p:spPr>
          <a:xfrm>
            <a:off x="6772734" y="2285997"/>
            <a:ext cx="3671147" cy="3343835"/>
          </a:xfrm>
          <a:custGeom>
            <a:avLst/>
            <a:gdLst>
              <a:gd name="connsiteX0" fmla="*/ 0 w 3671147"/>
              <a:gd name="connsiteY0" fmla="*/ 557317 h 3343835"/>
              <a:gd name="connsiteX1" fmla="*/ 557317 w 3671147"/>
              <a:gd name="connsiteY1" fmla="*/ 0 h 3343835"/>
              <a:gd name="connsiteX2" fmla="*/ 1196445 w 3671147"/>
              <a:gd name="connsiteY2" fmla="*/ 0 h 3343835"/>
              <a:gd name="connsiteX3" fmla="*/ 1886704 w 3671147"/>
              <a:gd name="connsiteY3" fmla="*/ 0 h 3343835"/>
              <a:gd name="connsiteX4" fmla="*/ 3113830 w 3671147"/>
              <a:gd name="connsiteY4" fmla="*/ 0 h 3343835"/>
              <a:gd name="connsiteX5" fmla="*/ 3671147 w 3671147"/>
              <a:gd name="connsiteY5" fmla="*/ 557317 h 3343835"/>
              <a:gd name="connsiteX6" fmla="*/ 3671147 w 3671147"/>
              <a:gd name="connsiteY6" fmla="*/ 1114617 h 3343835"/>
              <a:gd name="connsiteX7" fmla="*/ 3671147 w 3671147"/>
              <a:gd name="connsiteY7" fmla="*/ 1694210 h 3343835"/>
              <a:gd name="connsiteX8" fmla="*/ 3671147 w 3671147"/>
              <a:gd name="connsiteY8" fmla="*/ 2273802 h 3343835"/>
              <a:gd name="connsiteX9" fmla="*/ 3671147 w 3671147"/>
              <a:gd name="connsiteY9" fmla="*/ 2786518 h 3343835"/>
              <a:gd name="connsiteX10" fmla="*/ 3113830 w 3671147"/>
              <a:gd name="connsiteY10" fmla="*/ 3343835 h 3343835"/>
              <a:gd name="connsiteX11" fmla="*/ 2500267 w 3671147"/>
              <a:gd name="connsiteY11" fmla="*/ 3343835 h 3343835"/>
              <a:gd name="connsiteX12" fmla="*/ 1912269 w 3671147"/>
              <a:gd name="connsiteY12" fmla="*/ 3343835 h 3343835"/>
              <a:gd name="connsiteX13" fmla="*/ 1298706 w 3671147"/>
              <a:gd name="connsiteY13" fmla="*/ 3343835 h 3343835"/>
              <a:gd name="connsiteX14" fmla="*/ 557317 w 3671147"/>
              <a:gd name="connsiteY14" fmla="*/ 3343835 h 3343835"/>
              <a:gd name="connsiteX15" fmla="*/ 0 w 3671147"/>
              <a:gd name="connsiteY15" fmla="*/ 2786518 h 3343835"/>
              <a:gd name="connsiteX16" fmla="*/ 0 w 3671147"/>
              <a:gd name="connsiteY16" fmla="*/ 2184634 h 3343835"/>
              <a:gd name="connsiteX17" fmla="*/ 0 w 3671147"/>
              <a:gd name="connsiteY17" fmla="*/ 1694210 h 3343835"/>
              <a:gd name="connsiteX18" fmla="*/ 0 w 3671147"/>
              <a:gd name="connsiteY18" fmla="*/ 1136909 h 3343835"/>
              <a:gd name="connsiteX19" fmla="*/ 0 w 3671147"/>
              <a:gd name="connsiteY19" fmla="*/ 557317 h 334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71147" h="3343835" extrusionOk="0">
                <a:moveTo>
                  <a:pt x="0" y="557317"/>
                </a:moveTo>
                <a:cubicBezTo>
                  <a:pt x="-19672" y="284032"/>
                  <a:pt x="193175" y="-23267"/>
                  <a:pt x="557317" y="0"/>
                </a:cubicBezTo>
                <a:cubicBezTo>
                  <a:pt x="716006" y="750"/>
                  <a:pt x="1044793" y="-2255"/>
                  <a:pt x="1196445" y="0"/>
                </a:cubicBezTo>
                <a:cubicBezTo>
                  <a:pt x="1348097" y="2255"/>
                  <a:pt x="1723631" y="-28486"/>
                  <a:pt x="1886704" y="0"/>
                </a:cubicBezTo>
                <a:cubicBezTo>
                  <a:pt x="2049777" y="28486"/>
                  <a:pt x="2704560" y="-22027"/>
                  <a:pt x="3113830" y="0"/>
                </a:cubicBezTo>
                <a:cubicBezTo>
                  <a:pt x="3423613" y="23328"/>
                  <a:pt x="3664508" y="186649"/>
                  <a:pt x="3671147" y="557317"/>
                </a:cubicBezTo>
                <a:cubicBezTo>
                  <a:pt x="3647441" y="690768"/>
                  <a:pt x="3645619" y="864009"/>
                  <a:pt x="3671147" y="1114617"/>
                </a:cubicBezTo>
                <a:cubicBezTo>
                  <a:pt x="3696675" y="1365225"/>
                  <a:pt x="3686668" y="1419853"/>
                  <a:pt x="3671147" y="1694210"/>
                </a:cubicBezTo>
                <a:cubicBezTo>
                  <a:pt x="3655626" y="1968567"/>
                  <a:pt x="3649367" y="2114185"/>
                  <a:pt x="3671147" y="2273802"/>
                </a:cubicBezTo>
                <a:cubicBezTo>
                  <a:pt x="3692927" y="2433419"/>
                  <a:pt x="3663450" y="2534288"/>
                  <a:pt x="3671147" y="2786518"/>
                </a:cubicBezTo>
                <a:cubicBezTo>
                  <a:pt x="3646844" y="3067773"/>
                  <a:pt x="3459625" y="3332974"/>
                  <a:pt x="3113830" y="3343835"/>
                </a:cubicBezTo>
                <a:cubicBezTo>
                  <a:pt x="2959037" y="3359242"/>
                  <a:pt x="2646543" y="3333557"/>
                  <a:pt x="2500267" y="3343835"/>
                </a:cubicBezTo>
                <a:cubicBezTo>
                  <a:pt x="2353991" y="3354113"/>
                  <a:pt x="2081752" y="3355483"/>
                  <a:pt x="1912269" y="3343835"/>
                </a:cubicBezTo>
                <a:cubicBezTo>
                  <a:pt x="1742786" y="3332187"/>
                  <a:pt x="1507220" y="3337228"/>
                  <a:pt x="1298706" y="3343835"/>
                </a:cubicBezTo>
                <a:cubicBezTo>
                  <a:pt x="1090192" y="3350442"/>
                  <a:pt x="745069" y="3358141"/>
                  <a:pt x="557317" y="3343835"/>
                </a:cubicBezTo>
                <a:cubicBezTo>
                  <a:pt x="293960" y="3281208"/>
                  <a:pt x="23293" y="3138764"/>
                  <a:pt x="0" y="2786518"/>
                </a:cubicBezTo>
                <a:cubicBezTo>
                  <a:pt x="-15524" y="2590209"/>
                  <a:pt x="17892" y="2412837"/>
                  <a:pt x="0" y="2184634"/>
                </a:cubicBezTo>
                <a:cubicBezTo>
                  <a:pt x="-17892" y="1956431"/>
                  <a:pt x="610" y="1858865"/>
                  <a:pt x="0" y="1694210"/>
                </a:cubicBezTo>
                <a:cubicBezTo>
                  <a:pt x="-610" y="1529555"/>
                  <a:pt x="11539" y="1259153"/>
                  <a:pt x="0" y="1136909"/>
                </a:cubicBezTo>
                <a:cubicBezTo>
                  <a:pt x="-11539" y="1014665"/>
                  <a:pt x="10501" y="677639"/>
                  <a:pt x="0" y="557317"/>
                </a:cubicBezTo>
                <a:close/>
              </a:path>
            </a:pathLst>
          </a:custGeom>
          <a:noFill/>
          <a:ln w="57150">
            <a:solidFill>
              <a:schemeClr val="accent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DCA03E9-E59C-48E5-9E4F-58C25BFF1682}"/>
              </a:ext>
            </a:extLst>
          </p:cNvPr>
          <p:cNvSpPr/>
          <p:nvPr/>
        </p:nvSpPr>
        <p:spPr>
          <a:xfrm>
            <a:off x="8114397" y="5401497"/>
            <a:ext cx="1079021" cy="505992"/>
          </a:xfrm>
          <a:custGeom>
            <a:avLst/>
            <a:gdLst>
              <a:gd name="connsiteX0" fmla="*/ 0 w 1079021"/>
              <a:gd name="connsiteY0" fmla="*/ 0 h 505992"/>
              <a:gd name="connsiteX1" fmla="*/ 528720 w 1079021"/>
              <a:gd name="connsiteY1" fmla="*/ 0 h 505992"/>
              <a:gd name="connsiteX2" fmla="*/ 1079021 w 1079021"/>
              <a:gd name="connsiteY2" fmla="*/ 0 h 505992"/>
              <a:gd name="connsiteX3" fmla="*/ 1079021 w 1079021"/>
              <a:gd name="connsiteY3" fmla="*/ 505992 h 505992"/>
              <a:gd name="connsiteX4" fmla="*/ 550301 w 1079021"/>
              <a:gd name="connsiteY4" fmla="*/ 505992 h 505992"/>
              <a:gd name="connsiteX5" fmla="*/ 0 w 1079021"/>
              <a:gd name="connsiteY5" fmla="*/ 505992 h 505992"/>
              <a:gd name="connsiteX6" fmla="*/ 0 w 1079021"/>
              <a:gd name="connsiteY6" fmla="*/ 0 h 50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9021" h="505992" fill="none" extrusionOk="0">
                <a:moveTo>
                  <a:pt x="0" y="0"/>
                </a:moveTo>
                <a:cubicBezTo>
                  <a:pt x="136381" y="-26261"/>
                  <a:pt x="311221" y="48265"/>
                  <a:pt x="528720" y="0"/>
                </a:cubicBezTo>
                <a:cubicBezTo>
                  <a:pt x="746219" y="-48265"/>
                  <a:pt x="909720" y="57666"/>
                  <a:pt x="1079021" y="0"/>
                </a:cubicBezTo>
                <a:cubicBezTo>
                  <a:pt x="1091221" y="211149"/>
                  <a:pt x="1040485" y="316390"/>
                  <a:pt x="1079021" y="505992"/>
                </a:cubicBezTo>
                <a:cubicBezTo>
                  <a:pt x="824653" y="528129"/>
                  <a:pt x="676800" y="467604"/>
                  <a:pt x="550301" y="505992"/>
                </a:cubicBezTo>
                <a:cubicBezTo>
                  <a:pt x="423802" y="544380"/>
                  <a:pt x="118748" y="453859"/>
                  <a:pt x="0" y="505992"/>
                </a:cubicBezTo>
                <a:cubicBezTo>
                  <a:pt x="-38510" y="253765"/>
                  <a:pt x="4234" y="204225"/>
                  <a:pt x="0" y="0"/>
                </a:cubicBezTo>
                <a:close/>
              </a:path>
              <a:path w="1079021" h="505992" stroke="0" extrusionOk="0">
                <a:moveTo>
                  <a:pt x="0" y="0"/>
                </a:moveTo>
                <a:cubicBezTo>
                  <a:pt x="221954" y="-59098"/>
                  <a:pt x="309855" y="40214"/>
                  <a:pt x="561091" y="0"/>
                </a:cubicBezTo>
                <a:cubicBezTo>
                  <a:pt x="812327" y="-40214"/>
                  <a:pt x="956898" y="51127"/>
                  <a:pt x="1079021" y="0"/>
                </a:cubicBezTo>
                <a:cubicBezTo>
                  <a:pt x="1137142" y="112820"/>
                  <a:pt x="1036483" y="354844"/>
                  <a:pt x="1079021" y="505992"/>
                </a:cubicBezTo>
                <a:cubicBezTo>
                  <a:pt x="842921" y="569766"/>
                  <a:pt x="727668" y="480302"/>
                  <a:pt x="528720" y="505992"/>
                </a:cubicBezTo>
                <a:cubicBezTo>
                  <a:pt x="329772" y="531682"/>
                  <a:pt x="132527" y="449326"/>
                  <a:pt x="0" y="505992"/>
                </a:cubicBezTo>
                <a:cubicBezTo>
                  <a:pt x="-45544" y="272962"/>
                  <a:pt x="50321" y="197792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480420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76BD6CE-0493-4A05-AFF8-D15129FB02C6}"/>
              </a:ext>
            </a:extLst>
          </p:cNvPr>
          <p:cNvSpPr/>
          <p:nvPr/>
        </p:nvSpPr>
        <p:spPr>
          <a:xfrm>
            <a:off x="8590128" y="2689924"/>
            <a:ext cx="1678837" cy="2563146"/>
          </a:xfrm>
          <a:custGeom>
            <a:avLst/>
            <a:gdLst>
              <a:gd name="connsiteX0" fmla="*/ 0 w 1678837"/>
              <a:gd name="connsiteY0" fmla="*/ 279812 h 2563146"/>
              <a:gd name="connsiteX1" fmla="*/ 279812 w 1678837"/>
              <a:gd name="connsiteY1" fmla="*/ 0 h 2563146"/>
              <a:gd name="connsiteX2" fmla="*/ 839419 w 1678837"/>
              <a:gd name="connsiteY2" fmla="*/ 0 h 2563146"/>
              <a:gd name="connsiteX3" fmla="*/ 1399025 w 1678837"/>
              <a:gd name="connsiteY3" fmla="*/ 0 h 2563146"/>
              <a:gd name="connsiteX4" fmla="*/ 1678837 w 1678837"/>
              <a:gd name="connsiteY4" fmla="*/ 279812 h 2563146"/>
              <a:gd name="connsiteX5" fmla="*/ 1678837 w 1678837"/>
              <a:gd name="connsiteY5" fmla="*/ 947653 h 2563146"/>
              <a:gd name="connsiteX6" fmla="*/ 1678837 w 1678837"/>
              <a:gd name="connsiteY6" fmla="*/ 1575423 h 2563146"/>
              <a:gd name="connsiteX7" fmla="*/ 1678837 w 1678837"/>
              <a:gd name="connsiteY7" fmla="*/ 2283334 h 2563146"/>
              <a:gd name="connsiteX8" fmla="*/ 1399025 w 1678837"/>
              <a:gd name="connsiteY8" fmla="*/ 2563146 h 2563146"/>
              <a:gd name="connsiteX9" fmla="*/ 828226 w 1678837"/>
              <a:gd name="connsiteY9" fmla="*/ 2563146 h 2563146"/>
              <a:gd name="connsiteX10" fmla="*/ 279812 w 1678837"/>
              <a:gd name="connsiteY10" fmla="*/ 2563146 h 2563146"/>
              <a:gd name="connsiteX11" fmla="*/ 0 w 1678837"/>
              <a:gd name="connsiteY11" fmla="*/ 2283334 h 2563146"/>
              <a:gd name="connsiteX12" fmla="*/ 0 w 1678837"/>
              <a:gd name="connsiteY12" fmla="*/ 1635529 h 2563146"/>
              <a:gd name="connsiteX13" fmla="*/ 0 w 1678837"/>
              <a:gd name="connsiteY13" fmla="*/ 947653 h 2563146"/>
              <a:gd name="connsiteX14" fmla="*/ 0 w 1678837"/>
              <a:gd name="connsiteY14" fmla="*/ 279812 h 256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78837" h="2563146" extrusionOk="0">
                <a:moveTo>
                  <a:pt x="0" y="279812"/>
                </a:moveTo>
                <a:cubicBezTo>
                  <a:pt x="-5926" y="135673"/>
                  <a:pt x="102452" y="-9425"/>
                  <a:pt x="279812" y="0"/>
                </a:cubicBezTo>
                <a:cubicBezTo>
                  <a:pt x="477873" y="-25903"/>
                  <a:pt x="648553" y="20892"/>
                  <a:pt x="839419" y="0"/>
                </a:cubicBezTo>
                <a:cubicBezTo>
                  <a:pt x="1030285" y="-20892"/>
                  <a:pt x="1135810" y="-25234"/>
                  <a:pt x="1399025" y="0"/>
                </a:cubicBezTo>
                <a:cubicBezTo>
                  <a:pt x="1574037" y="-13251"/>
                  <a:pt x="1643039" y="133487"/>
                  <a:pt x="1678837" y="279812"/>
                </a:cubicBezTo>
                <a:cubicBezTo>
                  <a:pt x="1701698" y="563593"/>
                  <a:pt x="1661486" y="780904"/>
                  <a:pt x="1678837" y="947653"/>
                </a:cubicBezTo>
                <a:cubicBezTo>
                  <a:pt x="1696188" y="1114402"/>
                  <a:pt x="1697467" y="1278736"/>
                  <a:pt x="1678837" y="1575423"/>
                </a:cubicBezTo>
                <a:cubicBezTo>
                  <a:pt x="1660208" y="1872110"/>
                  <a:pt x="1699163" y="1963078"/>
                  <a:pt x="1678837" y="2283334"/>
                </a:cubicBezTo>
                <a:cubicBezTo>
                  <a:pt x="1676164" y="2426601"/>
                  <a:pt x="1536314" y="2558853"/>
                  <a:pt x="1399025" y="2563146"/>
                </a:cubicBezTo>
                <a:cubicBezTo>
                  <a:pt x="1129519" y="2539858"/>
                  <a:pt x="1015335" y="2545766"/>
                  <a:pt x="828226" y="2563146"/>
                </a:cubicBezTo>
                <a:cubicBezTo>
                  <a:pt x="641117" y="2580526"/>
                  <a:pt x="438787" y="2536027"/>
                  <a:pt x="279812" y="2563146"/>
                </a:cubicBezTo>
                <a:cubicBezTo>
                  <a:pt x="120986" y="2585157"/>
                  <a:pt x="-1607" y="2445175"/>
                  <a:pt x="0" y="2283334"/>
                </a:cubicBezTo>
                <a:cubicBezTo>
                  <a:pt x="17956" y="2002789"/>
                  <a:pt x="30360" y="1902495"/>
                  <a:pt x="0" y="1635529"/>
                </a:cubicBezTo>
                <a:cubicBezTo>
                  <a:pt x="-30360" y="1368564"/>
                  <a:pt x="-33735" y="1121814"/>
                  <a:pt x="0" y="947653"/>
                </a:cubicBezTo>
                <a:cubicBezTo>
                  <a:pt x="33735" y="773492"/>
                  <a:pt x="-17094" y="489746"/>
                  <a:pt x="0" y="279812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84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30A78BD-9CDA-470E-BF10-4811CE6B6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10" y="3156119"/>
            <a:ext cx="1441128" cy="9244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1146EE6E-8318-4BB7-89A7-3D16F9B8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Web Server</a:t>
            </a:r>
            <a:endParaRPr lang="zh-TW" altLang="en-US" b="1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9AC340D-ACCF-4E98-87DA-C098949E9D82}"/>
              </a:ext>
            </a:extLst>
          </p:cNvPr>
          <p:cNvGrpSpPr/>
          <p:nvPr/>
        </p:nvGrpSpPr>
        <p:grpSpPr>
          <a:xfrm>
            <a:off x="1492801" y="2326923"/>
            <a:ext cx="1488173" cy="1550894"/>
            <a:chOff x="1999112" y="3482788"/>
            <a:chExt cx="1488173" cy="15508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E254EC4A-21C6-4CB5-B955-A34327798342}"/>
                </a:ext>
              </a:extLst>
            </p:cNvPr>
            <p:cNvSpPr/>
            <p:nvPr/>
          </p:nvSpPr>
          <p:spPr>
            <a:xfrm>
              <a:off x="1999112" y="3482788"/>
              <a:ext cx="1488173" cy="155089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3B5BAA0-FBDF-4F75-A5CF-BE3626052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5837" y="3692296"/>
              <a:ext cx="1044178" cy="1044178"/>
            </a:xfrm>
            <a:prstGeom prst="rect">
              <a:avLst/>
            </a:prstGeom>
          </p:spPr>
        </p:pic>
      </p:grpSp>
      <p:pic>
        <p:nvPicPr>
          <p:cNvPr id="11" name="圖形 10" descr="UI UX 外框">
            <a:extLst>
              <a:ext uri="{FF2B5EF4-FFF2-40B4-BE49-F238E27FC236}">
                <a16:creationId xmlns:a16="http://schemas.microsoft.com/office/drawing/2014/main" id="{A9134B23-F1B3-4677-BA89-FBFBA7C4F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9688" y="4160787"/>
            <a:ext cx="914400" cy="914400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3B3BC584-ED1F-402F-9F35-97A920656750}"/>
              </a:ext>
            </a:extLst>
          </p:cNvPr>
          <p:cNvSpPr/>
          <p:nvPr/>
        </p:nvSpPr>
        <p:spPr>
          <a:xfrm>
            <a:off x="7721994" y="2328009"/>
            <a:ext cx="1371600" cy="11778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Web API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圖形 20" descr="轉換 以實心填滿">
            <a:extLst>
              <a:ext uri="{FF2B5EF4-FFF2-40B4-BE49-F238E27FC236}">
                <a16:creationId xmlns:a16="http://schemas.microsoft.com/office/drawing/2014/main" id="{ABF6AAB7-3593-45AA-9332-F8855763B1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9923" y="3335337"/>
            <a:ext cx="1452282" cy="914400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12B1FD4A-05D5-4F30-954F-D99CC91C0D69}"/>
              </a:ext>
            </a:extLst>
          </p:cNvPr>
          <p:cNvSpPr txBox="1"/>
          <p:nvPr/>
        </p:nvSpPr>
        <p:spPr>
          <a:xfrm>
            <a:off x="3331395" y="2679474"/>
            <a:ext cx="154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HTTP </a:t>
            </a:r>
          </a:p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ADB4AC2-4D29-45A8-A3EE-399360A4788C}"/>
              </a:ext>
            </a:extLst>
          </p:cNvPr>
          <p:cNvSpPr txBox="1"/>
          <p:nvPr/>
        </p:nvSpPr>
        <p:spPr>
          <a:xfrm>
            <a:off x="3419923" y="412600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</a:p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 Response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1440F4D-1755-4739-BC98-49CE8B1C89A1}"/>
              </a:ext>
            </a:extLst>
          </p:cNvPr>
          <p:cNvGrpSpPr/>
          <p:nvPr/>
        </p:nvGrpSpPr>
        <p:grpSpPr>
          <a:xfrm>
            <a:off x="9040595" y="2336617"/>
            <a:ext cx="1754880" cy="1310160"/>
            <a:chOff x="7177760" y="3625468"/>
            <a:chExt cx="1754880" cy="1310160"/>
          </a:xfrm>
        </p:grpSpPr>
        <p:pic>
          <p:nvPicPr>
            <p:cNvPr id="25" name="圖形 24" descr="伺服器 外框">
              <a:extLst>
                <a:ext uri="{FF2B5EF4-FFF2-40B4-BE49-F238E27FC236}">
                  <a16:creationId xmlns:a16="http://schemas.microsoft.com/office/drawing/2014/main" id="{04212DF3-89F9-4662-86F9-5BC4A7764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77760" y="3625468"/>
              <a:ext cx="1177829" cy="1177829"/>
            </a:xfrm>
            <a:prstGeom prst="rect">
              <a:avLst/>
            </a:prstGeom>
          </p:spPr>
        </p:pic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A5E2D6D-C4DD-4B8B-9184-152CD2A0554F}"/>
                </a:ext>
              </a:extLst>
            </p:cNvPr>
            <p:cNvGrpSpPr/>
            <p:nvPr/>
          </p:nvGrpSpPr>
          <p:grpSpPr>
            <a:xfrm>
              <a:off x="8133772" y="4159055"/>
              <a:ext cx="798868" cy="776573"/>
              <a:chOff x="9897687" y="4455352"/>
              <a:chExt cx="798868" cy="776573"/>
            </a:xfrm>
          </p:grpSpPr>
          <p:pic>
            <p:nvPicPr>
              <p:cNvPr id="23" name="圖形 22" descr="資料庫 以實心填滿">
                <a:extLst>
                  <a:ext uri="{FF2B5EF4-FFF2-40B4-BE49-F238E27FC236}">
                    <a16:creationId xmlns:a16="http://schemas.microsoft.com/office/drawing/2014/main" id="{3192046D-81B9-4952-8E7A-B0255CB6F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97687" y="4455352"/>
                <a:ext cx="717159" cy="717159"/>
              </a:xfrm>
              <a:prstGeom prst="rect">
                <a:avLst/>
              </a:prstGeom>
            </p:spPr>
          </p:pic>
          <p:pic>
            <p:nvPicPr>
              <p:cNvPr id="35" name="圖形 34" descr="雲朵 以實心填滿">
                <a:extLst>
                  <a:ext uri="{FF2B5EF4-FFF2-40B4-BE49-F238E27FC236}">
                    <a16:creationId xmlns:a16="http://schemas.microsoft.com/office/drawing/2014/main" id="{70A610C4-FD06-47FC-9D01-20D4EB3B35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300068" y="4835438"/>
                <a:ext cx="396487" cy="396487"/>
              </a:xfrm>
              <a:prstGeom prst="rect">
                <a:avLst/>
              </a:prstGeom>
            </p:spPr>
          </p:pic>
        </p:grpSp>
      </p:grp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D63AA742-E73C-461D-A682-4930A332C965}"/>
              </a:ext>
            </a:extLst>
          </p:cNvPr>
          <p:cNvSpPr/>
          <p:nvPr/>
        </p:nvSpPr>
        <p:spPr>
          <a:xfrm>
            <a:off x="1222842" y="2043953"/>
            <a:ext cx="2028095" cy="3343835"/>
          </a:xfrm>
          <a:custGeom>
            <a:avLst/>
            <a:gdLst>
              <a:gd name="connsiteX0" fmla="*/ 0 w 2028095"/>
              <a:gd name="connsiteY0" fmla="*/ 338023 h 3343835"/>
              <a:gd name="connsiteX1" fmla="*/ 338023 w 2028095"/>
              <a:gd name="connsiteY1" fmla="*/ 0 h 3343835"/>
              <a:gd name="connsiteX2" fmla="*/ 1014048 w 2028095"/>
              <a:gd name="connsiteY2" fmla="*/ 0 h 3343835"/>
              <a:gd name="connsiteX3" fmla="*/ 1690072 w 2028095"/>
              <a:gd name="connsiteY3" fmla="*/ 0 h 3343835"/>
              <a:gd name="connsiteX4" fmla="*/ 2028095 w 2028095"/>
              <a:gd name="connsiteY4" fmla="*/ 338023 h 3343835"/>
              <a:gd name="connsiteX5" fmla="*/ 2028095 w 2028095"/>
              <a:gd name="connsiteY5" fmla="*/ 1004970 h 3343835"/>
              <a:gd name="connsiteX6" fmla="*/ 2028095 w 2028095"/>
              <a:gd name="connsiteY6" fmla="*/ 1618562 h 3343835"/>
              <a:gd name="connsiteX7" fmla="*/ 2028095 w 2028095"/>
              <a:gd name="connsiteY7" fmla="*/ 2312187 h 3343835"/>
              <a:gd name="connsiteX8" fmla="*/ 2028095 w 2028095"/>
              <a:gd name="connsiteY8" fmla="*/ 3005812 h 3343835"/>
              <a:gd name="connsiteX9" fmla="*/ 1690072 w 2028095"/>
              <a:gd name="connsiteY9" fmla="*/ 3343835 h 3343835"/>
              <a:gd name="connsiteX10" fmla="*/ 1027568 w 2028095"/>
              <a:gd name="connsiteY10" fmla="*/ 3343835 h 3343835"/>
              <a:gd name="connsiteX11" fmla="*/ 338023 w 2028095"/>
              <a:gd name="connsiteY11" fmla="*/ 3343835 h 3343835"/>
              <a:gd name="connsiteX12" fmla="*/ 0 w 2028095"/>
              <a:gd name="connsiteY12" fmla="*/ 3005812 h 3343835"/>
              <a:gd name="connsiteX13" fmla="*/ 0 w 2028095"/>
              <a:gd name="connsiteY13" fmla="*/ 2392221 h 3343835"/>
              <a:gd name="connsiteX14" fmla="*/ 0 w 2028095"/>
              <a:gd name="connsiteY14" fmla="*/ 1671918 h 3343835"/>
              <a:gd name="connsiteX15" fmla="*/ 0 w 2028095"/>
              <a:gd name="connsiteY15" fmla="*/ 978292 h 3343835"/>
              <a:gd name="connsiteX16" fmla="*/ 0 w 2028095"/>
              <a:gd name="connsiteY16" fmla="*/ 338023 h 334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28095" h="3343835" extrusionOk="0">
                <a:moveTo>
                  <a:pt x="0" y="338023"/>
                </a:moveTo>
                <a:cubicBezTo>
                  <a:pt x="-15951" y="179324"/>
                  <a:pt x="137967" y="-5522"/>
                  <a:pt x="338023" y="0"/>
                </a:cubicBezTo>
                <a:cubicBezTo>
                  <a:pt x="626120" y="16177"/>
                  <a:pt x="715623" y="-21275"/>
                  <a:pt x="1014048" y="0"/>
                </a:cubicBezTo>
                <a:cubicBezTo>
                  <a:pt x="1312474" y="21275"/>
                  <a:pt x="1368934" y="-25344"/>
                  <a:pt x="1690072" y="0"/>
                </a:cubicBezTo>
                <a:cubicBezTo>
                  <a:pt x="1914136" y="-24190"/>
                  <a:pt x="2012973" y="154807"/>
                  <a:pt x="2028095" y="338023"/>
                </a:cubicBezTo>
                <a:cubicBezTo>
                  <a:pt x="2018804" y="597448"/>
                  <a:pt x="2024836" y="812842"/>
                  <a:pt x="2028095" y="1004970"/>
                </a:cubicBezTo>
                <a:cubicBezTo>
                  <a:pt x="2031354" y="1197098"/>
                  <a:pt x="2025680" y="1404378"/>
                  <a:pt x="2028095" y="1618562"/>
                </a:cubicBezTo>
                <a:cubicBezTo>
                  <a:pt x="2030510" y="1832746"/>
                  <a:pt x="2011601" y="1973003"/>
                  <a:pt x="2028095" y="2312187"/>
                </a:cubicBezTo>
                <a:cubicBezTo>
                  <a:pt x="2044589" y="2651371"/>
                  <a:pt x="2053231" y="2685710"/>
                  <a:pt x="2028095" y="3005812"/>
                </a:cubicBezTo>
                <a:cubicBezTo>
                  <a:pt x="2049097" y="3164027"/>
                  <a:pt x="1874919" y="3352240"/>
                  <a:pt x="1690072" y="3343835"/>
                </a:cubicBezTo>
                <a:cubicBezTo>
                  <a:pt x="1437123" y="3366363"/>
                  <a:pt x="1275980" y="3345997"/>
                  <a:pt x="1027568" y="3343835"/>
                </a:cubicBezTo>
                <a:cubicBezTo>
                  <a:pt x="779156" y="3341673"/>
                  <a:pt x="550560" y="3331955"/>
                  <a:pt x="338023" y="3343835"/>
                </a:cubicBezTo>
                <a:cubicBezTo>
                  <a:pt x="157895" y="3342218"/>
                  <a:pt x="-18365" y="3234304"/>
                  <a:pt x="0" y="3005812"/>
                </a:cubicBezTo>
                <a:cubicBezTo>
                  <a:pt x="-2259" y="2785248"/>
                  <a:pt x="30213" y="2688917"/>
                  <a:pt x="0" y="2392221"/>
                </a:cubicBezTo>
                <a:cubicBezTo>
                  <a:pt x="-30213" y="2095525"/>
                  <a:pt x="-35676" y="1846519"/>
                  <a:pt x="0" y="1671918"/>
                </a:cubicBezTo>
                <a:cubicBezTo>
                  <a:pt x="35676" y="1497317"/>
                  <a:pt x="-27477" y="1167980"/>
                  <a:pt x="0" y="978292"/>
                </a:cubicBezTo>
                <a:cubicBezTo>
                  <a:pt x="27477" y="788604"/>
                  <a:pt x="-25990" y="610536"/>
                  <a:pt x="0" y="338023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60093F1-5C53-4CFB-B98D-7CA6CFDAD6ED}"/>
              </a:ext>
            </a:extLst>
          </p:cNvPr>
          <p:cNvSpPr/>
          <p:nvPr/>
        </p:nvSpPr>
        <p:spPr>
          <a:xfrm>
            <a:off x="1697378" y="5159453"/>
            <a:ext cx="1079021" cy="505992"/>
          </a:xfrm>
          <a:custGeom>
            <a:avLst/>
            <a:gdLst>
              <a:gd name="connsiteX0" fmla="*/ 0 w 1079021"/>
              <a:gd name="connsiteY0" fmla="*/ 0 h 505992"/>
              <a:gd name="connsiteX1" fmla="*/ 528720 w 1079021"/>
              <a:gd name="connsiteY1" fmla="*/ 0 h 505992"/>
              <a:gd name="connsiteX2" fmla="*/ 1079021 w 1079021"/>
              <a:gd name="connsiteY2" fmla="*/ 0 h 505992"/>
              <a:gd name="connsiteX3" fmla="*/ 1079021 w 1079021"/>
              <a:gd name="connsiteY3" fmla="*/ 505992 h 505992"/>
              <a:gd name="connsiteX4" fmla="*/ 550301 w 1079021"/>
              <a:gd name="connsiteY4" fmla="*/ 505992 h 505992"/>
              <a:gd name="connsiteX5" fmla="*/ 0 w 1079021"/>
              <a:gd name="connsiteY5" fmla="*/ 505992 h 505992"/>
              <a:gd name="connsiteX6" fmla="*/ 0 w 1079021"/>
              <a:gd name="connsiteY6" fmla="*/ 0 h 50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9021" h="505992" fill="none" extrusionOk="0">
                <a:moveTo>
                  <a:pt x="0" y="0"/>
                </a:moveTo>
                <a:cubicBezTo>
                  <a:pt x="136381" y="-26261"/>
                  <a:pt x="311221" y="48265"/>
                  <a:pt x="528720" y="0"/>
                </a:cubicBezTo>
                <a:cubicBezTo>
                  <a:pt x="746219" y="-48265"/>
                  <a:pt x="909720" y="57666"/>
                  <a:pt x="1079021" y="0"/>
                </a:cubicBezTo>
                <a:cubicBezTo>
                  <a:pt x="1091221" y="211149"/>
                  <a:pt x="1040485" y="316390"/>
                  <a:pt x="1079021" y="505992"/>
                </a:cubicBezTo>
                <a:cubicBezTo>
                  <a:pt x="824653" y="528129"/>
                  <a:pt x="676800" y="467604"/>
                  <a:pt x="550301" y="505992"/>
                </a:cubicBezTo>
                <a:cubicBezTo>
                  <a:pt x="423802" y="544380"/>
                  <a:pt x="118748" y="453859"/>
                  <a:pt x="0" y="505992"/>
                </a:cubicBezTo>
                <a:cubicBezTo>
                  <a:pt x="-38510" y="253765"/>
                  <a:pt x="4234" y="204225"/>
                  <a:pt x="0" y="0"/>
                </a:cubicBezTo>
                <a:close/>
              </a:path>
              <a:path w="1079021" h="505992" stroke="0" extrusionOk="0">
                <a:moveTo>
                  <a:pt x="0" y="0"/>
                </a:moveTo>
                <a:cubicBezTo>
                  <a:pt x="221954" y="-59098"/>
                  <a:pt x="309855" y="40214"/>
                  <a:pt x="561091" y="0"/>
                </a:cubicBezTo>
                <a:cubicBezTo>
                  <a:pt x="812327" y="-40214"/>
                  <a:pt x="956898" y="51127"/>
                  <a:pt x="1079021" y="0"/>
                </a:cubicBezTo>
                <a:cubicBezTo>
                  <a:pt x="1137142" y="112820"/>
                  <a:pt x="1036483" y="354844"/>
                  <a:pt x="1079021" y="505992"/>
                </a:cubicBezTo>
                <a:cubicBezTo>
                  <a:pt x="842921" y="569766"/>
                  <a:pt x="727668" y="480302"/>
                  <a:pt x="528720" y="505992"/>
                </a:cubicBezTo>
                <a:cubicBezTo>
                  <a:pt x="329772" y="531682"/>
                  <a:pt x="132527" y="449326"/>
                  <a:pt x="0" y="505992"/>
                </a:cubicBezTo>
                <a:cubicBezTo>
                  <a:pt x="-45544" y="272962"/>
                  <a:pt x="50321" y="197792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480420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DE8465F1-AD75-4298-B356-BE1BFF474942}"/>
              </a:ext>
            </a:extLst>
          </p:cNvPr>
          <p:cNvSpPr/>
          <p:nvPr/>
        </p:nvSpPr>
        <p:spPr>
          <a:xfrm>
            <a:off x="5083800" y="2043952"/>
            <a:ext cx="1746350" cy="3343835"/>
          </a:xfrm>
          <a:custGeom>
            <a:avLst/>
            <a:gdLst>
              <a:gd name="connsiteX0" fmla="*/ 0 w 1746350"/>
              <a:gd name="connsiteY0" fmla="*/ 291064 h 3343835"/>
              <a:gd name="connsiteX1" fmla="*/ 291064 w 1746350"/>
              <a:gd name="connsiteY1" fmla="*/ 0 h 3343835"/>
              <a:gd name="connsiteX2" fmla="*/ 873175 w 1746350"/>
              <a:gd name="connsiteY2" fmla="*/ 0 h 3343835"/>
              <a:gd name="connsiteX3" fmla="*/ 1455286 w 1746350"/>
              <a:gd name="connsiteY3" fmla="*/ 0 h 3343835"/>
              <a:gd name="connsiteX4" fmla="*/ 1746350 w 1746350"/>
              <a:gd name="connsiteY4" fmla="*/ 291064 h 3343835"/>
              <a:gd name="connsiteX5" fmla="*/ 1746350 w 1746350"/>
              <a:gd name="connsiteY5" fmla="*/ 981491 h 3343835"/>
              <a:gd name="connsiteX6" fmla="*/ 1746350 w 1746350"/>
              <a:gd name="connsiteY6" fmla="*/ 1616683 h 3343835"/>
              <a:gd name="connsiteX7" fmla="*/ 1746350 w 1746350"/>
              <a:gd name="connsiteY7" fmla="*/ 2334727 h 3343835"/>
              <a:gd name="connsiteX8" fmla="*/ 1746350 w 1746350"/>
              <a:gd name="connsiteY8" fmla="*/ 3052771 h 3343835"/>
              <a:gd name="connsiteX9" fmla="*/ 1455286 w 1746350"/>
              <a:gd name="connsiteY9" fmla="*/ 3343835 h 3343835"/>
              <a:gd name="connsiteX10" fmla="*/ 884817 w 1746350"/>
              <a:gd name="connsiteY10" fmla="*/ 3343835 h 3343835"/>
              <a:gd name="connsiteX11" fmla="*/ 291064 w 1746350"/>
              <a:gd name="connsiteY11" fmla="*/ 3343835 h 3343835"/>
              <a:gd name="connsiteX12" fmla="*/ 0 w 1746350"/>
              <a:gd name="connsiteY12" fmla="*/ 3052771 h 3343835"/>
              <a:gd name="connsiteX13" fmla="*/ 0 w 1746350"/>
              <a:gd name="connsiteY13" fmla="*/ 2417578 h 3343835"/>
              <a:gd name="connsiteX14" fmla="*/ 0 w 1746350"/>
              <a:gd name="connsiteY14" fmla="*/ 1671918 h 3343835"/>
              <a:gd name="connsiteX15" fmla="*/ 0 w 1746350"/>
              <a:gd name="connsiteY15" fmla="*/ 953874 h 3343835"/>
              <a:gd name="connsiteX16" fmla="*/ 0 w 1746350"/>
              <a:gd name="connsiteY16" fmla="*/ 291064 h 334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6350" h="3343835" extrusionOk="0">
                <a:moveTo>
                  <a:pt x="0" y="291064"/>
                </a:moveTo>
                <a:cubicBezTo>
                  <a:pt x="-5874" y="140620"/>
                  <a:pt x="103910" y="-10903"/>
                  <a:pt x="291064" y="0"/>
                </a:cubicBezTo>
                <a:cubicBezTo>
                  <a:pt x="446089" y="-7062"/>
                  <a:pt x="647265" y="6810"/>
                  <a:pt x="873175" y="0"/>
                </a:cubicBezTo>
                <a:cubicBezTo>
                  <a:pt x="1099085" y="-6810"/>
                  <a:pt x="1215158" y="-12428"/>
                  <a:pt x="1455286" y="0"/>
                </a:cubicBezTo>
                <a:cubicBezTo>
                  <a:pt x="1634759" y="-12117"/>
                  <a:pt x="1710806" y="138467"/>
                  <a:pt x="1746350" y="291064"/>
                </a:cubicBezTo>
                <a:cubicBezTo>
                  <a:pt x="1763082" y="563813"/>
                  <a:pt x="1719852" y="824571"/>
                  <a:pt x="1746350" y="981491"/>
                </a:cubicBezTo>
                <a:cubicBezTo>
                  <a:pt x="1772848" y="1138411"/>
                  <a:pt x="1730620" y="1415226"/>
                  <a:pt x="1746350" y="1616683"/>
                </a:cubicBezTo>
                <a:cubicBezTo>
                  <a:pt x="1762080" y="1818140"/>
                  <a:pt x="1779906" y="2127651"/>
                  <a:pt x="1746350" y="2334727"/>
                </a:cubicBezTo>
                <a:cubicBezTo>
                  <a:pt x="1712794" y="2541803"/>
                  <a:pt x="1726767" y="2717744"/>
                  <a:pt x="1746350" y="3052771"/>
                </a:cubicBezTo>
                <a:cubicBezTo>
                  <a:pt x="1761315" y="3193234"/>
                  <a:pt x="1608204" y="3379648"/>
                  <a:pt x="1455286" y="3343835"/>
                </a:cubicBezTo>
                <a:cubicBezTo>
                  <a:pt x="1340510" y="3359806"/>
                  <a:pt x="1104080" y="3345157"/>
                  <a:pt x="884817" y="3343835"/>
                </a:cubicBezTo>
                <a:cubicBezTo>
                  <a:pt x="665554" y="3342513"/>
                  <a:pt x="536152" y="3337951"/>
                  <a:pt x="291064" y="3343835"/>
                </a:cubicBezTo>
                <a:cubicBezTo>
                  <a:pt x="167334" y="3334707"/>
                  <a:pt x="-5965" y="3227099"/>
                  <a:pt x="0" y="3052771"/>
                </a:cubicBezTo>
                <a:cubicBezTo>
                  <a:pt x="13090" y="2801862"/>
                  <a:pt x="25183" y="2660929"/>
                  <a:pt x="0" y="2417578"/>
                </a:cubicBezTo>
                <a:cubicBezTo>
                  <a:pt x="-25183" y="2174227"/>
                  <a:pt x="29526" y="2011969"/>
                  <a:pt x="0" y="1671918"/>
                </a:cubicBezTo>
                <a:cubicBezTo>
                  <a:pt x="-29526" y="1331867"/>
                  <a:pt x="-17187" y="1126416"/>
                  <a:pt x="0" y="953874"/>
                </a:cubicBezTo>
                <a:cubicBezTo>
                  <a:pt x="17187" y="781332"/>
                  <a:pt x="-28945" y="533043"/>
                  <a:pt x="0" y="291064"/>
                </a:cubicBezTo>
                <a:close/>
              </a:path>
            </a:pathLst>
          </a:custGeom>
          <a:noFill/>
          <a:ln w="57150">
            <a:solidFill>
              <a:schemeClr val="accent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DCA03E9-E59C-48E5-9E4F-58C25BFF1682}"/>
              </a:ext>
            </a:extLst>
          </p:cNvPr>
          <p:cNvSpPr/>
          <p:nvPr/>
        </p:nvSpPr>
        <p:spPr>
          <a:xfrm>
            <a:off x="5417464" y="5159452"/>
            <a:ext cx="1079021" cy="549149"/>
          </a:xfrm>
          <a:custGeom>
            <a:avLst/>
            <a:gdLst>
              <a:gd name="connsiteX0" fmla="*/ 0 w 1079021"/>
              <a:gd name="connsiteY0" fmla="*/ 0 h 549149"/>
              <a:gd name="connsiteX1" fmla="*/ 528720 w 1079021"/>
              <a:gd name="connsiteY1" fmla="*/ 0 h 549149"/>
              <a:gd name="connsiteX2" fmla="*/ 1079021 w 1079021"/>
              <a:gd name="connsiteY2" fmla="*/ 0 h 549149"/>
              <a:gd name="connsiteX3" fmla="*/ 1079021 w 1079021"/>
              <a:gd name="connsiteY3" fmla="*/ 549149 h 549149"/>
              <a:gd name="connsiteX4" fmla="*/ 550301 w 1079021"/>
              <a:gd name="connsiteY4" fmla="*/ 549149 h 549149"/>
              <a:gd name="connsiteX5" fmla="*/ 0 w 1079021"/>
              <a:gd name="connsiteY5" fmla="*/ 549149 h 549149"/>
              <a:gd name="connsiteX6" fmla="*/ 0 w 1079021"/>
              <a:gd name="connsiteY6" fmla="*/ 0 h 54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9021" h="549149" fill="none" extrusionOk="0">
                <a:moveTo>
                  <a:pt x="0" y="0"/>
                </a:moveTo>
                <a:cubicBezTo>
                  <a:pt x="136381" y="-26261"/>
                  <a:pt x="311221" y="48265"/>
                  <a:pt x="528720" y="0"/>
                </a:cubicBezTo>
                <a:cubicBezTo>
                  <a:pt x="746219" y="-48265"/>
                  <a:pt x="909720" y="57666"/>
                  <a:pt x="1079021" y="0"/>
                </a:cubicBezTo>
                <a:cubicBezTo>
                  <a:pt x="1142207" y="175069"/>
                  <a:pt x="1023138" y="278523"/>
                  <a:pt x="1079021" y="549149"/>
                </a:cubicBezTo>
                <a:cubicBezTo>
                  <a:pt x="824653" y="571286"/>
                  <a:pt x="676800" y="510761"/>
                  <a:pt x="550301" y="549149"/>
                </a:cubicBezTo>
                <a:cubicBezTo>
                  <a:pt x="423802" y="587537"/>
                  <a:pt x="118748" y="497016"/>
                  <a:pt x="0" y="549149"/>
                </a:cubicBezTo>
                <a:cubicBezTo>
                  <a:pt x="-30241" y="300429"/>
                  <a:pt x="63561" y="160597"/>
                  <a:pt x="0" y="0"/>
                </a:cubicBezTo>
                <a:close/>
              </a:path>
              <a:path w="1079021" h="549149" stroke="0" extrusionOk="0">
                <a:moveTo>
                  <a:pt x="0" y="0"/>
                </a:moveTo>
                <a:cubicBezTo>
                  <a:pt x="221954" y="-59098"/>
                  <a:pt x="309855" y="40214"/>
                  <a:pt x="561091" y="0"/>
                </a:cubicBezTo>
                <a:cubicBezTo>
                  <a:pt x="812327" y="-40214"/>
                  <a:pt x="956898" y="51127"/>
                  <a:pt x="1079021" y="0"/>
                </a:cubicBezTo>
                <a:cubicBezTo>
                  <a:pt x="1128568" y="217863"/>
                  <a:pt x="1062331" y="431848"/>
                  <a:pt x="1079021" y="549149"/>
                </a:cubicBezTo>
                <a:cubicBezTo>
                  <a:pt x="842921" y="612923"/>
                  <a:pt x="727668" y="523459"/>
                  <a:pt x="528720" y="549149"/>
                </a:cubicBezTo>
                <a:cubicBezTo>
                  <a:pt x="329772" y="574839"/>
                  <a:pt x="132527" y="492483"/>
                  <a:pt x="0" y="549149"/>
                </a:cubicBezTo>
                <a:cubicBezTo>
                  <a:pt x="-14373" y="431468"/>
                  <a:pt x="14715" y="257517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480420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</a:p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1C201049-5861-4B2F-8D1A-21AB32AB04EF}"/>
              </a:ext>
            </a:extLst>
          </p:cNvPr>
          <p:cNvSpPr/>
          <p:nvPr/>
        </p:nvSpPr>
        <p:spPr>
          <a:xfrm>
            <a:off x="7521118" y="2043952"/>
            <a:ext cx="3384948" cy="3343835"/>
          </a:xfrm>
          <a:custGeom>
            <a:avLst/>
            <a:gdLst>
              <a:gd name="connsiteX0" fmla="*/ 0 w 3384948"/>
              <a:gd name="connsiteY0" fmla="*/ 557317 h 3343835"/>
              <a:gd name="connsiteX1" fmla="*/ 557317 w 3384948"/>
              <a:gd name="connsiteY1" fmla="*/ 0 h 3343835"/>
              <a:gd name="connsiteX2" fmla="*/ 1124896 w 3384948"/>
              <a:gd name="connsiteY2" fmla="*/ 0 h 3343835"/>
              <a:gd name="connsiteX3" fmla="*/ 1737880 w 3384948"/>
              <a:gd name="connsiteY3" fmla="*/ 0 h 3343835"/>
              <a:gd name="connsiteX4" fmla="*/ 2827631 w 3384948"/>
              <a:gd name="connsiteY4" fmla="*/ 0 h 3343835"/>
              <a:gd name="connsiteX5" fmla="*/ 3384948 w 3384948"/>
              <a:gd name="connsiteY5" fmla="*/ 557317 h 3343835"/>
              <a:gd name="connsiteX6" fmla="*/ 3384948 w 3384948"/>
              <a:gd name="connsiteY6" fmla="*/ 1114617 h 3343835"/>
              <a:gd name="connsiteX7" fmla="*/ 3384948 w 3384948"/>
              <a:gd name="connsiteY7" fmla="*/ 1694210 h 3343835"/>
              <a:gd name="connsiteX8" fmla="*/ 3384948 w 3384948"/>
              <a:gd name="connsiteY8" fmla="*/ 2273802 h 3343835"/>
              <a:gd name="connsiteX9" fmla="*/ 3384948 w 3384948"/>
              <a:gd name="connsiteY9" fmla="*/ 2786518 h 3343835"/>
              <a:gd name="connsiteX10" fmla="*/ 2827631 w 3384948"/>
              <a:gd name="connsiteY10" fmla="*/ 3343835 h 3343835"/>
              <a:gd name="connsiteX11" fmla="*/ 2282756 w 3384948"/>
              <a:gd name="connsiteY11" fmla="*/ 3343835 h 3343835"/>
              <a:gd name="connsiteX12" fmla="*/ 1760583 w 3384948"/>
              <a:gd name="connsiteY12" fmla="*/ 3343835 h 3343835"/>
              <a:gd name="connsiteX13" fmla="*/ 1215708 w 3384948"/>
              <a:gd name="connsiteY13" fmla="*/ 3343835 h 3343835"/>
              <a:gd name="connsiteX14" fmla="*/ 557317 w 3384948"/>
              <a:gd name="connsiteY14" fmla="*/ 3343835 h 3343835"/>
              <a:gd name="connsiteX15" fmla="*/ 0 w 3384948"/>
              <a:gd name="connsiteY15" fmla="*/ 2786518 h 3343835"/>
              <a:gd name="connsiteX16" fmla="*/ 0 w 3384948"/>
              <a:gd name="connsiteY16" fmla="*/ 2184634 h 3343835"/>
              <a:gd name="connsiteX17" fmla="*/ 0 w 3384948"/>
              <a:gd name="connsiteY17" fmla="*/ 1694210 h 3343835"/>
              <a:gd name="connsiteX18" fmla="*/ 0 w 3384948"/>
              <a:gd name="connsiteY18" fmla="*/ 1136909 h 3343835"/>
              <a:gd name="connsiteX19" fmla="*/ 0 w 3384948"/>
              <a:gd name="connsiteY19" fmla="*/ 557317 h 334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84948" h="3343835" extrusionOk="0">
                <a:moveTo>
                  <a:pt x="0" y="557317"/>
                </a:moveTo>
                <a:cubicBezTo>
                  <a:pt x="-19672" y="284032"/>
                  <a:pt x="193175" y="-23267"/>
                  <a:pt x="557317" y="0"/>
                </a:cubicBezTo>
                <a:cubicBezTo>
                  <a:pt x="725963" y="-15947"/>
                  <a:pt x="938125" y="-3543"/>
                  <a:pt x="1124896" y="0"/>
                </a:cubicBezTo>
                <a:cubicBezTo>
                  <a:pt x="1311667" y="3543"/>
                  <a:pt x="1466631" y="-26351"/>
                  <a:pt x="1737880" y="0"/>
                </a:cubicBezTo>
                <a:cubicBezTo>
                  <a:pt x="2009129" y="26351"/>
                  <a:pt x="2592313" y="-16818"/>
                  <a:pt x="2827631" y="0"/>
                </a:cubicBezTo>
                <a:cubicBezTo>
                  <a:pt x="3137414" y="23328"/>
                  <a:pt x="3378309" y="186649"/>
                  <a:pt x="3384948" y="557317"/>
                </a:cubicBezTo>
                <a:cubicBezTo>
                  <a:pt x="3361242" y="690768"/>
                  <a:pt x="3359420" y="864009"/>
                  <a:pt x="3384948" y="1114617"/>
                </a:cubicBezTo>
                <a:cubicBezTo>
                  <a:pt x="3410476" y="1365225"/>
                  <a:pt x="3400469" y="1419853"/>
                  <a:pt x="3384948" y="1694210"/>
                </a:cubicBezTo>
                <a:cubicBezTo>
                  <a:pt x="3369427" y="1968567"/>
                  <a:pt x="3363168" y="2114185"/>
                  <a:pt x="3384948" y="2273802"/>
                </a:cubicBezTo>
                <a:cubicBezTo>
                  <a:pt x="3406728" y="2433419"/>
                  <a:pt x="3377251" y="2534288"/>
                  <a:pt x="3384948" y="2786518"/>
                </a:cubicBezTo>
                <a:cubicBezTo>
                  <a:pt x="3360645" y="3067773"/>
                  <a:pt x="3173426" y="3332974"/>
                  <a:pt x="2827631" y="3343835"/>
                </a:cubicBezTo>
                <a:cubicBezTo>
                  <a:pt x="2686462" y="3343005"/>
                  <a:pt x="2544788" y="3325625"/>
                  <a:pt x="2282756" y="3343835"/>
                </a:cubicBezTo>
                <a:cubicBezTo>
                  <a:pt x="2020724" y="3362045"/>
                  <a:pt x="1899784" y="3336652"/>
                  <a:pt x="1760583" y="3343835"/>
                </a:cubicBezTo>
                <a:cubicBezTo>
                  <a:pt x="1621382" y="3351018"/>
                  <a:pt x="1420446" y="3343776"/>
                  <a:pt x="1215708" y="3343835"/>
                </a:cubicBezTo>
                <a:cubicBezTo>
                  <a:pt x="1010970" y="3343894"/>
                  <a:pt x="824863" y="3367736"/>
                  <a:pt x="557317" y="3343835"/>
                </a:cubicBezTo>
                <a:cubicBezTo>
                  <a:pt x="293960" y="3281208"/>
                  <a:pt x="23293" y="3138764"/>
                  <a:pt x="0" y="2786518"/>
                </a:cubicBezTo>
                <a:cubicBezTo>
                  <a:pt x="-15524" y="2590209"/>
                  <a:pt x="17892" y="2412837"/>
                  <a:pt x="0" y="2184634"/>
                </a:cubicBezTo>
                <a:cubicBezTo>
                  <a:pt x="-17892" y="1956431"/>
                  <a:pt x="610" y="1858865"/>
                  <a:pt x="0" y="1694210"/>
                </a:cubicBezTo>
                <a:cubicBezTo>
                  <a:pt x="-610" y="1529555"/>
                  <a:pt x="11539" y="1259153"/>
                  <a:pt x="0" y="1136909"/>
                </a:cubicBezTo>
                <a:cubicBezTo>
                  <a:pt x="-11539" y="1014665"/>
                  <a:pt x="10501" y="677639"/>
                  <a:pt x="0" y="557317"/>
                </a:cubicBezTo>
                <a:close/>
              </a:path>
            </a:pathLst>
          </a:custGeom>
          <a:noFill/>
          <a:ln w="57150">
            <a:solidFill>
              <a:schemeClr val="accent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5C0061-BC64-4998-84E3-8545500BEFC5}"/>
              </a:ext>
            </a:extLst>
          </p:cNvPr>
          <p:cNvSpPr/>
          <p:nvPr/>
        </p:nvSpPr>
        <p:spPr>
          <a:xfrm>
            <a:off x="8566747" y="5159452"/>
            <a:ext cx="1314564" cy="549149"/>
          </a:xfrm>
          <a:custGeom>
            <a:avLst/>
            <a:gdLst>
              <a:gd name="connsiteX0" fmla="*/ 0 w 1314564"/>
              <a:gd name="connsiteY0" fmla="*/ 0 h 549149"/>
              <a:gd name="connsiteX1" fmla="*/ 425042 w 1314564"/>
              <a:gd name="connsiteY1" fmla="*/ 0 h 549149"/>
              <a:gd name="connsiteX2" fmla="*/ 876376 w 1314564"/>
              <a:gd name="connsiteY2" fmla="*/ 0 h 549149"/>
              <a:gd name="connsiteX3" fmla="*/ 1314564 w 1314564"/>
              <a:gd name="connsiteY3" fmla="*/ 0 h 549149"/>
              <a:gd name="connsiteX4" fmla="*/ 1314564 w 1314564"/>
              <a:gd name="connsiteY4" fmla="*/ 549149 h 549149"/>
              <a:gd name="connsiteX5" fmla="*/ 850085 w 1314564"/>
              <a:gd name="connsiteY5" fmla="*/ 549149 h 549149"/>
              <a:gd name="connsiteX6" fmla="*/ 438188 w 1314564"/>
              <a:gd name="connsiteY6" fmla="*/ 549149 h 549149"/>
              <a:gd name="connsiteX7" fmla="*/ 0 w 1314564"/>
              <a:gd name="connsiteY7" fmla="*/ 549149 h 549149"/>
              <a:gd name="connsiteX8" fmla="*/ 0 w 1314564"/>
              <a:gd name="connsiteY8" fmla="*/ 0 h 54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4564" h="549149" fill="none" extrusionOk="0">
                <a:moveTo>
                  <a:pt x="0" y="0"/>
                </a:moveTo>
                <a:cubicBezTo>
                  <a:pt x="109232" y="-38620"/>
                  <a:pt x="260873" y="49469"/>
                  <a:pt x="425042" y="0"/>
                </a:cubicBezTo>
                <a:cubicBezTo>
                  <a:pt x="589211" y="-49469"/>
                  <a:pt x="747632" y="22184"/>
                  <a:pt x="876376" y="0"/>
                </a:cubicBezTo>
                <a:cubicBezTo>
                  <a:pt x="1005120" y="-22184"/>
                  <a:pt x="1173812" y="46347"/>
                  <a:pt x="1314564" y="0"/>
                </a:cubicBezTo>
                <a:cubicBezTo>
                  <a:pt x="1378653" y="199343"/>
                  <a:pt x="1252398" y="371515"/>
                  <a:pt x="1314564" y="549149"/>
                </a:cubicBezTo>
                <a:cubicBezTo>
                  <a:pt x="1144905" y="562000"/>
                  <a:pt x="1052301" y="523133"/>
                  <a:pt x="850085" y="549149"/>
                </a:cubicBezTo>
                <a:cubicBezTo>
                  <a:pt x="647869" y="575165"/>
                  <a:pt x="567160" y="501410"/>
                  <a:pt x="438188" y="549149"/>
                </a:cubicBezTo>
                <a:cubicBezTo>
                  <a:pt x="309216" y="596888"/>
                  <a:pt x="195794" y="524356"/>
                  <a:pt x="0" y="549149"/>
                </a:cubicBezTo>
                <a:cubicBezTo>
                  <a:pt x="-18551" y="384289"/>
                  <a:pt x="46894" y="243974"/>
                  <a:pt x="0" y="0"/>
                </a:cubicBezTo>
                <a:close/>
              </a:path>
              <a:path w="1314564" h="549149" stroke="0" extrusionOk="0">
                <a:moveTo>
                  <a:pt x="0" y="0"/>
                </a:moveTo>
                <a:cubicBezTo>
                  <a:pt x="229571" y="-15295"/>
                  <a:pt x="232523" y="32301"/>
                  <a:pt x="464479" y="0"/>
                </a:cubicBezTo>
                <a:cubicBezTo>
                  <a:pt x="696435" y="-32301"/>
                  <a:pt x="777334" y="13938"/>
                  <a:pt x="889522" y="0"/>
                </a:cubicBezTo>
                <a:cubicBezTo>
                  <a:pt x="1001710" y="-13938"/>
                  <a:pt x="1116607" y="30903"/>
                  <a:pt x="1314564" y="0"/>
                </a:cubicBezTo>
                <a:cubicBezTo>
                  <a:pt x="1337227" y="126382"/>
                  <a:pt x="1276173" y="412688"/>
                  <a:pt x="1314564" y="549149"/>
                </a:cubicBezTo>
                <a:cubicBezTo>
                  <a:pt x="1151084" y="581749"/>
                  <a:pt x="1096367" y="540633"/>
                  <a:pt x="889522" y="549149"/>
                </a:cubicBezTo>
                <a:cubicBezTo>
                  <a:pt x="682677" y="557665"/>
                  <a:pt x="636157" y="525147"/>
                  <a:pt x="477625" y="549149"/>
                </a:cubicBezTo>
                <a:cubicBezTo>
                  <a:pt x="319093" y="573151"/>
                  <a:pt x="219577" y="534300"/>
                  <a:pt x="0" y="549149"/>
                </a:cubicBezTo>
                <a:cubicBezTo>
                  <a:pt x="-23360" y="356751"/>
                  <a:pt x="1852" y="154009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480420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Web API</a:t>
            </a:r>
          </a:p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0614E850-8364-4EC3-84B3-DA7D7C6E053A}"/>
              </a:ext>
            </a:extLst>
          </p:cNvPr>
          <p:cNvGrpSpPr/>
          <p:nvPr/>
        </p:nvGrpSpPr>
        <p:grpSpPr>
          <a:xfrm>
            <a:off x="9017255" y="3847025"/>
            <a:ext cx="1754880" cy="1310160"/>
            <a:chOff x="7177760" y="3625468"/>
            <a:chExt cx="1754880" cy="1310160"/>
          </a:xfrm>
        </p:grpSpPr>
        <p:pic>
          <p:nvPicPr>
            <p:cNvPr id="29" name="圖形 28" descr="伺服器 外框">
              <a:extLst>
                <a:ext uri="{FF2B5EF4-FFF2-40B4-BE49-F238E27FC236}">
                  <a16:creationId xmlns:a16="http://schemas.microsoft.com/office/drawing/2014/main" id="{CE75D93E-3579-4D44-AF27-8F7B622FD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77760" y="3625468"/>
              <a:ext cx="1177829" cy="1177829"/>
            </a:xfrm>
            <a:prstGeom prst="rect">
              <a:avLst/>
            </a:prstGeom>
          </p:spPr>
        </p:pic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1FCDD8D8-DAEB-4DA9-A5C8-A3DEEFFB2E50}"/>
                </a:ext>
              </a:extLst>
            </p:cNvPr>
            <p:cNvGrpSpPr/>
            <p:nvPr/>
          </p:nvGrpSpPr>
          <p:grpSpPr>
            <a:xfrm>
              <a:off x="8133772" y="4159055"/>
              <a:ext cx="798868" cy="776573"/>
              <a:chOff x="9897687" y="4455352"/>
              <a:chExt cx="798868" cy="776573"/>
            </a:xfrm>
          </p:grpSpPr>
          <p:pic>
            <p:nvPicPr>
              <p:cNvPr id="33" name="圖形 32" descr="資料庫 以實心填滿">
                <a:extLst>
                  <a:ext uri="{FF2B5EF4-FFF2-40B4-BE49-F238E27FC236}">
                    <a16:creationId xmlns:a16="http://schemas.microsoft.com/office/drawing/2014/main" id="{A5EDDB9B-70FD-482D-BACF-667FECE77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97687" y="4455352"/>
                <a:ext cx="717159" cy="717159"/>
              </a:xfrm>
              <a:prstGeom prst="rect">
                <a:avLst/>
              </a:prstGeom>
            </p:spPr>
          </p:pic>
          <p:pic>
            <p:nvPicPr>
              <p:cNvPr id="34" name="圖形 33" descr="雲朵 以實心填滿">
                <a:extLst>
                  <a:ext uri="{FF2B5EF4-FFF2-40B4-BE49-F238E27FC236}">
                    <a16:creationId xmlns:a16="http://schemas.microsoft.com/office/drawing/2014/main" id="{14F71C54-81DA-4C8E-BA79-96E72D99CB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300068" y="4835438"/>
                <a:ext cx="396487" cy="396487"/>
              </a:xfrm>
              <a:prstGeom prst="rect">
                <a:avLst/>
              </a:prstGeom>
            </p:spPr>
          </p:pic>
        </p:grpSp>
      </p:grp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2FCD2F0-392D-4920-B792-2FF697BBD564}"/>
              </a:ext>
            </a:extLst>
          </p:cNvPr>
          <p:cNvCxnSpPr>
            <a:cxnSpLocks/>
          </p:cNvCxnSpPr>
          <p:nvPr/>
        </p:nvCxnSpPr>
        <p:spPr>
          <a:xfrm flipV="1">
            <a:off x="6814056" y="2888286"/>
            <a:ext cx="668058" cy="579382"/>
          </a:xfrm>
          <a:prstGeom prst="straightConnector1">
            <a:avLst/>
          </a:prstGeom>
          <a:ln w="57150">
            <a:solidFill>
              <a:srgbClr val="9B35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1DBCEA5-16DA-4E1B-8D90-021E5450A3C8}"/>
              </a:ext>
            </a:extLst>
          </p:cNvPr>
          <p:cNvCxnSpPr>
            <a:cxnSpLocks/>
          </p:cNvCxnSpPr>
          <p:nvPr/>
        </p:nvCxnSpPr>
        <p:spPr>
          <a:xfrm>
            <a:off x="6807684" y="3862830"/>
            <a:ext cx="668058" cy="579382"/>
          </a:xfrm>
          <a:prstGeom prst="straightConnector1">
            <a:avLst/>
          </a:prstGeom>
          <a:ln w="57150">
            <a:solidFill>
              <a:srgbClr val="9B35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623A4B4-4647-4CF2-92B2-3A26699ECFD0}"/>
              </a:ext>
            </a:extLst>
          </p:cNvPr>
          <p:cNvSpPr/>
          <p:nvPr/>
        </p:nvSpPr>
        <p:spPr>
          <a:xfrm>
            <a:off x="7721994" y="3914324"/>
            <a:ext cx="1371600" cy="11778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Web API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6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50AA91D-218E-434F-8455-0AF949C9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16" y="1389775"/>
            <a:ext cx="10240580" cy="4828121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加入</a:t>
            </a:r>
            <a:r>
              <a:rPr lang="en-US" altLang="zh-TW" dirty="0"/>
              <a:t>Web Server</a:t>
            </a:r>
            <a:r>
              <a:rPr lang="zh-TW" altLang="en-US" dirty="0"/>
              <a:t> 前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公開暴露了</a:t>
            </a:r>
            <a:r>
              <a:rPr lang="en-US" altLang="zh-TW" dirty="0"/>
              <a:t>Web API Server IP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駭客可透過相同的</a:t>
            </a:r>
            <a:r>
              <a:rPr lang="en-US" altLang="zh-TW" dirty="0"/>
              <a:t>URI</a:t>
            </a:r>
            <a:r>
              <a:rPr lang="zh-TW" altLang="en-US" dirty="0"/>
              <a:t>進行操作</a:t>
            </a:r>
            <a:endParaRPr lang="en-US" altLang="zh-TW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/>
              <a:t> 資訊外露</a:t>
            </a:r>
            <a:endParaRPr lang="en-US" altLang="zh-TW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/>
              <a:t> 任意操作資料庫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8399644-78B8-4E49-8070-AD18E49D026E}"/>
              </a:ext>
            </a:extLst>
          </p:cNvPr>
          <p:cNvSpPr/>
          <p:nvPr/>
        </p:nvSpPr>
        <p:spPr>
          <a:xfrm>
            <a:off x="1569341" y="1490834"/>
            <a:ext cx="857250" cy="466721"/>
          </a:xfrm>
          <a:prstGeom prst="roundRect">
            <a:avLst>
              <a:gd name="adj" fmla="val 14286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TW" altLang="en-US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D5D7D21-952A-4375-8999-78AA6B35FC55}"/>
              </a:ext>
            </a:extLst>
          </p:cNvPr>
          <p:cNvGrpSpPr/>
          <p:nvPr/>
        </p:nvGrpSpPr>
        <p:grpSpPr>
          <a:xfrm>
            <a:off x="2627737" y="1552743"/>
            <a:ext cx="5344785" cy="342901"/>
            <a:chOff x="3275340" y="2209795"/>
            <a:chExt cx="3772038" cy="3429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0CFA7E-4DD5-4C26-A0B1-C4E65AED8F30}"/>
                </a:ext>
              </a:extLst>
            </p:cNvPr>
            <p:cNvSpPr/>
            <p:nvPr/>
          </p:nvSpPr>
          <p:spPr>
            <a:xfrm>
              <a:off x="4032576" y="2209795"/>
              <a:ext cx="3014802" cy="3429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http://</a:t>
              </a:r>
              <a:r>
                <a:rPr lang="en-US" altLang="zh-TW" sz="24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localhost:5001</a:t>
              </a:r>
              <a:r>
                <a:rPr lang="en-US" altLang="zh-TW" sz="2400" dirty="0">
                  <a:solidFill>
                    <a:srgbClr val="9B351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/api/IMMC</a:t>
              </a:r>
              <a:endParaRPr lang="zh-TW" altLang="en-US" sz="2400" dirty="0">
                <a:solidFill>
                  <a:srgbClr val="9B3517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BFE2378-EEE7-49BC-92C3-5741B5B24FBA}"/>
                </a:ext>
              </a:extLst>
            </p:cNvPr>
            <p:cNvSpPr/>
            <p:nvPr/>
          </p:nvSpPr>
          <p:spPr>
            <a:xfrm>
              <a:off x="3275340" y="2209795"/>
              <a:ext cx="757237" cy="342901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URI</a:t>
              </a:r>
              <a:endParaRPr lang="zh-TW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左中括弧 11">
            <a:extLst>
              <a:ext uri="{FF2B5EF4-FFF2-40B4-BE49-F238E27FC236}">
                <a16:creationId xmlns:a16="http://schemas.microsoft.com/office/drawing/2014/main" id="{4DDE1F7F-9EBA-42FB-9D85-5F83B9CD4184}"/>
              </a:ext>
            </a:extLst>
          </p:cNvPr>
          <p:cNvSpPr/>
          <p:nvPr/>
        </p:nvSpPr>
        <p:spPr>
          <a:xfrm rot="16200000">
            <a:off x="5434294" y="1144215"/>
            <a:ext cx="134214" cy="1760893"/>
          </a:xfrm>
          <a:prstGeom prst="leftBracke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CA71E20-5204-4089-B959-5BA00F5CD4B0}"/>
              </a:ext>
            </a:extLst>
          </p:cNvPr>
          <p:cNvSpPr txBox="1"/>
          <p:nvPr/>
        </p:nvSpPr>
        <p:spPr>
          <a:xfrm>
            <a:off x="4942471" y="2091769"/>
            <a:ext cx="111785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Web API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Server IP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左中括弧 23">
            <a:extLst>
              <a:ext uri="{FF2B5EF4-FFF2-40B4-BE49-F238E27FC236}">
                <a16:creationId xmlns:a16="http://schemas.microsoft.com/office/drawing/2014/main" id="{819ABADB-A7AA-4B3C-B4B9-74D6774F99FC}"/>
              </a:ext>
            </a:extLst>
          </p:cNvPr>
          <p:cNvSpPr/>
          <p:nvPr/>
        </p:nvSpPr>
        <p:spPr>
          <a:xfrm rot="16200000">
            <a:off x="7124986" y="1349002"/>
            <a:ext cx="134213" cy="1351320"/>
          </a:xfrm>
          <a:prstGeom prst="leftBracket">
            <a:avLst/>
          </a:prstGeom>
          <a:ln w="38100">
            <a:solidFill>
              <a:srgbClr val="9B3517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B3517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AE244D7-25D9-4498-BDD5-D6763561601F}"/>
              </a:ext>
            </a:extLst>
          </p:cNvPr>
          <p:cNvSpPr txBox="1"/>
          <p:nvPr/>
        </p:nvSpPr>
        <p:spPr>
          <a:xfrm>
            <a:off x="6825996" y="2091769"/>
            <a:ext cx="73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9B3517"/>
                </a:solidFill>
              </a:rPr>
              <a:t>Route</a:t>
            </a:r>
            <a:endParaRPr lang="zh-TW" altLang="en-US" dirty="0">
              <a:solidFill>
                <a:srgbClr val="9B3517"/>
              </a:solidFill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C4F865D8-DB2E-4377-9D20-5D967864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Web Server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1058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50AA91D-218E-434F-8455-0AF949C9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16" y="1389775"/>
            <a:ext cx="10240580" cy="482812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加入</a:t>
            </a:r>
            <a:r>
              <a:rPr lang="en-US" altLang="zh-TW" dirty="0"/>
              <a:t>Web Server</a:t>
            </a:r>
            <a:r>
              <a:rPr lang="zh-TW" altLang="en-US" dirty="0"/>
              <a:t> 後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反向代理</a:t>
            </a:r>
            <a:endParaRPr lang="en-US" altLang="zh-TW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/>
              <a:t> 隱藏</a:t>
            </a:r>
            <a:r>
              <a:rPr lang="en-US" altLang="zh-TW" dirty="0"/>
              <a:t>Web API Server</a:t>
            </a:r>
            <a:r>
              <a:rPr lang="zh-TW" altLang="en-US" dirty="0"/>
              <a:t>的真實位址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平衡負載</a:t>
            </a:r>
            <a:endParaRPr lang="en-US" altLang="zh-TW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/>
              <a:t> 一個大型網頁中所需的資源很多，可以透過</a:t>
            </a:r>
            <a:r>
              <a:rPr lang="en-US" altLang="zh-TW" dirty="0"/>
              <a:t>Web Server</a:t>
            </a:r>
            <a:r>
              <a:rPr lang="zh-TW" altLang="en-US" dirty="0"/>
              <a:t>進行分流</a:t>
            </a:r>
            <a:endParaRPr lang="en-US" altLang="zh-TW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zh-TW" altLang="en-US" dirty="0"/>
              <a:t>    ，提升效率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D3F59C9-C0AD-4B67-B368-685E10C3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Web Server</a:t>
            </a:r>
            <a:endParaRPr lang="zh-TW" altLang="en-US" b="1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8399644-78B8-4E49-8070-AD18E49D026E}"/>
              </a:ext>
            </a:extLst>
          </p:cNvPr>
          <p:cNvSpPr/>
          <p:nvPr/>
        </p:nvSpPr>
        <p:spPr>
          <a:xfrm>
            <a:off x="1569341" y="1490834"/>
            <a:ext cx="857250" cy="466721"/>
          </a:xfrm>
          <a:prstGeom prst="roundRect">
            <a:avLst>
              <a:gd name="adj" fmla="val 14286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TW" altLang="en-US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D5D7D21-952A-4375-8999-78AA6B35FC55}"/>
              </a:ext>
            </a:extLst>
          </p:cNvPr>
          <p:cNvGrpSpPr/>
          <p:nvPr/>
        </p:nvGrpSpPr>
        <p:grpSpPr>
          <a:xfrm>
            <a:off x="2627737" y="1552743"/>
            <a:ext cx="4574340" cy="342901"/>
            <a:chOff x="3275340" y="2209795"/>
            <a:chExt cx="3228303" cy="3429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0CFA7E-4DD5-4C26-A0B1-C4E65AED8F30}"/>
                </a:ext>
              </a:extLst>
            </p:cNvPr>
            <p:cNvSpPr/>
            <p:nvPr/>
          </p:nvSpPr>
          <p:spPr>
            <a:xfrm>
              <a:off x="4032576" y="2209795"/>
              <a:ext cx="2471067" cy="3429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http://</a:t>
              </a:r>
              <a:r>
                <a:rPr lang="en-US" altLang="zh-TW" sz="24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localhost</a:t>
              </a:r>
              <a:r>
                <a:rPr lang="en-US" altLang="zh-TW" sz="2400" dirty="0">
                  <a:solidFill>
                    <a:srgbClr val="9B351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/api/IMMC</a:t>
              </a:r>
              <a:endParaRPr lang="zh-TW" altLang="en-US" sz="2400" dirty="0">
                <a:solidFill>
                  <a:srgbClr val="9B3517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BFE2378-EEE7-49BC-92C3-5741B5B24FBA}"/>
                </a:ext>
              </a:extLst>
            </p:cNvPr>
            <p:cNvSpPr/>
            <p:nvPr/>
          </p:nvSpPr>
          <p:spPr>
            <a:xfrm>
              <a:off x="3275340" y="2209795"/>
              <a:ext cx="757237" cy="342901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URI</a:t>
              </a:r>
              <a:endParaRPr lang="zh-TW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左中括弧 11">
            <a:extLst>
              <a:ext uri="{FF2B5EF4-FFF2-40B4-BE49-F238E27FC236}">
                <a16:creationId xmlns:a16="http://schemas.microsoft.com/office/drawing/2014/main" id="{4DDE1F7F-9EBA-42FB-9D85-5F83B9CD4184}"/>
              </a:ext>
            </a:extLst>
          </p:cNvPr>
          <p:cNvSpPr/>
          <p:nvPr/>
        </p:nvSpPr>
        <p:spPr>
          <a:xfrm rot="16200000">
            <a:off x="5081157" y="1497354"/>
            <a:ext cx="134214" cy="1054616"/>
          </a:xfrm>
          <a:prstGeom prst="leftBracke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CA71E20-5204-4089-B959-5BA00F5CD4B0}"/>
              </a:ext>
            </a:extLst>
          </p:cNvPr>
          <p:cNvSpPr txBox="1"/>
          <p:nvPr/>
        </p:nvSpPr>
        <p:spPr>
          <a:xfrm>
            <a:off x="4620555" y="2091769"/>
            <a:ext cx="10546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Web Server IP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左中括弧 23">
            <a:extLst>
              <a:ext uri="{FF2B5EF4-FFF2-40B4-BE49-F238E27FC236}">
                <a16:creationId xmlns:a16="http://schemas.microsoft.com/office/drawing/2014/main" id="{819ABADB-A7AA-4B3C-B4B9-74D6774F99FC}"/>
              </a:ext>
            </a:extLst>
          </p:cNvPr>
          <p:cNvSpPr/>
          <p:nvPr/>
        </p:nvSpPr>
        <p:spPr>
          <a:xfrm rot="16200000">
            <a:off x="6380266" y="1349002"/>
            <a:ext cx="134213" cy="1351320"/>
          </a:xfrm>
          <a:prstGeom prst="leftBracket">
            <a:avLst/>
          </a:prstGeom>
          <a:ln w="38100">
            <a:solidFill>
              <a:srgbClr val="9B3517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B3517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AE244D7-25D9-4498-BDD5-D6763561601F}"/>
              </a:ext>
            </a:extLst>
          </p:cNvPr>
          <p:cNvSpPr txBox="1"/>
          <p:nvPr/>
        </p:nvSpPr>
        <p:spPr>
          <a:xfrm>
            <a:off x="6081275" y="2091769"/>
            <a:ext cx="73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9B3517"/>
                </a:solidFill>
              </a:rPr>
              <a:t>Route</a:t>
            </a:r>
            <a:endParaRPr lang="zh-TW" altLang="en-US" dirty="0">
              <a:solidFill>
                <a:srgbClr val="9B35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23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9A6197E-7A33-43BC-93F6-D02F0C250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/</a:t>
            </a:r>
            <a:r>
              <a:rPr lang="en-US" altLang="zh-TW" dirty="0" err="1"/>
              <a:t>nginx</a:t>
            </a:r>
            <a:r>
              <a:rPr lang="en-US" altLang="zh-TW" dirty="0"/>
              <a:t>/conf/</a:t>
            </a:r>
            <a:r>
              <a:rPr lang="en-US" altLang="zh-TW" dirty="0" err="1"/>
              <a:t>nginx.conf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149615A-0123-4CA6-83C3-565F24ED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Web Server</a:t>
            </a:r>
            <a:endParaRPr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9477F1-4AB6-4E13-AF5C-19D91354B502}"/>
              </a:ext>
            </a:extLst>
          </p:cNvPr>
          <p:cNvSpPr/>
          <p:nvPr/>
        </p:nvSpPr>
        <p:spPr>
          <a:xfrm>
            <a:off x="1659118" y="1908249"/>
            <a:ext cx="6183983" cy="42757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server{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listen 80;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# domain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server_name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localhost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#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導引網頁頁面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location /{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root   html;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		index  index.html index.htm;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	}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匹配所有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開頭的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location /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#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導引到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web API server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proxy_pass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http://localhost:5001;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	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41DD3D4-26A4-414D-9EAF-0F87C46B8E9C}"/>
              </a:ext>
            </a:extLst>
          </p:cNvPr>
          <p:cNvCxnSpPr>
            <a:cxnSpLocks/>
          </p:cNvCxnSpPr>
          <p:nvPr/>
        </p:nvCxnSpPr>
        <p:spPr>
          <a:xfrm>
            <a:off x="1659118" y="1908249"/>
            <a:ext cx="0" cy="4275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128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9A6197E-7A33-43BC-93F6-D02F0C250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/</a:t>
            </a:r>
            <a:r>
              <a:rPr lang="en-US" altLang="zh-TW" dirty="0" err="1"/>
              <a:t>nginx</a:t>
            </a:r>
            <a:r>
              <a:rPr lang="en-US" altLang="zh-TW" dirty="0"/>
              <a:t>/conf/</a:t>
            </a:r>
            <a:r>
              <a:rPr lang="en-US" altLang="zh-TW" dirty="0" err="1"/>
              <a:t>nginx.conf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149615A-0123-4CA6-83C3-565F24ED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Web Server</a:t>
            </a:r>
            <a:endParaRPr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9477F1-4AB6-4E13-AF5C-19D91354B502}"/>
              </a:ext>
            </a:extLst>
          </p:cNvPr>
          <p:cNvSpPr/>
          <p:nvPr/>
        </p:nvSpPr>
        <p:spPr>
          <a:xfrm>
            <a:off x="1659118" y="1908249"/>
            <a:ext cx="6183983" cy="42757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server{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listen 80;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# domain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server_name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localhost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#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導引網頁頁面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location /{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root   html;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		index  index.html index.htm;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	}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#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匹配所有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開頭的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location /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#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導引到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API server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proxy_pass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http://localhost:5001;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	}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41DD3D4-26A4-414D-9EAF-0F87C46B8E9C}"/>
              </a:ext>
            </a:extLst>
          </p:cNvPr>
          <p:cNvCxnSpPr>
            <a:cxnSpLocks/>
          </p:cNvCxnSpPr>
          <p:nvPr/>
        </p:nvCxnSpPr>
        <p:spPr>
          <a:xfrm>
            <a:off x="1659118" y="1908249"/>
            <a:ext cx="0" cy="4275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D5639F8-E080-4172-B618-D697DBFA84B0}"/>
              </a:ext>
            </a:extLst>
          </p:cNvPr>
          <p:cNvSpPr/>
          <p:nvPr/>
        </p:nvSpPr>
        <p:spPr>
          <a:xfrm>
            <a:off x="2597768" y="4465627"/>
            <a:ext cx="5141633" cy="141669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solidFill>
                <a:srgbClr val="9B35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E338370-84A6-4FC9-A0DD-354D94FA82C1}"/>
              </a:ext>
            </a:extLst>
          </p:cNvPr>
          <p:cNvSpPr txBox="1"/>
          <p:nvPr/>
        </p:nvSpPr>
        <p:spPr>
          <a:xfrm>
            <a:off x="8069558" y="4821894"/>
            <a:ext cx="316740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設定不同的</a:t>
            </a:r>
            <a:r>
              <a:rPr lang="en-US" altLang="zh-TW" dirty="0"/>
              <a:t>URI</a:t>
            </a:r>
            <a:r>
              <a:rPr lang="zh-TW" altLang="en-US" dirty="0"/>
              <a:t>，即可導引到不同</a:t>
            </a:r>
            <a:r>
              <a:rPr lang="en-US" altLang="zh-TW" dirty="0"/>
              <a:t>Web API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61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146EE6E-8318-4BB7-89A7-3D16F9B8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API (Application Programming Interface)</a:t>
            </a:r>
            <a:endParaRPr lang="zh-TW" altLang="en-US" b="1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40C09B9-B7C0-4708-9680-8C96DA7C1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841" y="1425634"/>
            <a:ext cx="10240580" cy="48281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Client</a:t>
            </a:r>
            <a:r>
              <a:rPr lang="zh-TW" altLang="en-US" dirty="0"/>
              <a:t> 與</a:t>
            </a:r>
            <a:r>
              <a:rPr lang="en-US" altLang="zh-TW" dirty="0"/>
              <a:t>Server</a:t>
            </a:r>
            <a:r>
              <a:rPr lang="zh-TW" altLang="en-US" dirty="0"/>
              <a:t>資料交換的介面</a:t>
            </a:r>
            <a:endParaRPr lang="en-US" altLang="zh-TW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9AC340D-ACCF-4E98-87DA-C098949E9D82}"/>
              </a:ext>
            </a:extLst>
          </p:cNvPr>
          <p:cNvGrpSpPr/>
          <p:nvPr/>
        </p:nvGrpSpPr>
        <p:grpSpPr>
          <a:xfrm>
            <a:off x="1903862" y="3482788"/>
            <a:ext cx="1488173" cy="1550894"/>
            <a:chOff x="1999112" y="3482788"/>
            <a:chExt cx="1488173" cy="15508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E254EC4A-21C6-4CB5-B955-A34327798342}"/>
                </a:ext>
              </a:extLst>
            </p:cNvPr>
            <p:cNvSpPr/>
            <p:nvPr/>
          </p:nvSpPr>
          <p:spPr>
            <a:xfrm>
              <a:off x="1999112" y="3482788"/>
              <a:ext cx="1488173" cy="155089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3B5BAA0-FBDF-4F75-A5CF-BE3626052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5837" y="3692296"/>
              <a:ext cx="1044178" cy="1044178"/>
            </a:xfrm>
            <a:prstGeom prst="rect">
              <a:avLst/>
            </a:prstGeom>
          </p:spPr>
        </p:pic>
      </p:grpSp>
      <p:pic>
        <p:nvPicPr>
          <p:cNvPr id="11" name="圖形 10" descr="UI UX 外框">
            <a:extLst>
              <a:ext uri="{FF2B5EF4-FFF2-40B4-BE49-F238E27FC236}">
                <a16:creationId xmlns:a16="http://schemas.microsoft.com/office/drawing/2014/main" id="{A9134B23-F1B3-4677-BA89-FBFBA7C4F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8185" y="4736474"/>
            <a:ext cx="914400" cy="914400"/>
          </a:xfrm>
          <a:prstGeom prst="rect">
            <a:avLst/>
          </a:prstGeom>
        </p:spPr>
      </p:pic>
      <p:pic>
        <p:nvPicPr>
          <p:cNvPr id="13" name="圖形 12" descr="存回 外框">
            <a:extLst>
              <a:ext uri="{FF2B5EF4-FFF2-40B4-BE49-F238E27FC236}">
                <a16:creationId xmlns:a16="http://schemas.microsoft.com/office/drawing/2014/main" id="{420B9DFC-A229-4DBA-B53D-6D079A425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8185" y="2777896"/>
            <a:ext cx="914400" cy="914400"/>
          </a:xfrm>
          <a:prstGeom prst="rect">
            <a:avLst/>
          </a:prstGeom>
        </p:spPr>
      </p:pic>
      <p:pic>
        <p:nvPicPr>
          <p:cNvPr id="15" name="圖形 14" descr="平板電腦 外框">
            <a:extLst>
              <a:ext uri="{FF2B5EF4-FFF2-40B4-BE49-F238E27FC236}">
                <a16:creationId xmlns:a16="http://schemas.microsoft.com/office/drawing/2014/main" id="{56D8F3AA-8F79-4730-A469-1D0359B8BB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58185" y="3803835"/>
            <a:ext cx="914400" cy="914400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3B3BC584-ED1F-402F-9F35-97A920656750}"/>
              </a:ext>
            </a:extLst>
          </p:cNvPr>
          <p:cNvSpPr/>
          <p:nvPr/>
        </p:nvSpPr>
        <p:spPr>
          <a:xfrm>
            <a:off x="7100643" y="2869221"/>
            <a:ext cx="1371600" cy="25631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Web API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圖形 20" descr="轉換 以實心填滿">
            <a:extLst>
              <a:ext uri="{FF2B5EF4-FFF2-40B4-BE49-F238E27FC236}">
                <a16:creationId xmlns:a16="http://schemas.microsoft.com/office/drawing/2014/main" id="{ABF6AAB7-3593-45AA-9332-F8855763B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47978" y="3757184"/>
            <a:ext cx="1452282" cy="914400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12B1FD4A-05D5-4F30-954F-D99CC91C0D69}"/>
              </a:ext>
            </a:extLst>
          </p:cNvPr>
          <p:cNvSpPr txBox="1"/>
          <p:nvPr/>
        </p:nvSpPr>
        <p:spPr>
          <a:xfrm>
            <a:off x="5099790" y="3100816"/>
            <a:ext cx="154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HTTP </a:t>
            </a:r>
          </a:p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ADB4AC2-4D29-45A8-A3EE-399360A4788C}"/>
              </a:ext>
            </a:extLst>
          </p:cNvPr>
          <p:cNvSpPr txBox="1"/>
          <p:nvPr/>
        </p:nvSpPr>
        <p:spPr>
          <a:xfrm>
            <a:off x="5188318" y="4547343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</a:p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 Response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8AC9DD1-E673-4628-8021-C8D39B8BB752}"/>
              </a:ext>
            </a:extLst>
          </p:cNvPr>
          <p:cNvGrpSpPr/>
          <p:nvPr/>
        </p:nvGrpSpPr>
        <p:grpSpPr>
          <a:xfrm>
            <a:off x="8558910" y="3625469"/>
            <a:ext cx="1754880" cy="1310160"/>
            <a:chOff x="8558910" y="3625469"/>
            <a:chExt cx="1754880" cy="1310160"/>
          </a:xfrm>
        </p:grpSpPr>
        <p:pic>
          <p:nvPicPr>
            <p:cNvPr id="25" name="圖形 24" descr="伺服器 外框">
              <a:extLst>
                <a:ext uri="{FF2B5EF4-FFF2-40B4-BE49-F238E27FC236}">
                  <a16:creationId xmlns:a16="http://schemas.microsoft.com/office/drawing/2014/main" id="{04212DF3-89F9-4662-86F9-5BC4A7764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558910" y="3625469"/>
              <a:ext cx="1177829" cy="1177829"/>
            </a:xfrm>
            <a:prstGeom prst="rect">
              <a:avLst/>
            </a:prstGeom>
          </p:spPr>
        </p:pic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A5E2D6D-C4DD-4B8B-9184-152CD2A0554F}"/>
                </a:ext>
              </a:extLst>
            </p:cNvPr>
            <p:cNvGrpSpPr/>
            <p:nvPr/>
          </p:nvGrpSpPr>
          <p:grpSpPr>
            <a:xfrm>
              <a:off x="9514922" y="4159056"/>
              <a:ext cx="798868" cy="776573"/>
              <a:chOff x="9897687" y="4455352"/>
              <a:chExt cx="798868" cy="776573"/>
            </a:xfrm>
          </p:grpSpPr>
          <p:pic>
            <p:nvPicPr>
              <p:cNvPr id="23" name="圖形 22" descr="資料庫 以實心填滿">
                <a:extLst>
                  <a:ext uri="{FF2B5EF4-FFF2-40B4-BE49-F238E27FC236}">
                    <a16:creationId xmlns:a16="http://schemas.microsoft.com/office/drawing/2014/main" id="{3192046D-81B9-4952-8E7A-B0255CB6F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897687" y="4455352"/>
                <a:ext cx="717159" cy="717159"/>
              </a:xfrm>
              <a:prstGeom prst="rect">
                <a:avLst/>
              </a:prstGeom>
            </p:spPr>
          </p:pic>
          <p:pic>
            <p:nvPicPr>
              <p:cNvPr id="35" name="圖形 34" descr="雲朵 以實心填滿">
                <a:extLst>
                  <a:ext uri="{FF2B5EF4-FFF2-40B4-BE49-F238E27FC236}">
                    <a16:creationId xmlns:a16="http://schemas.microsoft.com/office/drawing/2014/main" id="{70A610C4-FD06-47FC-9D01-20D4EB3B35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300068" y="4835438"/>
                <a:ext cx="396487" cy="396487"/>
              </a:xfrm>
              <a:prstGeom prst="rect">
                <a:avLst/>
              </a:prstGeom>
            </p:spPr>
          </p:pic>
        </p:grpSp>
      </p:grp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D63AA742-E73C-461D-A682-4930A332C965}"/>
              </a:ext>
            </a:extLst>
          </p:cNvPr>
          <p:cNvSpPr/>
          <p:nvPr/>
        </p:nvSpPr>
        <p:spPr>
          <a:xfrm>
            <a:off x="1608044" y="2465294"/>
            <a:ext cx="3362975" cy="3343835"/>
          </a:xfrm>
          <a:custGeom>
            <a:avLst/>
            <a:gdLst>
              <a:gd name="connsiteX0" fmla="*/ 0 w 3362975"/>
              <a:gd name="connsiteY0" fmla="*/ 557317 h 3343835"/>
              <a:gd name="connsiteX1" fmla="*/ 557317 w 3362975"/>
              <a:gd name="connsiteY1" fmla="*/ 0 h 3343835"/>
              <a:gd name="connsiteX2" fmla="*/ 1119402 w 3362975"/>
              <a:gd name="connsiteY2" fmla="*/ 0 h 3343835"/>
              <a:gd name="connsiteX3" fmla="*/ 1726454 w 3362975"/>
              <a:gd name="connsiteY3" fmla="*/ 0 h 3343835"/>
              <a:gd name="connsiteX4" fmla="*/ 2805658 w 3362975"/>
              <a:gd name="connsiteY4" fmla="*/ 0 h 3343835"/>
              <a:gd name="connsiteX5" fmla="*/ 3362975 w 3362975"/>
              <a:gd name="connsiteY5" fmla="*/ 557317 h 3343835"/>
              <a:gd name="connsiteX6" fmla="*/ 3362975 w 3362975"/>
              <a:gd name="connsiteY6" fmla="*/ 1114617 h 3343835"/>
              <a:gd name="connsiteX7" fmla="*/ 3362975 w 3362975"/>
              <a:gd name="connsiteY7" fmla="*/ 1694210 h 3343835"/>
              <a:gd name="connsiteX8" fmla="*/ 3362975 w 3362975"/>
              <a:gd name="connsiteY8" fmla="*/ 2273802 h 3343835"/>
              <a:gd name="connsiteX9" fmla="*/ 3362975 w 3362975"/>
              <a:gd name="connsiteY9" fmla="*/ 2786518 h 3343835"/>
              <a:gd name="connsiteX10" fmla="*/ 2805658 w 3362975"/>
              <a:gd name="connsiteY10" fmla="*/ 3343835 h 3343835"/>
              <a:gd name="connsiteX11" fmla="*/ 2266056 w 3362975"/>
              <a:gd name="connsiteY11" fmla="*/ 3343835 h 3343835"/>
              <a:gd name="connsiteX12" fmla="*/ 1748938 w 3362975"/>
              <a:gd name="connsiteY12" fmla="*/ 3343835 h 3343835"/>
              <a:gd name="connsiteX13" fmla="*/ 1209336 w 3362975"/>
              <a:gd name="connsiteY13" fmla="*/ 3343835 h 3343835"/>
              <a:gd name="connsiteX14" fmla="*/ 557317 w 3362975"/>
              <a:gd name="connsiteY14" fmla="*/ 3343835 h 3343835"/>
              <a:gd name="connsiteX15" fmla="*/ 0 w 3362975"/>
              <a:gd name="connsiteY15" fmla="*/ 2786518 h 3343835"/>
              <a:gd name="connsiteX16" fmla="*/ 0 w 3362975"/>
              <a:gd name="connsiteY16" fmla="*/ 2184634 h 3343835"/>
              <a:gd name="connsiteX17" fmla="*/ 0 w 3362975"/>
              <a:gd name="connsiteY17" fmla="*/ 1694210 h 3343835"/>
              <a:gd name="connsiteX18" fmla="*/ 0 w 3362975"/>
              <a:gd name="connsiteY18" fmla="*/ 1136909 h 3343835"/>
              <a:gd name="connsiteX19" fmla="*/ 0 w 3362975"/>
              <a:gd name="connsiteY19" fmla="*/ 557317 h 334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62975" h="3343835" extrusionOk="0">
                <a:moveTo>
                  <a:pt x="0" y="557317"/>
                </a:moveTo>
                <a:cubicBezTo>
                  <a:pt x="-19672" y="284032"/>
                  <a:pt x="193175" y="-23267"/>
                  <a:pt x="557317" y="0"/>
                </a:cubicBezTo>
                <a:cubicBezTo>
                  <a:pt x="671977" y="-1312"/>
                  <a:pt x="896567" y="4949"/>
                  <a:pt x="1119402" y="0"/>
                </a:cubicBezTo>
                <a:cubicBezTo>
                  <a:pt x="1342237" y="-4949"/>
                  <a:pt x="1601079" y="3866"/>
                  <a:pt x="1726454" y="0"/>
                </a:cubicBezTo>
                <a:cubicBezTo>
                  <a:pt x="1851829" y="-3866"/>
                  <a:pt x="2516221" y="24454"/>
                  <a:pt x="2805658" y="0"/>
                </a:cubicBezTo>
                <a:cubicBezTo>
                  <a:pt x="3115441" y="23328"/>
                  <a:pt x="3356336" y="186649"/>
                  <a:pt x="3362975" y="557317"/>
                </a:cubicBezTo>
                <a:cubicBezTo>
                  <a:pt x="3339269" y="690768"/>
                  <a:pt x="3337447" y="864009"/>
                  <a:pt x="3362975" y="1114617"/>
                </a:cubicBezTo>
                <a:cubicBezTo>
                  <a:pt x="3388503" y="1365225"/>
                  <a:pt x="3378496" y="1419853"/>
                  <a:pt x="3362975" y="1694210"/>
                </a:cubicBezTo>
                <a:cubicBezTo>
                  <a:pt x="3347454" y="1968567"/>
                  <a:pt x="3341195" y="2114185"/>
                  <a:pt x="3362975" y="2273802"/>
                </a:cubicBezTo>
                <a:cubicBezTo>
                  <a:pt x="3384755" y="2433419"/>
                  <a:pt x="3355278" y="2534288"/>
                  <a:pt x="3362975" y="2786518"/>
                </a:cubicBezTo>
                <a:cubicBezTo>
                  <a:pt x="3338672" y="3067773"/>
                  <a:pt x="3151453" y="3332974"/>
                  <a:pt x="2805658" y="3343835"/>
                </a:cubicBezTo>
                <a:cubicBezTo>
                  <a:pt x="2677174" y="3330586"/>
                  <a:pt x="2442741" y="3349166"/>
                  <a:pt x="2266056" y="3343835"/>
                </a:cubicBezTo>
                <a:cubicBezTo>
                  <a:pt x="2089371" y="3338504"/>
                  <a:pt x="1909033" y="3340280"/>
                  <a:pt x="1748938" y="3343835"/>
                </a:cubicBezTo>
                <a:cubicBezTo>
                  <a:pt x="1588843" y="3347390"/>
                  <a:pt x="1398370" y="3327482"/>
                  <a:pt x="1209336" y="3343835"/>
                </a:cubicBezTo>
                <a:cubicBezTo>
                  <a:pt x="1020302" y="3360188"/>
                  <a:pt x="778396" y="3344042"/>
                  <a:pt x="557317" y="3343835"/>
                </a:cubicBezTo>
                <a:cubicBezTo>
                  <a:pt x="293960" y="3281208"/>
                  <a:pt x="23293" y="3138764"/>
                  <a:pt x="0" y="2786518"/>
                </a:cubicBezTo>
                <a:cubicBezTo>
                  <a:pt x="-15524" y="2590209"/>
                  <a:pt x="17892" y="2412837"/>
                  <a:pt x="0" y="2184634"/>
                </a:cubicBezTo>
                <a:cubicBezTo>
                  <a:pt x="-17892" y="1956431"/>
                  <a:pt x="610" y="1858865"/>
                  <a:pt x="0" y="1694210"/>
                </a:cubicBezTo>
                <a:cubicBezTo>
                  <a:pt x="-610" y="1529555"/>
                  <a:pt x="11539" y="1259153"/>
                  <a:pt x="0" y="1136909"/>
                </a:cubicBezTo>
                <a:cubicBezTo>
                  <a:pt x="-11539" y="1014665"/>
                  <a:pt x="10501" y="677639"/>
                  <a:pt x="0" y="557317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60093F1-5C53-4CFB-B98D-7CA6CFDAD6ED}"/>
              </a:ext>
            </a:extLst>
          </p:cNvPr>
          <p:cNvSpPr/>
          <p:nvPr/>
        </p:nvSpPr>
        <p:spPr>
          <a:xfrm>
            <a:off x="2745643" y="5580794"/>
            <a:ext cx="1079021" cy="505992"/>
          </a:xfrm>
          <a:custGeom>
            <a:avLst/>
            <a:gdLst>
              <a:gd name="connsiteX0" fmla="*/ 0 w 1079021"/>
              <a:gd name="connsiteY0" fmla="*/ 0 h 505992"/>
              <a:gd name="connsiteX1" fmla="*/ 528720 w 1079021"/>
              <a:gd name="connsiteY1" fmla="*/ 0 h 505992"/>
              <a:gd name="connsiteX2" fmla="*/ 1079021 w 1079021"/>
              <a:gd name="connsiteY2" fmla="*/ 0 h 505992"/>
              <a:gd name="connsiteX3" fmla="*/ 1079021 w 1079021"/>
              <a:gd name="connsiteY3" fmla="*/ 505992 h 505992"/>
              <a:gd name="connsiteX4" fmla="*/ 550301 w 1079021"/>
              <a:gd name="connsiteY4" fmla="*/ 505992 h 505992"/>
              <a:gd name="connsiteX5" fmla="*/ 0 w 1079021"/>
              <a:gd name="connsiteY5" fmla="*/ 505992 h 505992"/>
              <a:gd name="connsiteX6" fmla="*/ 0 w 1079021"/>
              <a:gd name="connsiteY6" fmla="*/ 0 h 50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9021" h="505992" fill="none" extrusionOk="0">
                <a:moveTo>
                  <a:pt x="0" y="0"/>
                </a:moveTo>
                <a:cubicBezTo>
                  <a:pt x="136381" y="-26261"/>
                  <a:pt x="311221" y="48265"/>
                  <a:pt x="528720" y="0"/>
                </a:cubicBezTo>
                <a:cubicBezTo>
                  <a:pt x="746219" y="-48265"/>
                  <a:pt x="909720" y="57666"/>
                  <a:pt x="1079021" y="0"/>
                </a:cubicBezTo>
                <a:cubicBezTo>
                  <a:pt x="1091221" y="211149"/>
                  <a:pt x="1040485" y="316390"/>
                  <a:pt x="1079021" y="505992"/>
                </a:cubicBezTo>
                <a:cubicBezTo>
                  <a:pt x="824653" y="528129"/>
                  <a:pt x="676800" y="467604"/>
                  <a:pt x="550301" y="505992"/>
                </a:cubicBezTo>
                <a:cubicBezTo>
                  <a:pt x="423802" y="544380"/>
                  <a:pt x="118748" y="453859"/>
                  <a:pt x="0" y="505992"/>
                </a:cubicBezTo>
                <a:cubicBezTo>
                  <a:pt x="-38510" y="253765"/>
                  <a:pt x="4234" y="204225"/>
                  <a:pt x="0" y="0"/>
                </a:cubicBezTo>
                <a:close/>
              </a:path>
              <a:path w="1079021" h="505992" stroke="0" extrusionOk="0">
                <a:moveTo>
                  <a:pt x="0" y="0"/>
                </a:moveTo>
                <a:cubicBezTo>
                  <a:pt x="221954" y="-59098"/>
                  <a:pt x="309855" y="40214"/>
                  <a:pt x="561091" y="0"/>
                </a:cubicBezTo>
                <a:cubicBezTo>
                  <a:pt x="812327" y="-40214"/>
                  <a:pt x="956898" y="51127"/>
                  <a:pt x="1079021" y="0"/>
                </a:cubicBezTo>
                <a:cubicBezTo>
                  <a:pt x="1137142" y="112820"/>
                  <a:pt x="1036483" y="354844"/>
                  <a:pt x="1079021" y="505992"/>
                </a:cubicBezTo>
                <a:cubicBezTo>
                  <a:pt x="842921" y="569766"/>
                  <a:pt x="727668" y="480302"/>
                  <a:pt x="528720" y="505992"/>
                </a:cubicBezTo>
                <a:cubicBezTo>
                  <a:pt x="329772" y="531682"/>
                  <a:pt x="132527" y="449326"/>
                  <a:pt x="0" y="505992"/>
                </a:cubicBezTo>
                <a:cubicBezTo>
                  <a:pt x="-45544" y="272962"/>
                  <a:pt x="50321" y="197792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480420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DE8465F1-AD75-4298-B356-BE1BFF474942}"/>
              </a:ext>
            </a:extLst>
          </p:cNvPr>
          <p:cNvSpPr/>
          <p:nvPr/>
        </p:nvSpPr>
        <p:spPr>
          <a:xfrm>
            <a:off x="6817559" y="2465294"/>
            <a:ext cx="3671147" cy="3343835"/>
          </a:xfrm>
          <a:custGeom>
            <a:avLst/>
            <a:gdLst>
              <a:gd name="connsiteX0" fmla="*/ 0 w 3671147"/>
              <a:gd name="connsiteY0" fmla="*/ 557317 h 3343835"/>
              <a:gd name="connsiteX1" fmla="*/ 557317 w 3671147"/>
              <a:gd name="connsiteY1" fmla="*/ 0 h 3343835"/>
              <a:gd name="connsiteX2" fmla="*/ 1196445 w 3671147"/>
              <a:gd name="connsiteY2" fmla="*/ 0 h 3343835"/>
              <a:gd name="connsiteX3" fmla="*/ 1886704 w 3671147"/>
              <a:gd name="connsiteY3" fmla="*/ 0 h 3343835"/>
              <a:gd name="connsiteX4" fmla="*/ 3113830 w 3671147"/>
              <a:gd name="connsiteY4" fmla="*/ 0 h 3343835"/>
              <a:gd name="connsiteX5" fmla="*/ 3671147 w 3671147"/>
              <a:gd name="connsiteY5" fmla="*/ 557317 h 3343835"/>
              <a:gd name="connsiteX6" fmla="*/ 3671147 w 3671147"/>
              <a:gd name="connsiteY6" fmla="*/ 1114617 h 3343835"/>
              <a:gd name="connsiteX7" fmla="*/ 3671147 w 3671147"/>
              <a:gd name="connsiteY7" fmla="*/ 1694210 h 3343835"/>
              <a:gd name="connsiteX8" fmla="*/ 3671147 w 3671147"/>
              <a:gd name="connsiteY8" fmla="*/ 2273802 h 3343835"/>
              <a:gd name="connsiteX9" fmla="*/ 3671147 w 3671147"/>
              <a:gd name="connsiteY9" fmla="*/ 2786518 h 3343835"/>
              <a:gd name="connsiteX10" fmla="*/ 3113830 w 3671147"/>
              <a:gd name="connsiteY10" fmla="*/ 3343835 h 3343835"/>
              <a:gd name="connsiteX11" fmla="*/ 2500267 w 3671147"/>
              <a:gd name="connsiteY11" fmla="*/ 3343835 h 3343835"/>
              <a:gd name="connsiteX12" fmla="*/ 1912269 w 3671147"/>
              <a:gd name="connsiteY12" fmla="*/ 3343835 h 3343835"/>
              <a:gd name="connsiteX13" fmla="*/ 1298706 w 3671147"/>
              <a:gd name="connsiteY13" fmla="*/ 3343835 h 3343835"/>
              <a:gd name="connsiteX14" fmla="*/ 557317 w 3671147"/>
              <a:gd name="connsiteY14" fmla="*/ 3343835 h 3343835"/>
              <a:gd name="connsiteX15" fmla="*/ 0 w 3671147"/>
              <a:gd name="connsiteY15" fmla="*/ 2786518 h 3343835"/>
              <a:gd name="connsiteX16" fmla="*/ 0 w 3671147"/>
              <a:gd name="connsiteY16" fmla="*/ 2184634 h 3343835"/>
              <a:gd name="connsiteX17" fmla="*/ 0 w 3671147"/>
              <a:gd name="connsiteY17" fmla="*/ 1694210 h 3343835"/>
              <a:gd name="connsiteX18" fmla="*/ 0 w 3671147"/>
              <a:gd name="connsiteY18" fmla="*/ 1136909 h 3343835"/>
              <a:gd name="connsiteX19" fmla="*/ 0 w 3671147"/>
              <a:gd name="connsiteY19" fmla="*/ 557317 h 334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71147" h="3343835" extrusionOk="0">
                <a:moveTo>
                  <a:pt x="0" y="557317"/>
                </a:moveTo>
                <a:cubicBezTo>
                  <a:pt x="-19672" y="284032"/>
                  <a:pt x="193175" y="-23267"/>
                  <a:pt x="557317" y="0"/>
                </a:cubicBezTo>
                <a:cubicBezTo>
                  <a:pt x="716006" y="750"/>
                  <a:pt x="1044793" y="-2255"/>
                  <a:pt x="1196445" y="0"/>
                </a:cubicBezTo>
                <a:cubicBezTo>
                  <a:pt x="1348097" y="2255"/>
                  <a:pt x="1723631" y="-28486"/>
                  <a:pt x="1886704" y="0"/>
                </a:cubicBezTo>
                <a:cubicBezTo>
                  <a:pt x="2049777" y="28486"/>
                  <a:pt x="2704560" y="-22027"/>
                  <a:pt x="3113830" y="0"/>
                </a:cubicBezTo>
                <a:cubicBezTo>
                  <a:pt x="3423613" y="23328"/>
                  <a:pt x="3664508" y="186649"/>
                  <a:pt x="3671147" y="557317"/>
                </a:cubicBezTo>
                <a:cubicBezTo>
                  <a:pt x="3647441" y="690768"/>
                  <a:pt x="3645619" y="864009"/>
                  <a:pt x="3671147" y="1114617"/>
                </a:cubicBezTo>
                <a:cubicBezTo>
                  <a:pt x="3696675" y="1365225"/>
                  <a:pt x="3686668" y="1419853"/>
                  <a:pt x="3671147" y="1694210"/>
                </a:cubicBezTo>
                <a:cubicBezTo>
                  <a:pt x="3655626" y="1968567"/>
                  <a:pt x="3649367" y="2114185"/>
                  <a:pt x="3671147" y="2273802"/>
                </a:cubicBezTo>
                <a:cubicBezTo>
                  <a:pt x="3692927" y="2433419"/>
                  <a:pt x="3663450" y="2534288"/>
                  <a:pt x="3671147" y="2786518"/>
                </a:cubicBezTo>
                <a:cubicBezTo>
                  <a:pt x="3646844" y="3067773"/>
                  <a:pt x="3459625" y="3332974"/>
                  <a:pt x="3113830" y="3343835"/>
                </a:cubicBezTo>
                <a:cubicBezTo>
                  <a:pt x="2959037" y="3359242"/>
                  <a:pt x="2646543" y="3333557"/>
                  <a:pt x="2500267" y="3343835"/>
                </a:cubicBezTo>
                <a:cubicBezTo>
                  <a:pt x="2353991" y="3354113"/>
                  <a:pt x="2081752" y="3355483"/>
                  <a:pt x="1912269" y="3343835"/>
                </a:cubicBezTo>
                <a:cubicBezTo>
                  <a:pt x="1742786" y="3332187"/>
                  <a:pt x="1507220" y="3337228"/>
                  <a:pt x="1298706" y="3343835"/>
                </a:cubicBezTo>
                <a:cubicBezTo>
                  <a:pt x="1090192" y="3350442"/>
                  <a:pt x="745069" y="3358141"/>
                  <a:pt x="557317" y="3343835"/>
                </a:cubicBezTo>
                <a:cubicBezTo>
                  <a:pt x="293960" y="3281208"/>
                  <a:pt x="23293" y="3138764"/>
                  <a:pt x="0" y="2786518"/>
                </a:cubicBezTo>
                <a:cubicBezTo>
                  <a:pt x="-15524" y="2590209"/>
                  <a:pt x="17892" y="2412837"/>
                  <a:pt x="0" y="2184634"/>
                </a:cubicBezTo>
                <a:cubicBezTo>
                  <a:pt x="-17892" y="1956431"/>
                  <a:pt x="610" y="1858865"/>
                  <a:pt x="0" y="1694210"/>
                </a:cubicBezTo>
                <a:cubicBezTo>
                  <a:pt x="-610" y="1529555"/>
                  <a:pt x="11539" y="1259153"/>
                  <a:pt x="0" y="1136909"/>
                </a:cubicBezTo>
                <a:cubicBezTo>
                  <a:pt x="-11539" y="1014665"/>
                  <a:pt x="10501" y="677639"/>
                  <a:pt x="0" y="557317"/>
                </a:cubicBezTo>
                <a:close/>
              </a:path>
            </a:pathLst>
          </a:custGeom>
          <a:noFill/>
          <a:ln w="57150">
            <a:solidFill>
              <a:schemeClr val="accent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DCA03E9-E59C-48E5-9E4F-58C25BFF1682}"/>
              </a:ext>
            </a:extLst>
          </p:cNvPr>
          <p:cNvSpPr/>
          <p:nvPr/>
        </p:nvSpPr>
        <p:spPr>
          <a:xfrm>
            <a:off x="8159222" y="5580794"/>
            <a:ext cx="1079021" cy="505992"/>
          </a:xfrm>
          <a:custGeom>
            <a:avLst/>
            <a:gdLst>
              <a:gd name="connsiteX0" fmla="*/ 0 w 1079021"/>
              <a:gd name="connsiteY0" fmla="*/ 0 h 505992"/>
              <a:gd name="connsiteX1" fmla="*/ 528720 w 1079021"/>
              <a:gd name="connsiteY1" fmla="*/ 0 h 505992"/>
              <a:gd name="connsiteX2" fmla="*/ 1079021 w 1079021"/>
              <a:gd name="connsiteY2" fmla="*/ 0 h 505992"/>
              <a:gd name="connsiteX3" fmla="*/ 1079021 w 1079021"/>
              <a:gd name="connsiteY3" fmla="*/ 505992 h 505992"/>
              <a:gd name="connsiteX4" fmla="*/ 550301 w 1079021"/>
              <a:gd name="connsiteY4" fmla="*/ 505992 h 505992"/>
              <a:gd name="connsiteX5" fmla="*/ 0 w 1079021"/>
              <a:gd name="connsiteY5" fmla="*/ 505992 h 505992"/>
              <a:gd name="connsiteX6" fmla="*/ 0 w 1079021"/>
              <a:gd name="connsiteY6" fmla="*/ 0 h 50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9021" h="505992" fill="none" extrusionOk="0">
                <a:moveTo>
                  <a:pt x="0" y="0"/>
                </a:moveTo>
                <a:cubicBezTo>
                  <a:pt x="136381" y="-26261"/>
                  <a:pt x="311221" y="48265"/>
                  <a:pt x="528720" y="0"/>
                </a:cubicBezTo>
                <a:cubicBezTo>
                  <a:pt x="746219" y="-48265"/>
                  <a:pt x="909720" y="57666"/>
                  <a:pt x="1079021" y="0"/>
                </a:cubicBezTo>
                <a:cubicBezTo>
                  <a:pt x="1091221" y="211149"/>
                  <a:pt x="1040485" y="316390"/>
                  <a:pt x="1079021" y="505992"/>
                </a:cubicBezTo>
                <a:cubicBezTo>
                  <a:pt x="824653" y="528129"/>
                  <a:pt x="676800" y="467604"/>
                  <a:pt x="550301" y="505992"/>
                </a:cubicBezTo>
                <a:cubicBezTo>
                  <a:pt x="423802" y="544380"/>
                  <a:pt x="118748" y="453859"/>
                  <a:pt x="0" y="505992"/>
                </a:cubicBezTo>
                <a:cubicBezTo>
                  <a:pt x="-38510" y="253765"/>
                  <a:pt x="4234" y="204225"/>
                  <a:pt x="0" y="0"/>
                </a:cubicBezTo>
                <a:close/>
              </a:path>
              <a:path w="1079021" h="505992" stroke="0" extrusionOk="0">
                <a:moveTo>
                  <a:pt x="0" y="0"/>
                </a:moveTo>
                <a:cubicBezTo>
                  <a:pt x="221954" y="-59098"/>
                  <a:pt x="309855" y="40214"/>
                  <a:pt x="561091" y="0"/>
                </a:cubicBezTo>
                <a:cubicBezTo>
                  <a:pt x="812327" y="-40214"/>
                  <a:pt x="956898" y="51127"/>
                  <a:pt x="1079021" y="0"/>
                </a:cubicBezTo>
                <a:cubicBezTo>
                  <a:pt x="1137142" y="112820"/>
                  <a:pt x="1036483" y="354844"/>
                  <a:pt x="1079021" y="505992"/>
                </a:cubicBezTo>
                <a:cubicBezTo>
                  <a:pt x="842921" y="569766"/>
                  <a:pt x="727668" y="480302"/>
                  <a:pt x="528720" y="505992"/>
                </a:cubicBezTo>
                <a:cubicBezTo>
                  <a:pt x="329772" y="531682"/>
                  <a:pt x="132527" y="449326"/>
                  <a:pt x="0" y="505992"/>
                </a:cubicBezTo>
                <a:cubicBezTo>
                  <a:pt x="-45544" y="272962"/>
                  <a:pt x="50321" y="197792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7480420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76BD6CE-0493-4A05-AFF8-D15129FB02C6}"/>
              </a:ext>
            </a:extLst>
          </p:cNvPr>
          <p:cNvSpPr/>
          <p:nvPr/>
        </p:nvSpPr>
        <p:spPr>
          <a:xfrm>
            <a:off x="8634953" y="2869221"/>
            <a:ext cx="1678837" cy="2563146"/>
          </a:xfrm>
          <a:custGeom>
            <a:avLst/>
            <a:gdLst>
              <a:gd name="connsiteX0" fmla="*/ 0 w 1678837"/>
              <a:gd name="connsiteY0" fmla="*/ 279812 h 2563146"/>
              <a:gd name="connsiteX1" fmla="*/ 279812 w 1678837"/>
              <a:gd name="connsiteY1" fmla="*/ 0 h 2563146"/>
              <a:gd name="connsiteX2" fmla="*/ 839419 w 1678837"/>
              <a:gd name="connsiteY2" fmla="*/ 0 h 2563146"/>
              <a:gd name="connsiteX3" fmla="*/ 1399025 w 1678837"/>
              <a:gd name="connsiteY3" fmla="*/ 0 h 2563146"/>
              <a:gd name="connsiteX4" fmla="*/ 1678837 w 1678837"/>
              <a:gd name="connsiteY4" fmla="*/ 279812 h 2563146"/>
              <a:gd name="connsiteX5" fmla="*/ 1678837 w 1678837"/>
              <a:gd name="connsiteY5" fmla="*/ 947653 h 2563146"/>
              <a:gd name="connsiteX6" fmla="*/ 1678837 w 1678837"/>
              <a:gd name="connsiteY6" fmla="*/ 1575423 h 2563146"/>
              <a:gd name="connsiteX7" fmla="*/ 1678837 w 1678837"/>
              <a:gd name="connsiteY7" fmla="*/ 2283334 h 2563146"/>
              <a:gd name="connsiteX8" fmla="*/ 1399025 w 1678837"/>
              <a:gd name="connsiteY8" fmla="*/ 2563146 h 2563146"/>
              <a:gd name="connsiteX9" fmla="*/ 828226 w 1678837"/>
              <a:gd name="connsiteY9" fmla="*/ 2563146 h 2563146"/>
              <a:gd name="connsiteX10" fmla="*/ 279812 w 1678837"/>
              <a:gd name="connsiteY10" fmla="*/ 2563146 h 2563146"/>
              <a:gd name="connsiteX11" fmla="*/ 0 w 1678837"/>
              <a:gd name="connsiteY11" fmla="*/ 2283334 h 2563146"/>
              <a:gd name="connsiteX12" fmla="*/ 0 w 1678837"/>
              <a:gd name="connsiteY12" fmla="*/ 1635529 h 2563146"/>
              <a:gd name="connsiteX13" fmla="*/ 0 w 1678837"/>
              <a:gd name="connsiteY13" fmla="*/ 947653 h 2563146"/>
              <a:gd name="connsiteX14" fmla="*/ 0 w 1678837"/>
              <a:gd name="connsiteY14" fmla="*/ 279812 h 256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78837" h="2563146" extrusionOk="0">
                <a:moveTo>
                  <a:pt x="0" y="279812"/>
                </a:moveTo>
                <a:cubicBezTo>
                  <a:pt x="-5926" y="135673"/>
                  <a:pt x="102452" y="-9425"/>
                  <a:pt x="279812" y="0"/>
                </a:cubicBezTo>
                <a:cubicBezTo>
                  <a:pt x="477873" y="-25903"/>
                  <a:pt x="648553" y="20892"/>
                  <a:pt x="839419" y="0"/>
                </a:cubicBezTo>
                <a:cubicBezTo>
                  <a:pt x="1030285" y="-20892"/>
                  <a:pt x="1135810" y="-25234"/>
                  <a:pt x="1399025" y="0"/>
                </a:cubicBezTo>
                <a:cubicBezTo>
                  <a:pt x="1574037" y="-13251"/>
                  <a:pt x="1643039" y="133487"/>
                  <a:pt x="1678837" y="279812"/>
                </a:cubicBezTo>
                <a:cubicBezTo>
                  <a:pt x="1701698" y="563593"/>
                  <a:pt x="1661486" y="780904"/>
                  <a:pt x="1678837" y="947653"/>
                </a:cubicBezTo>
                <a:cubicBezTo>
                  <a:pt x="1696188" y="1114402"/>
                  <a:pt x="1697467" y="1278736"/>
                  <a:pt x="1678837" y="1575423"/>
                </a:cubicBezTo>
                <a:cubicBezTo>
                  <a:pt x="1660208" y="1872110"/>
                  <a:pt x="1699163" y="1963078"/>
                  <a:pt x="1678837" y="2283334"/>
                </a:cubicBezTo>
                <a:cubicBezTo>
                  <a:pt x="1676164" y="2426601"/>
                  <a:pt x="1536314" y="2558853"/>
                  <a:pt x="1399025" y="2563146"/>
                </a:cubicBezTo>
                <a:cubicBezTo>
                  <a:pt x="1129519" y="2539858"/>
                  <a:pt x="1015335" y="2545766"/>
                  <a:pt x="828226" y="2563146"/>
                </a:cubicBezTo>
                <a:cubicBezTo>
                  <a:pt x="641117" y="2580526"/>
                  <a:pt x="438787" y="2536027"/>
                  <a:pt x="279812" y="2563146"/>
                </a:cubicBezTo>
                <a:cubicBezTo>
                  <a:pt x="120986" y="2585157"/>
                  <a:pt x="-1607" y="2445175"/>
                  <a:pt x="0" y="2283334"/>
                </a:cubicBezTo>
                <a:cubicBezTo>
                  <a:pt x="17956" y="2002789"/>
                  <a:pt x="30360" y="1902495"/>
                  <a:pt x="0" y="1635529"/>
                </a:cubicBezTo>
                <a:cubicBezTo>
                  <a:pt x="-30360" y="1368564"/>
                  <a:pt x="-33735" y="1121814"/>
                  <a:pt x="0" y="947653"/>
                </a:cubicBezTo>
                <a:cubicBezTo>
                  <a:pt x="33735" y="773492"/>
                  <a:pt x="-17094" y="489746"/>
                  <a:pt x="0" y="279812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13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C57DC8-3BCB-46AF-BB23-0F19F4499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 REST(Representational State Transfer)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一種網路服務架構風格，提供標準化溝通的管道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使不同程式在網路中互相傳遞資訊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實作在大型網路系統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 RESTful API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符合</a:t>
            </a:r>
            <a:r>
              <a:rPr lang="en-US" altLang="zh-TW" dirty="0"/>
              <a:t>REST</a:t>
            </a:r>
            <a:r>
              <a:rPr lang="zh-TW" altLang="en-US" dirty="0"/>
              <a:t>概念實作的網路服務</a:t>
            </a:r>
            <a:r>
              <a:rPr lang="en-US" altLang="zh-TW" dirty="0"/>
              <a:t>API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每個資源都有相對應的統一資源標示符</a:t>
            </a:r>
            <a:r>
              <a:rPr lang="en-US" altLang="zh-TW" dirty="0"/>
              <a:t>(URI)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使用</a:t>
            </a:r>
            <a:r>
              <a:rPr lang="en-US" altLang="zh-TW" dirty="0"/>
              <a:t>HTTP</a:t>
            </a:r>
            <a:r>
              <a:rPr lang="zh-TW" altLang="en-US" dirty="0"/>
              <a:t>協定完整定義</a:t>
            </a:r>
            <a:r>
              <a:rPr lang="en-US" altLang="zh-TW" dirty="0"/>
              <a:t>Web Service</a:t>
            </a:r>
            <a:r>
              <a:rPr lang="zh-TW" altLang="en-US" dirty="0"/>
              <a:t>在</a:t>
            </a:r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的整個流程</a:t>
            </a:r>
            <a:r>
              <a:rPr lang="en-US" altLang="zh-TW" dirty="0"/>
              <a:t> </a:t>
            </a:r>
          </a:p>
          <a:p>
            <a:pPr lvl="1"/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7D8EC61-CC6D-4D11-A8A5-77E92A7E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RESTful API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93761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5DB1AB6-2C25-415A-9CEF-25CD03859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常見的</a:t>
            </a:r>
            <a:r>
              <a:rPr lang="en-US" altLang="zh-TW" dirty="0"/>
              <a:t>HTTP Request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Get : </a:t>
            </a:r>
            <a:r>
              <a:rPr lang="zh-TW" altLang="en-US" dirty="0"/>
              <a:t>要求取得資料 </a:t>
            </a:r>
            <a:r>
              <a:rPr lang="en-US" altLang="zh-TW" dirty="0"/>
              <a:t>ex:</a:t>
            </a:r>
            <a:r>
              <a:rPr lang="zh-TW" altLang="en-US" dirty="0"/>
              <a:t>圖片、文字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Post : </a:t>
            </a:r>
            <a:r>
              <a:rPr lang="zh-TW" altLang="en-US" dirty="0"/>
              <a:t>要求後台執行動作 </a:t>
            </a:r>
            <a:r>
              <a:rPr lang="en-US" altLang="zh-TW" dirty="0"/>
              <a:t>ex:</a:t>
            </a:r>
            <a:r>
              <a:rPr lang="zh-TW" altLang="en-US" dirty="0"/>
              <a:t>登入、上傳資料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Put : </a:t>
            </a:r>
            <a:r>
              <a:rPr lang="zh-TW" altLang="en-US" dirty="0"/>
              <a:t>要求修改更新後台資料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Patch : </a:t>
            </a:r>
            <a:r>
              <a:rPr lang="zh-TW" altLang="en-US" dirty="0"/>
              <a:t>要求修改更新後台部分資料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Delete : </a:t>
            </a:r>
            <a:r>
              <a:rPr lang="zh-TW" altLang="en-US" dirty="0"/>
              <a:t>要求刪除後台資料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B12A837-37E5-4E4D-B928-1B4A6FED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HTTP</a:t>
            </a:r>
            <a:r>
              <a:rPr lang="zh-TW" altLang="en-US" b="1" dirty="0"/>
              <a:t> </a:t>
            </a:r>
            <a:r>
              <a:rPr lang="en-US" altLang="zh-TW" b="1" dirty="0"/>
              <a:t>Request</a:t>
            </a:r>
            <a:endParaRPr lang="zh-TW" altLang="en-US" b="1" dirty="0"/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04A1BEA9-B265-432C-B692-BE2D59614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609" y="4312637"/>
            <a:ext cx="6748040" cy="221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9ABB45C-0D6E-4ED8-980E-E48E03CC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優點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主流的資料格式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資料體積小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各類語言通用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特性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Key Value Pair</a:t>
            </a:r>
            <a:r>
              <a:rPr lang="zh-TW" altLang="en-US" dirty="0"/>
              <a:t>的格式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F798FCA-5A43-4D08-9A74-C0F16337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Json(JavaScript Object Notation)</a:t>
            </a:r>
            <a:endParaRPr lang="zh-TW" altLang="en-US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7FC6B6-9460-4E63-89EF-98290C173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7" t="646"/>
          <a:stretch/>
        </p:blipFill>
        <p:spPr>
          <a:xfrm>
            <a:off x="6466553" y="1389774"/>
            <a:ext cx="3219233" cy="482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4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50AA91D-218E-434F-8455-0AF949C9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16" y="1389775"/>
            <a:ext cx="10240580" cy="4828121"/>
          </a:xfrm>
        </p:spPr>
        <p:txBody>
          <a:bodyPr/>
          <a:lstStyle/>
          <a:p>
            <a:r>
              <a:rPr lang="en-US" altLang="zh-TW" dirty="0"/>
              <a:t>[HTTP </a:t>
            </a:r>
            <a:r>
              <a:rPr lang="zh-TW" altLang="en-US" dirty="0"/>
              <a:t>指令動詞</a:t>
            </a:r>
            <a:r>
              <a:rPr lang="en-US" altLang="zh-TW" dirty="0"/>
              <a:t>]+[URL</a:t>
            </a:r>
            <a:r>
              <a:rPr lang="zh-TW" altLang="en-US" dirty="0"/>
              <a:t>路徑</a:t>
            </a:r>
            <a:r>
              <a:rPr lang="en-US" altLang="zh-TW" dirty="0"/>
              <a:t>]+[HTTP</a:t>
            </a:r>
            <a:r>
              <a:rPr lang="zh-TW" altLang="en-US" dirty="0"/>
              <a:t> </a:t>
            </a:r>
            <a:r>
              <a:rPr lang="en-US" altLang="zh-TW" dirty="0"/>
              <a:t>Body </a:t>
            </a:r>
            <a:r>
              <a:rPr lang="zh-TW" altLang="en-US" dirty="0"/>
              <a:t>內容</a:t>
            </a:r>
            <a:r>
              <a:rPr lang="en-US" altLang="zh-TW" dirty="0"/>
              <a:t>]</a:t>
            </a:r>
          </a:p>
          <a:p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8399644-78B8-4E49-8070-AD18E49D026E}"/>
              </a:ext>
            </a:extLst>
          </p:cNvPr>
          <p:cNvSpPr/>
          <p:nvPr/>
        </p:nvSpPr>
        <p:spPr>
          <a:xfrm>
            <a:off x="311943" y="2133170"/>
            <a:ext cx="857250" cy="466721"/>
          </a:xfrm>
          <a:prstGeom prst="roundRect">
            <a:avLst>
              <a:gd name="adj" fmla="val 14286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TW" altLang="en-US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D2F929A-AAFF-4C04-B495-D59FEA537DB4}"/>
              </a:ext>
            </a:extLst>
          </p:cNvPr>
          <p:cNvSpPr/>
          <p:nvPr/>
        </p:nvSpPr>
        <p:spPr>
          <a:xfrm>
            <a:off x="1371599" y="3181351"/>
            <a:ext cx="4438651" cy="10096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AFE62A7-E286-4D20-8AAE-D28ADAA01D5B}"/>
              </a:ext>
            </a:extLst>
          </p:cNvPr>
          <p:cNvSpPr/>
          <p:nvPr/>
        </p:nvSpPr>
        <p:spPr>
          <a:xfrm>
            <a:off x="1371600" y="2838450"/>
            <a:ext cx="757237" cy="34290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endParaRPr lang="zh-TW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D5D7D21-952A-4375-8999-78AA6B35FC55}"/>
              </a:ext>
            </a:extLst>
          </p:cNvPr>
          <p:cNvGrpSpPr/>
          <p:nvPr/>
        </p:nvGrpSpPr>
        <p:grpSpPr>
          <a:xfrm>
            <a:off x="1370340" y="2199410"/>
            <a:ext cx="4439910" cy="342901"/>
            <a:chOff x="3275340" y="2209795"/>
            <a:chExt cx="3772038" cy="3429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0CFA7E-4DD5-4C26-A0B1-C4E65AED8F30}"/>
                </a:ext>
              </a:extLst>
            </p:cNvPr>
            <p:cNvSpPr/>
            <p:nvPr/>
          </p:nvSpPr>
          <p:spPr>
            <a:xfrm>
              <a:off x="4032576" y="2209795"/>
              <a:ext cx="3014802" cy="3429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000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http://localhost:5001/api/IMMC</a:t>
              </a:r>
              <a:endParaRPr lang="zh-TW" altLang="en-US" sz="2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BFE2378-EEE7-49BC-92C3-5741B5B24FBA}"/>
                </a:ext>
              </a:extLst>
            </p:cNvPr>
            <p:cNvSpPr/>
            <p:nvPr/>
          </p:nvSpPr>
          <p:spPr>
            <a:xfrm>
              <a:off x="3275340" y="2209795"/>
              <a:ext cx="757237" cy="342901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URI</a:t>
              </a:r>
              <a:endParaRPr lang="zh-TW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5654098-9128-4B8B-97FD-C4137CB9DD40}"/>
              </a:ext>
            </a:extLst>
          </p:cNvPr>
          <p:cNvSpPr/>
          <p:nvPr/>
        </p:nvSpPr>
        <p:spPr>
          <a:xfrm>
            <a:off x="1371600" y="5143513"/>
            <a:ext cx="4438650" cy="10096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algn="ctr"/>
            <a:r>
              <a:rPr lang="en-US" altLang="zh-TW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“Name” : [ “Emily Chen” , “Steven Hsu”]</a:t>
            </a:r>
          </a:p>
          <a:p>
            <a:r>
              <a:rPr lang="en-US" altLang="zh-TW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TW" alt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9EF4206-D92B-4688-8093-85293A3EFDF5}"/>
              </a:ext>
            </a:extLst>
          </p:cNvPr>
          <p:cNvSpPr/>
          <p:nvPr/>
        </p:nvSpPr>
        <p:spPr>
          <a:xfrm>
            <a:off x="1371600" y="4800612"/>
            <a:ext cx="1190625" cy="342901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endParaRPr lang="zh-TW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F93B97A-8BB5-457E-AC72-FE3A4AD2BCA1}"/>
              </a:ext>
            </a:extLst>
          </p:cNvPr>
          <p:cNvCxnSpPr>
            <a:cxnSpLocks/>
          </p:cNvCxnSpPr>
          <p:nvPr/>
        </p:nvCxnSpPr>
        <p:spPr>
          <a:xfrm>
            <a:off x="1321593" y="4486275"/>
            <a:ext cx="10415589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0BB714E-90B4-4E4A-AE08-37A017DF6F57}"/>
              </a:ext>
            </a:extLst>
          </p:cNvPr>
          <p:cNvSpPr/>
          <p:nvPr/>
        </p:nvSpPr>
        <p:spPr>
          <a:xfrm>
            <a:off x="6115050" y="2133170"/>
            <a:ext cx="857250" cy="466721"/>
          </a:xfrm>
          <a:prstGeom prst="roundRect">
            <a:avLst>
              <a:gd name="adj" fmla="val 14286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endParaRPr lang="zh-TW" altLang="en-US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9D8E7FA-34F8-429E-9A0C-A7D9A7B09381}"/>
              </a:ext>
            </a:extLst>
          </p:cNvPr>
          <p:cNvSpPr/>
          <p:nvPr/>
        </p:nvSpPr>
        <p:spPr>
          <a:xfrm>
            <a:off x="7154395" y="3181351"/>
            <a:ext cx="4572001" cy="10096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algn="ctr"/>
            <a:r>
              <a:rPr lang="en-US" altLang="zh-TW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“Name” : “Jacky Hong”</a:t>
            </a:r>
          </a:p>
          <a:p>
            <a:r>
              <a:rPr lang="en-US" altLang="zh-TW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TW" altLang="en-US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A8F02E9-26BF-4777-B980-A3DF963793FD}"/>
              </a:ext>
            </a:extLst>
          </p:cNvPr>
          <p:cNvSpPr/>
          <p:nvPr/>
        </p:nvSpPr>
        <p:spPr>
          <a:xfrm>
            <a:off x="7154396" y="2838450"/>
            <a:ext cx="757237" cy="34290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endParaRPr lang="zh-TW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AFCDABF-2B20-4114-916B-E12A3A0ED763}"/>
              </a:ext>
            </a:extLst>
          </p:cNvPr>
          <p:cNvGrpSpPr/>
          <p:nvPr/>
        </p:nvGrpSpPr>
        <p:grpSpPr>
          <a:xfrm>
            <a:off x="7154396" y="2199410"/>
            <a:ext cx="4582786" cy="342901"/>
            <a:chOff x="3275340" y="2209795"/>
            <a:chExt cx="3328987" cy="34290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BFD9E35-5388-4C2F-92E6-00151FA60FEA}"/>
                </a:ext>
              </a:extLst>
            </p:cNvPr>
            <p:cNvSpPr/>
            <p:nvPr/>
          </p:nvSpPr>
          <p:spPr>
            <a:xfrm>
              <a:off x="4032577" y="2209795"/>
              <a:ext cx="2571750" cy="3429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000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http://localhost:5001/api/IMMC</a:t>
              </a:r>
              <a:endParaRPr lang="zh-TW" altLang="en-US" sz="2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DFCB9AD9-BD51-42B1-93F5-8768F1A22408}"/>
                </a:ext>
              </a:extLst>
            </p:cNvPr>
            <p:cNvSpPr/>
            <p:nvPr/>
          </p:nvSpPr>
          <p:spPr>
            <a:xfrm>
              <a:off x="3275340" y="2209795"/>
              <a:ext cx="757237" cy="342901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URI</a:t>
              </a:r>
              <a:endParaRPr lang="zh-TW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D0E31F6-FF90-4585-AB6A-CDCF361906A0}"/>
              </a:ext>
            </a:extLst>
          </p:cNvPr>
          <p:cNvSpPr/>
          <p:nvPr/>
        </p:nvSpPr>
        <p:spPr>
          <a:xfrm>
            <a:off x="7154395" y="5143513"/>
            <a:ext cx="4572001" cy="10096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algn="ctr"/>
            <a:r>
              <a:rPr lang="en-US" altLang="zh-TW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“ Add Jacky Hong Success ! ”</a:t>
            </a:r>
          </a:p>
          <a:p>
            <a:r>
              <a:rPr lang="en-US" altLang="zh-TW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TW" alt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0573D1C1-0C21-49D4-A5C0-653D76472F83}"/>
              </a:ext>
            </a:extLst>
          </p:cNvPr>
          <p:cNvSpPr/>
          <p:nvPr/>
        </p:nvSpPr>
        <p:spPr>
          <a:xfrm>
            <a:off x="7154396" y="4800612"/>
            <a:ext cx="1190625" cy="342901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endParaRPr lang="zh-TW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標題 21">
            <a:extLst>
              <a:ext uri="{FF2B5EF4-FFF2-40B4-BE49-F238E27FC236}">
                <a16:creationId xmlns:a16="http://schemas.microsoft.com/office/drawing/2014/main" id="{A616A07F-BD43-48EF-A4F2-397473B3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HTTP Request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2816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50AA91D-218E-434F-8455-0AF949C9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16" y="1389775"/>
            <a:ext cx="10240580" cy="4828121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Web API</a:t>
            </a:r>
            <a:r>
              <a:rPr lang="zh-TW" altLang="en-US" dirty="0"/>
              <a:t> 中每個</a:t>
            </a:r>
            <a:r>
              <a:rPr lang="en-US" altLang="zh-TW" dirty="0" err="1"/>
              <a:t>api</a:t>
            </a:r>
            <a:r>
              <a:rPr lang="zh-TW" altLang="en-US" dirty="0"/>
              <a:t>都有相匹配的路徑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每個</a:t>
            </a:r>
            <a:r>
              <a:rPr lang="en-US" altLang="zh-TW" dirty="0" err="1"/>
              <a:t>api</a:t>
            </a:r>
            <a:r>
              <a:rPr lang="zh-TW" altLang="en-US" dirty="0"/>
              <a:t>都有相對應的操作，操作自定義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8399644-78B8-4E49-8070-AD18E49D026E}"/>
              </a:ext>
            </a:extLst>
          </p:cNvPr>
          <p:cNvSpPr/>
          <p:nvPr/>
        </p:nvSpPr>
        <p:spPr>
          <a:xfrm>
            <a:off x="1569341" y="1490834"/>
            <a:ext cx="857250" cy="466721"/>
          </a:xfrm>
          <a:prstGeom prst="roundRect">
            <a:avLst>
              <a:gd name="adj" fmla="val 14286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TW" altLang="en-US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D5D7D21-952A-4375-8999-78AA6B35FC55}"/>
              </a:ext>
            </a:extLst>
          </p:cNvPr>
          <p:cNvGrpSpPr/>
          <p:nvPr/>
        </p:nvGrpSpPr>
        <p:grpSpPr>
          <a:xfrm>
            <a:off x="2627737" y="1552743"/>
            <a:ext cx="5344785" cy="342901"/>
            <a:chOff x="3275340" y="2209795"/>
            <a:chExt cx="3772038" cy="3429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0CFA7E-4DD5-4C26-A0B1-C4E65AED8F30}"/>
                </a:ext>
              </a:extLst>
            </p:cNvPr>
            <p:cNvSpPr/>
            <p:nvPr/>
          </p:nvSpPr>
          <p:spPr>
            <a:xfrm>
              <a:off x="4032576" y="2209795"/>
              <a:ext cx="3014802" cy="3429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http://</a:t>
              </a:r>
              <a:r>
                <a:rPr lang="en-US" altLang="zh-TW" sz="24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localhost:5001</a:t>
              </a:r>
              <a:r>
                <a:rPr lang="en-US" altLang="zh-TW" sz="2400" dirty="0">
                  <a:solidFill>
                    <a:srgbClr val="9B351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/api/IMMC</a:t>
              </a:r>
              <a:endParaRPr lang="zh-TW" altLang="en-US" sz="2400" dirty="0">
                <a:solidFill>
                  <a:srgbClr val="9B3517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BFE2378-EEE7-49BC-92C3-5741B5B24FBA}"/>
                </a:ext>
              </a:extLst>
            </p:cNvPr>
            <p:cNvSpPr/>
            <p:nvPr/>
          </p:nvSpPr>
          <p:spPr>
            <a:xfrm>
              <a:off x="3275340" y="2209795"/>
              <a:ext cx="757237" cy="342901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URI</a:t>
              </a:r>
              <a:endParaRPr lang="zh-TW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左中括弧 11">
            <a:extLst>
              <a:ext uri="{FF2B5EF4-FFF2-40B4-BE49-F238E27FC236}">
                <a16:creationId xmlns:a16="http://schemas.microsoft.com/office/drawing/2014/main" id="{4DDE1F7F-9EBA-42FB-9D85-5F83B9CD4184}"/>
              </a:ext>
            </a:extLst>
          </p:cNvPr>
          <p:cNvSpPr/>
          <p:nvPr/>
        </p:nvSpPr>
        <p:spPr>
          <a:xfrm rot="16200000">
            <a:off x="5434294" y="1144215"/>
            <a:ext cx="134214" cy="1760893"/>
          </a:xfrm>
          <a:prstGeom prst="leftBracke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CA71E20-5204-4089-B959-5BA00F5CD4B0}"/>
              </a:ext>
            </a:extLst>
          </p:cNvPr>
          <p:cNvSpPr txBox="1"/>
          <p:nvPr/>
        </p:nvSpPr>
        <p:spPr>
          <a:xfrm>
            <a:off x="4942471" y="2091769"/>
            <a:ext cx="11178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Server IP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左中括弧 23">
            <a:extLst>
              <a:ext uri="{FF2B5EF4-FFF2-40B4-BE49-F238E27FC236}">
                <a16:creationId xmlns:a16="http://schemas.microsoft.com/office/drawing/2014/main" id="{819ABADB-A7AA-4B3C-B4B9-74D6774F99FC}"/>
              </a:ext>
            </a:extLst>
          </p:cNvPr>
          <p:cNvSpPr/>
          <p:nvPr/>
        </p:nvSpPr>
        <p:spPr>
          <a:xfrm rot="16200000">
            <a:off x="7124986" y="1349002"/>
            <a:ext cx="134213" cy="1351320"/>
          </a:xfrm>
          <a:prstGeom prst="leftBracket">
            <a:avLst/>
          </a:prstGeom>
          <a:ln w="38100">
            <a:solidFill>
              <a:srgbClr val="9B3517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B3517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AE244D7-25D9-4498-BDD5-D6763561601F}"/>
              </a:ext>
            </a:extLst>
          </p:cNvPr>
          <p:cNvSpPr txBox="1"/>
          <p:nvPr/>
        </p:nvSpPr>
        <p:spPr>
          <a:xfrm>
            <a:off x="6825996" y="2091769"/>
            <a:ext cx="73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9B3517"/>
                </a:solidFill>
              </a:rPr>
              <a:t>Route</a:t>
            </a:r>
            <a:endParaRPr lang="zh-TW" altLang="en-US" dirty="0">
              <a:solidFill>
                <a:srgbClr val="9B3517"/>
              </a:solidFill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F58219AB-3563-4FB3-A641-3810EA8D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HTTP Request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8247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05FCEF1-CA9D-48EC-B1DD-EFFCB941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Postman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DFB138C-4950-4C90-A105-28B1C781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49748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D4E03EA3-8EBB-48C7-928C-846E70DA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網路框架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建構好大多數</a:t>
            </a:r>
            <a:r>
              <a:rPr lang="en-US" altLang="zh-TW" dirty="0"/>
              <a:t>API</a:t>
            </a:r>
            <a:r>
              <a:rPr lang="zh-TW" altLang="en-US" dirty="0"/>
              <a:t>需要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TW" altLang="en-US" dirty="0"/>
              <a:t>   的元件及架構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根據程式語言選擇相對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TW" altLang="en-US" dirty="0"/>
              <a:t>   應的網路架構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26" name="內容版面配置區 4">
            <a:extLst>
              <a:ext uri="{FF2B5EF4-FFF2-40B4-BE49-F238E27FC236}">
                <a16:creationId xmlns:a16="http://schemas.microsoft.com/office/drawing/2014/main" id="{A3876D51-3DCA-49F8-B200-08BAD42B4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093" y="1674524"/>
            <a:ext cx="2741410" cy="1370705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7DF043A7-2B45-4C8E-B587-B24BA10C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開發</a:t>
            </a:r>
            <a:r>
              <a:rPr lang="en-US" altLang="zh-TW" b="1" dirty="0"/>
              <a:t>Web API</a:t>
            </a:r>
            <a:r>
              <a:rPr lang="zh-TW" altLang="en-US" b="1" dirty="0"/>
              <a:t>工具 </a:t>
            </a:r>
            <a:r>
              <a:rPr lang="en-US" altLang="zh-TW" b="1" dirty="0"/>
              <a:t>-</a:t>
            </a:r>
            <a:r>
              <a:rPr lang="zh-TW" altLang="en-US" b="1" dirty="0"/>
              <a:t> </a:t>
            </a:r>
            <a:r>
              <a:rPr lang="en-US" altLang="zh-TW" b="1" dirty="0"/>
              <a:t>Web Framework</a:t>
            </a:r>
            <a:endParaRPr lang="zh-TW" altLang="en-US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C0D5E1-32C1-4E46-A17E-021D9D641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50140" y="2707669"/>
            <a:ext cx="3445820" cy="9275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C98BE0B-D668-4578-A50D-73D1D82EF3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60448" y="2727967"/>
            <a:ext cx="3111526" cy="236618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066228D-61D8-4A97-98C5-35B572083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527" y="1841055"/>
            <a:ext cx="2239852" cy="87727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49592E9-0BF7-423D-9132-2BA902CE11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22" y="3674451"/>
            <a:ext cx="3514725" cy="12954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0D67F67-1167-424A-9A98-A79C46F37B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827" y="4733196"/>
            <a:ext cx="2456954" cy="9275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46936F4B-64AD-4DE0-82E0-E1036695C5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85" y="4793651"/>
            <a:ext cx="1933206" cy="88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TU2.potx" id="{211AD0F5-0E39-4233-8B8C-539C2D842CA9}" vid="{32CA83B6-A21B-452B-A963-778CC238FFD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NTU2</Template>
  <TotalTime>15077</TotalTime>
  <Words>650</Words>
  <Application>Microsoft Office PowerPoint</Application>
  <PresentationFormat>寬螢幕</PresentationFormat>
  <Paragraphs>157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佈景主題</vt:lpstr>
      <vt:lpstr>Web API</vt:lpstr>
      <vt:lpstr>API (Application Programming Interface)</vt:lpstr>
      <vt:lpstr>RESTful API</vt:lpstr>
      <vt:lpstr>HTTP Request</vt:lpstr>
      <vt:lpstr>Json(JavaScript Object Notation)</vt:lpstr>
      <vt:lpstr>HTTP Request</vt:lpstr>
      <vt:lpstr>HTTP Request</vt:lpstr>
      <vt:lpstr>實作</vt:lpstr>
      <vt:lpstr>開發Web API工具 - Web Framework</vt:lpstr>
      <vt:lpstr>API (Application Programming Interface)</vt:lpstr>
      <vt:lpstr>Web Server</vt:lpstr>
      <vt:lpstr>Web Server</vt:lpstr>
      <vt:lpstr>Web Server</vt:lpstr>
      <vt:lpstr>Web Server</vt:lpstr>
      <vt:lpstr>Web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啟碁</dc:title>
  <dc:creator>ChangFeng Tsai</dc:creator>
  <cp:lastModifiedBy>偵伶 廖</cp:lastModifiedBy>
  <cp:revision>294</cp:revision>
  <dcterms:created xsi:type="dcterms:W3CDTF">2020-08-27T02:59:55Z</dcterms:created>
  <dcterms:modified xsi:type="dcterms:W3CDTF">2021-06-01T13:41:05Z</dcterms:modified>
</cp:coreProperties>
</file>