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5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2F25F-FC03-4190-BFC6-E13DAFD867C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9D68-9A2C-4FBF-9F22-C5029C48F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8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2006/webapi/FileAPI/#filereader-interfa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投影片圖像版面配置區 1">
            <a:extLst>
              <a:ext uri="{FF2B5EF4-FFF2-40B4-BE49-F238E27FC236}">
                <a16:creationId xmlns:a16="http://schemas.microsoft.com/office/drawing/2014/main" id="{DEB9C8AE-AF7A-45C5-8675-6261FC0E55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備忘稿版面配置區 2">
            <a:extLst>
              <a:ext uri="{FF2B5EF4-FFF2-40B4-BE49-F238E27FC236}">
                <a16:creationId xmlns:a16="http://schemas.microsoft.com/office/drawing/2014/main" id="{81F74852-9145-413A-82D8-2569DB1AEF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the </a:t>
            </a:r>
            <a:r>
              <a:rPr lang="en-US" altLang="zh-TW">
                <a:hlinkClick r:id="rId3"/>
              </a:rPr>
              <a:t>FileReader</a:t>
            </a:r>
            <a:r>
              <a:rPr lang="en-US" altLang="zh-TW"/>
              <a:t> interface can be used to asynchronously read a file through familiar JavaScript event handling. Thus, it is possible to monitor the progress of a read, catch errors, and determine when a load is complete. In many ways the APIs resemble XMLHttpRequest's event model.</a:t>
            </a:r>
            <a:endParaRPr lang="zh-TW" altLang="en-US"/>
          </a:p>
        </p:txBody>
      </p:sp>
      <p:sp>
        <p:nvSpPr>
          <p:cNvPr id="121860" name="投影片編號版面配置區 3">
            <a:extLst>
              <a:ext uri="{FF2B5EF4-FFF2-40B4-BE49-F238E27FC236}">
                <a16:creationId xmlns:a16="http://schemas.microsoft.com/office/drawing/2014/main" id="{F76B065E-CC3E-4B01-AE90-A1D57DBC2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85C98C8-2F22-4D19-BDFF-6BEBEBA1A251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91994-7515-48E4-9BE5-97E448EB2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7DC0E8-BEC3-45C1-ABC3-24BCBEF21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29413-064E-4273-8266-06CD9535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18B0B-7CB2-4398-A09E-D054EC31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965BB-8056-4A09-A70A-0FE050B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1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76CAE-FBA0-4C9A-ADB1-C86E6F45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83D9C-FEE4-4FAA-9396-8A609028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0C1E7-F4D4-445D-AACE-73E13A7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7601B-E7EC-4069-A731-B04D499F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399DE-79AB-4F5E-B184-508ED93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0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9966CD-22BE-4FC9-BC15-BA6BA0E2A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F925CA-0F62-4FF0-B151-C5FFFBB5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F79F1-6CD0-44BD-B591-DFF5A04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BCDEB-EF29-4EE7-BD4F-39814C5A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2C1CF-95FF-4826-97C0-C8908C24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4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DD740-24E9-4C7C-9D23-DB214D88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88EA3-A188-48CC-BFB1-0CE0338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2CE30-7FBB-4F5C-A454-269BC3FF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DC1D2-60E7-48E4-80D1-37408C3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1493A-5F18-46F6-9222-05425F6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B70D2-54C5-40B2-BDF2-F16F178A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F8D02-3C0C-4FCC-8C1D-42B0EBCE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8DF3E-542C-4C10-9BD6-4A8C0E95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33C58-E005-4671-888A-4C5E1E18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C5F3BB-0155-411F-9AB1-2F548B96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DA0D3-329E-4BB4-AF4E-D1879C1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DDF34-0DEC-447A-9D02-D4E0DF88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691DE3-B912-45D0-8747-9A49A553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BA44B-8A13-4F66-9844-EE961C3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2C2989-D234-493D-88E5-61241451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FB2801-7606-4DF7-BCD1-756F41BB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98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0FF1F-CBDC-4EE3-B4A9-5D84B4C3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90044-F01F-46E9-BD60-92D19EA3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0CEB0B-C93F-4550-81D4-8BD0F7AE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EB5FCA-424C-4A8C-8BCC-87E6DFE1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D872FD-CA8F-45B3-96E7-DA005CC2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E3A17-0AEA-44CE-9DCE-08E536A8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0500FE-B945-4133-AA79-35FCE5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C73718-CFB3-45EF-956B-648E8BE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7934B-DF62-497B-82EF-995B5D4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E58454-E5B1-478B-AD09-7F5C4084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3FA5C3-448D-4815-A1F3-545DE06B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178CBD-12DE-43E7-8273-82FC8AF0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6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78F185-0173-4CDE-B604-33BB321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4EEEB4-2AC3-49E3-8783-EF4850A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72121-C4A3-4864-8ED6-9BF055D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49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D0DE1-924C-4F6D-BAE4-4BF23231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A87EE-3EC7-4DF3-8DEB-A1F2D00A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C87C6-3F42-4E54-97B6-B16D9DFFB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91493F-D7E0-4E7E-8265-6251E1E1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204E16-C7B3-43A9-B452-8E10036F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CB5007-1447-46B0-BE5B-A86722F8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87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88051-1C0B-49ED-A13B-61838CFB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5BF16D-84B3-4D08-9A26-2CD43EACE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F8F861-4585-4524-8F5D-7E9AA691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ACA44C-9A66-49AB-9721-9BC54EFE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1F66EF-E0A7-43E7-B550-A956C96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1446D-BA7B-4D59-91E7-E332A43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E7BCA3-9E05-4CFD-A8BA-56FB2C6F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99BEE7-5F28-4AB6-B270-E22671FA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703A6-798F-43AC-9C08-21CED158A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D8D0-86EF-40F8-B024-6DE323FB9623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3E3A6F-9E73-43CB-A261-5F1D47DE5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E69EE-2A58-4D3F-9A0E-400DBA5B9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D141-826E-4E2F-895B-CE2B653F4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標題 1">
            <a:extLst>
              <a:ext uri="{FF2B5EF4-FFF2-40B4-BE49-F238E27FC236}">
                <a16:creationId xmlns:a16="http://schemas.microsoft.com/office/drawing/2014/main" id="{63BBEFB0-0CA6-4C51-9ECF-1D047BF6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Selecting Files</a:t>
            </a:r>
            <a:endParaRPr lang="zh-TW" altLang="en-US"/>
          </a:p>
        </p:txBody>
      </p:sp>
      <p:sp>
        <p:nvSpPr>
          <p:cNvPr id="120835" name="內容版面配置區 2">
            <a:extLst>
              <a:ext uri="{FF2B5EF4-FFF2-40B4-BE49-F238E27FC236}">
                <a16:creationId xmlns:a16="http://schemas.microsoft.com/office/drawing/2014/main" id="{3DED13D7-1902-47E5-98D1-5A8DFB6D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使用方式</a:t>
            </a:r>
            <a:endParaRPr lang="en-US" altLang="zh-TW"/>
          </a:p>
          <a:p>
            <a:pPr lvl="1"/>
            <a:r>
              <a:rPr lang="zh-TW" altLang="en-US"/>
              <a:t>判斷瀏覽器是否支援</a:t>
            </a:r>
            <a:r>
              <a:rPr lang="en-US" altLang="zh-TW"/>
              <a:t>FileAPI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透過檔案選擇元件</a:t>
            </a:r>
            <a:endParaRPr lang="en-US" altLang="zh-TW"/>
          </a:p>
          <a:p>
            <a:pPr lvl="2"/>
            <a:r>
              <a:rPr lang="en-US" altLang="zh-TW"/>
              <a:t>Form input for selecting</a:t>
            </a:r>
          </a:p>
          <a:p>
            <a:pPr lvl="2"/>
            <a:r>
              <a:rPr lang="en-US" altLang="zh-TW"/>
              <a:t>Drag and drop Selecting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  <p:sp>
        <p:nvSpPr>
          <p:cNvPr id="120836" name="頁尾版面配置區 3">
            <a:extLst>
              <a:ext uri="{FF2B5EF4-FFF2-40B4-BE49-F238E27FC236}">
                <a16:creationId xmlns:a16="http://schemas.microsoft.com/office/drawing/2014/main" id="{5EB5F278-0CF7-4AF2-8191-C035969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B16D8-73B0-484F-91DF-4F6488F7B334}" type="slidenum">
              <a:rPr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E7797C-D391-4C50-A539-49180FA60480}"/>
              </a:ext>
            </a:extLst>
          </p:cNvPr>
          <p:cNvSpPr txBox="1"/>
          <p:nvPr/>
        </p:nvSpPr>
        <p:spPr>
          <a:xfrm>
            <a:off x="1703389" y="2343151"/>
            <a:ext cx="9001125" cy="1477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dist="107950" dir="2700000" algn="tl" rotWithShape="0">
              <a:schemeClr val="bg1">
                <a:lumMod val="75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Arial" charset="0"/>
              </a:rPr>
              <a:t>if (</a:t>
            </a:r>
            <a:r>
              <a:rPr lang="en-US" altLang="zh-TW" dirty="0" err="1">
                <a:latin typeface="Arial" charset="0"/>
              </a:rPr>
              <a:t>window.File</a:t>
            </a:r>
            <a:r>
              <a:rPr lang="en-US" altLang="zh-TW" dirty="0">
                <a:latin typeface="Arial" charset="0"/>
              </a:rPr>
              <a:t> &amp;&amp; </a:t>
            </a:r>
            <a:r>
              <a:rPr lang="en-US" altLang="zh-TW" dirty="0" err="1">
                <a:latin typeface="Arial" charset="0"/>
              </a:rPr>
              <a:t>window.FileReader</a:t>
            </a:r>
            <a:r>
              <a:rPr lang="en-US" altLang="zh-TW" dirty="0">
                <a:latin typeface="Arial" charset="0"/>
              </a:rPr>
              <a:t> &amp;&amp; </a:t>
            </a:r>
            <a:r>
              <a:rPr lang="en-US" altLang="zh-TW" dirty="0" err="1">
                <a:latin typeface="Arial" charset="0"/>
              </a:rPr>
              <a:t>window.FileList</a:t>
            </a:r>
            <a:r>
              <a:rPr lang="en-US" altLang="zh-TW" dirty="0">
                <a:latin typeface="Arial" charset="0"/>
              </a:rPr>
              <a:t> &amp;&amp; </a:t>
            </a:r>
            <a:r>
              <a:rPr lang="en-US" altLang="zh-TW" dirty="0" err="1">
                <a:latin typeface="Arial" charset="0"/>
              </a:rPr>
              <a:t>window.Blob</a:t>
            </a:r>
            <a:r>
              <a:rPr lang="en-US" altLang="zh-TW" dirty="0">
                <a:latin typeface="Arial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</a:rPr>
              <a:t>  // Great success! All the File APIs are supported.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</a:rPr>
              <a:t>} else {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</a:rPr>
              <a:t>  alert('The File APIs are not fully supported in this browser.');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寬螢幕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Selecting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Files</dc:title>
  <dc:creator>Student</dc:creator>
  <cp:lastModifiedBy>Student</cp:lastModifiedBy>
  <cp:revision>1</cp:revision>
  <dcterms:created xsi:type="dcterms:W3CDTF">2019-03-20T04:37:02Z</dcterms:created>
  <dcterms:modified xsi:type="dcterms:W3CDTF">2019-03-20T04:37:40Z</dcterms:modified>
</cp:coreProperties>
</file>