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7" r:id="rId4"/>
    <p:sldId id="258" r:id="rId5"/>
    <p:sldId id="259" r:id="rId6"/>
    <p:sldId id="264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71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98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35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6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93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98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44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33FF79-20FC-422B-8C05-86374D7D0757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27775A-E55F-4DDC-9312-C546B384BA5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ds.a.ebscohost.com/eds/detail/detail?vid=0&amp;sid=698d5bba-117f-4fbd-a8fa-a0ce5f1b76fa@sdc-v-sessmgr02&amp;bdata=Jmxhbmc9emgtdHcmc2l0ZT1lZHMtbGl2ZSZzY29wZT1zaXRl#AN=128945983&amp;db=as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Elephant swarm water search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學號：</a:t>
            </a:r>
            <a:r>
              <a:rPr lang="en-US" altLang="zh-TW" dirty="0" smtClean="0"/>
              <a:t>R07546024</a:t>
            </a:r>
          </a:p>
          <a:p>
            <a:r>
              <a:rPr lang="zh-TW" altLang="en-US" dirty="0" smtClean="0"/>
              <a:t>姓名：陳奕廷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6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Elephant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swarm water search algorithm for global optimization 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MANDAL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http://eds.a.ebscohost.com/eds/detail/detail?vid=0&amp;sid=698d5bba-117f-4fbd-a8fa-a0ce5f1b76fa%40sdc-v-sessmgr02&amp;bdata=Jmxhbmc9emgtdHcmc2l0ZT1lZHMtbGl2ZSZzY29wZT1zaXRl#AN=128945983&amp;db=asr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30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782" y="2347624"/>
            <a:ext cx="5191125" cy="1819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782" y="4263822"/>
            <a:ext cx="2143125" cy="6572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95680" y="2347624"/>
            <a:ext cx="4139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慣性權重</a:t>
            </a:r>
            <a:r>
              <a:rPr lang="el-GR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ω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=0.3,0.5,0.7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切換機率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p=0.3,0.5,0.7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853381" y="2429163"/>
            <a:ext cx="286327" cy="369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908797" y="2815864"/>
            <a:ext cx="286327" cy="369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811819" y="3357414"/>
            <a:ext cx="286327" cy="369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807201" y="3759196"/>
            <a:ext cx="286327" cy="369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5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收斂速度越快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容易困於區域最佳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收斂速度越慢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能求得全域最佳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ω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容易困於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區域最佳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ω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慢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較能求得全域最佳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23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Girewank</a:t>
            </a:r>
            <a:r>
              <a:rPr lang="en-US" altLang="zh-TW" dirty="0"/>
              <a:t> (2)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170" y="2512290"/>
            <a:ext cx="2504903" cy="238298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84436" y="1845734"/>
            <a:ext cx="16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2000" dirty="0" err="1" smtClean="0"/>
              <a:t>Rastrigin</a:t>
            </a:r>
            <a:r>
              <a:rPr lang="en-US" altLang="zh-TW" sz="2000" dirty="0" smtClean="0"/>
              <a:t>(2)</a:t>
            </a:r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2512290"/>
            <a:ext cx="3080097" cy="238298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32616" y="1845734"/>
            <a:ext cx="2138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</a:t>
            </a:r>
            <a:r>
              <a:rPr lang="en-US" altLang="zh-TW" sz="2000" dirty="0"/>
              <a:t> Rosenbrock#1(2)</a:t>
            </a:r>
            <a:endParaRPr lang="zh-TW" altLang="en-US" sz="2000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8338587" y="2512290"/>
            <a:ext cx="2890983" cy="238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https://drive.google.com/open?id=1MWmmCh-7U42mO4pY-pKnEm-MRP2GCdmT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6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683491" y="2418629"/>
            <a:ext cx="10058400" cy="2393950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 smtClean="0"/>
              <a:t>Q&amp;A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3306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127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Elephant swarm water search algorithm</vt:lpstr>
      <vt:lpstr>論文</vt:lpstr>
      <vt:lpstr>研究方向</vt:lpstr>
      <vt:lpstr>結論</vt:lpstr>
      <vt:lpstr>比較</vt:lpstr>
      <vt:lpstr>Demo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奕廷 陳</dc:creator>
  <cp:lastModifiedBy>奕廷 陳</cp:lastModifiedBy>
  <cp:revision>15</cp:revision>
  <dcterms:created xsi:type="dcterms:W3CDTF">2019-01-14T11:43:47Z</dcterms:created>
  <dcterms:modified xsi:type="dcterms:W3CDTF">2019-01-15T03:31:27Z</dcterms:modified>
</cp:coreProperties>
</file>