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4" r:id="rId4"/>
    <p:sldId id="281" r:id="rId5"/>
    <p:sldId id="280" r:id="rId6"/>
    <p:sldId id="283" r:id="rId7"/>
    <p:sldId id="28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5198-2044-4D8F-99F6-F63DDAC412C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78D7-F734-42A4-A803-54BB60B3F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1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6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4AE58-FF0D-412A-A638-3E7D01BA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497D93-A94E-4899-B16D-F3FC92C5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7D7C02-8052-408F-BF9C-CEFB77D0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E5DFE-1A0C-4B33-B863-CB7B6436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4BE45-D4F6-4BD8-A74E-8AA46812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4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B115-A7B8-45E6-A8FA-C0EDE2BB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94C92-0660-49D5-829F-CB8A10C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464CB-C4B6-48A2-AF14-F6D57859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CEB19-57EA-4A67-AD42-6ACB7217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1F6B80-17EE-475F-BC7D-CC3A3359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CA730F-C3C2-49D0-A08D-368702C2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8978A-A5CD-4CEB-93ED-CC01F66F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FDFE2-2F81-442A-842D-4EFEBED2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7622BD-C838-4760-9696-AF1E6F56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551D1-AD83-4CF5-8C58-D18F05D4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84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080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5125767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7366369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9606972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3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5E37C-68F6-452C-9E59-C1032F8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4DF95-8196-4DA9-A22B-74E62458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F9D13-0C10-4484-8C4C-4AA5F881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1AA15-B0C9-45BE-BFC7-27DE338E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57C90-2C16-49B0-BCCF-3FF67BFB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1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3136F-6740-4B25-A408-C66B6710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005F6F-D960-4548-A605-44056F94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64992-6A8A-4795-9CCC-E5D35F38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8C0102-5215-4AE4-B7F1-034F97AC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89FEF-AF94-40CD-9F81-84E8204E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7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67CC5-D396-4442-A306-643CD762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FAD52-3E57-4384-85D0-799AD47A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6354CA-84F4-4899-B145-4ED0D909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6F251A-E6AB-473D-961A-2C42492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157DE4-2911-4107-840A-2C36C9DD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51DD0-1571-4342-9906-94692A85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42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74A54-04DD-4542-8682-CC55E611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EDD472-9C2D-414C-A6D6-6057E191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9DC907-CA67-4A02-8234-10F32132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4422E4-0230-4CF9-BC19-D36A64D1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5914A7-D18B-4661-AF81-99B781BA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7E6267-3C4D-4A8F-8618-3F614517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8667DA-C37F-41D6-B1FA-5D6AB03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5F642E-CC6D-484C-9A6C-7B8629FF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6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39006-6D8E-4F1A-AEA9-450572E0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0D13A0-F2CA-4A4D-944E-F01FB253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4DC860-9A4C-42D8-89BD-961E2D83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41CA7C-CF45-4C56-B33A-5C72771D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61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706377-6210-4E51-BE2B-44189C73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3F621E-0B85-43DA-B0DC-CE189AE2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E03D07-99DD-4E62-980C-75D75C6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5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04716-B82C-49DB-A135-5A1E85E6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1B951-D4CE-4BCE-81C5-C84220C3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09DA09-931B-4533-9831-6299E440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67F857-E28A-4E0E-AE88-D853E1AE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9FA440-6F35-4398-8511-551DEB8E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72D5C-BEC0-47DA-9485-BBC7727D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4CF8F-D7A1-4BF1-A34B-8913F332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4053A4-F8D7-4C9B-98D6-452EC35EA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4A6E34-58CF-4424-A1E1-5CFD5BDB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8C9AC4-DE1D-41A4-B172-42E82FDD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1D585-3BD7-4D3A-8D28-B2BF89EF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B269FB-4235-416F-A324-8A80E3AA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57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3E2084-2B93-49B5-999C-FC9F6893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BF314A-8B6A-448C-B5D9-1565CD4B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EA6A5-DF64-465C-8A7B-F6563E139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C1AB-A6C0-42D8-9C62-3B71318031BA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8ED41-9651-4D2E-BF0B-5B0AB481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56681-89BC-442D-A653-B8D4EF60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961C-C2CF-4BC2-8EDE-48AF6B05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2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9709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tOvD_wIubroqOsU8VAaNE1elOyhbwlt?fbclid=IwAR2oWS6EaZ9GQkdwd69giODUQA2s7iOCNQ-JEnn-sqI31GVc9XaqGDWbsd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5333" dirty="0"/>
              <a:t>Cockroach Swarm Optimization Algorithm</a:t>
            </a:r>
            <a:br>
              <a:rPr lang="en-US" sz="5333" dirty="0"/>
            </a:br>
            <a:r>
              <a:rPr lang="en-US" sz="5333" dirty="0"/>
              <a:t>(CSO)</a:t>
            </a:r>
            <a:endParaRPr sz="5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913097" y="1764089"/>
            <a:ext cx="2867368" cy="40203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Framework</a:t>
            </a:r>
            <a:b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of</a:t>
            </a:r>
            <a:b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CSO</a:t>
            </a:r>
            <a:b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5264524" y="479891"/>
            <a:ext cx="6773247" cy="57205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Chase-swarming behavior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b="1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Greedy selection scheme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</a:t>
            </a:fld>
            <a:endParaRPr kern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FDBB5C6-FA11-4F91-8DF6-55EAC94F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24" y="1147908"/>
            <a:ext cx="3385351" cy="36617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08DCF21-FB63-4080-8A51-E61019B42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2" r="4263"/>
          <a:stretch/>
        </p:blipFill>
        <p:spPr>
          <a:xfrm>
            <a:off x="5264524" y="2636262"/>
            <a:ext cx="5015884" cy="8645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651C8D6-9A32-4126-876D-0994E0A35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796" y="1788343"/>
            <a:ext cx="3385351" cy="4386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4EEAE2-CA28-4F63-AF3C-3C3A0013A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798" y="4829113"/>
            <a:ext cx="5414039" cy="814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913097" y="1764089"/>
            <a:ext cx="2886546" cy="40203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Pseudo Code</a:t>
            </a:r>
            <a:b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of</a:t>
            </a:r>
            <a:b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CSO</a:t>
            </a:r>
            <a:b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5265798" y="483743"/>
            <a:ext cx="6773247" cy="57205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b="1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CC3D91-64C1-4A48-882A-672BF8DF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24" y="657534"/>
            <a:ext cx="4938057" cy="5130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EEAFC3-3E25-4835-AC45-BD6E17FA5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606" y="995952"/>
            <a:ext cx="1340839" cy="324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000E23-A119-46C9-9750-0ED1D8D0E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606" y="1659170"/>
            <a:ext cx="1494466" cy="2870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404A04-2E26-4079-91A4-F1D695829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606" y="2607559"/>
            <a:ext cx="1754329" cy="2870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651DB59-4C9C-40E6-B6FB-68FCB1572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848" y="3032058"/>
            <a:ext cx="1783837" cy="3119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DA329AE-B386-4AA5-94C0-CC479A334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012" y="3481457"/>
            <a:ext cx="2158973" cy="4584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C4561D-F663-4B8C-9F74-B262CA9761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1358" y="4518446"/>
            <a:ext cx="2256628" cy="4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000" dirty="0"/>
              <a:t>Results</a:t>
            </a:r>
            <a:endParaRPr sz="4000"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5012352" y="346027"/>
            <a:ext cx="7026693" cy="2092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  <a:buSzPts val="1100"/>
              </a:pPr>
              <a:t>4</a:t>
            </a:fld>
            <a:endParaRPr kern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D3790AF-A3D6-4869-B67D-AB67F671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70" y="653416"/>
            <a:ext cx="3971121" cy="236499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A3F92A-B99B-44BB-97AF-B19F92CAB754}"/>
              </a:ext>
            </a:extLst>
          </p:cNvPr>
          <p:cNvSpPr txBox="1"/>
          <p:nvPr/>
        </p:nvSpPr>
        <p:spPr>
          <a:xfrm>
            <a:off x="8983473" y="653416"/>
            <a:ext cx="154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Zakharav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(0)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D1EEFA-584D-49E6-9B7F-AE82104B0E91}"/>
              </a:ext>
            </a:extLst>
          </p:cNvPr>
          <p:cNvSpPr txBox="1"/>
          <p:nvPr/>
        </p:nvSpPr>
        <p:spPr>
          <a:xfrm>
            <a:off x="8983472" y="1162913"/>
            <a:ext cx="280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PSO</a:t>
            </a: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0.147</a:t>
            </a:r>
          </a:p>
          <a:p>
            <a:r>
              <a:rPr lang="en-US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CSO</a:t>
            </a:r>
            <a:r>
              <a:rPr lang="zh-TW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0.099</a:t>
            </a:r>
          </a:p>
          <a:p>
            <a:endParaRPr lang="en-US" altLang="zh-TW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F58841-B85C-4086-9DD6-FC9B949DC885}"/>
              </a:ext>
            </a:extLst>
          </p:cNvPr>
          <p:cNvSpPr txBox="1"/>
          <p:nvPr/>
        </p:nvSpPr>
        <p:spPr>
          <a:xfrm>
            <a:off x="8983472" y="3529781"/>
            <a:ext cx="165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Rastrigin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(0)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5EBE7A-242F-433A-BFCF-41641D1CDB20}"/>
              </a:ext>
            </a:extLst>
          </p:cNvPr>
          <p:cNvSpPr txBox="1"/>
          <p:nvPr/>
        </p:nvSpPr>
        <p:spPr>
          <a:xfrm>
            <a:off x="8983472" y="4049636"/>
            <a:ext cx="280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PSO</a:t>
            </a: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1.56</a:t>
            </a:r>
          </a:p>
          <a:p>
            <a:r>
              <a:rPr lang="en-US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CSO</a:t>
            </a:r>
            <a:r>
              <a:rPr lang="zh-TW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1.35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06D6FC6-2787-44D1-BEDF-5559018B4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870" y="3595456"/>
            <a:ext cx="3971121" cy="2275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zh-TW" sz="4000" dirty="0"/>
              <a:t>Demo</a:t>
            </a:r>
            <a:endParaRPr sz="400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t>5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4DCDB6-0683-4016-AEBD-2DCE4A37A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hlinkClick r:id="rId3"/>
              </a:rPr>
              <a:t>https://drive.google.com/drive/folders/1DtOvD_wIubroqOsU8VAaNE1elOyhbwlt?fbclid=IwAR2oWS6EaZ9GQkdwd69giODUQA2s7iOCNQ-JEnn-sqI31GVc9XaqGDWbsdw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5012352" y="1215599"/>
            <a:ext cx="7026693" cy="23887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─</a:t>
            </a: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CSO </a:t>
            </a: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與 </a:t>
            </a:r>
            <a:r>
              <a:rPr lang="en-US" altLang="zh-TW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PSO</a:t>
            </a: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皆會呈現收斂結果，且兩者得出之最佳解相</a:t>
            </a:r>
            <a:endParaRPr lang="en-US" altLang="zh-TW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差不大。</a:t>
            </a:r>
            <a:endParaRPr lang="en-US" altLang="zh-TW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─ </a:t>
            </a:r>
            <a:r>
              <a:rPr lang="en-US" altLang="zh-TW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CSO</a:t>
            </a: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並非永遠優於</a:t>
            </a:r>
            <a:r>
              <a:rPr lang="en-US" altLang="zh-TW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PSO(</a:t>
            </a: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收斂速度及最佳解數值</a:t>
            </a:r>
            <a:r>
              <a:rPr lang="en-US" altLang="zh-TW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sz="2133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sz="2133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t>6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629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95</Words>
  <Application>Microsoft Office PowerPoint</Application>
  <PresentationFormat>寬螢幕</PresentationFormat>
  <Paragraphs>32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Light</vt:lpstr>
      <vt:lpstr>Montserrat ExtraBold</vt:lpstr>
      <vt:lpstr>Montserrat Light</vt:lpstr>
      <vt:lpstr>Arial</vt:lpstr>
      <vt:lpstr>Calibri</vt:lpstr>
      <vt:lpstr>Calibri Light</vt:lpstr>
      <vt:lpstr>Office 佈景主題</vt:lpstr>
      <vt:lpstr>Juliet template</vt:lpstr>
      <vt:lpstr>Cockroach Swarm Optimization Algorithm (CSO)</vt:lpstr>
      <vt:lpstr>Framework of CSO </vt:lpstr>
      <vt:lpstr>Pseudo Code of CSO </vt:lpstr>
      <vt:lpstr>Results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Cockroach Swarm Optimization Algorithm (CSO)</dc:title>
  <dc:creator>鈞瀚 連</dc:creator>
  <cp:lastModifiedBy>鈞瀚 連</cp:lastModifiedBy>
  <cp:revision>11</cp:revision>
  <dcterms:created xsi:type="dcterms:W3CDTF">2019-01-14T08:49:36Z</dcterms:created>
  <dcterms:modified xsi:type="dcterms:W3CDTF">2019-01-15T02:44:05Z</dcterms:modified>
</cp:coreProperties>
</file>