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0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1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21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5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0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95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7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6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C3E2-28E8-44B1-A034-214930E344D7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7CE0-D17D-4A18-8BB8-929FB35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2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上-下雙向箭號 3"/>
          <p:cNvSpPr/>
          <p:nvPr/>
        </p:nvSpPr>
        <p:spPr>
          <a:xfrm>
            <a:off x="1558636" y="1163782"/>
            <a:ext cx="955964" cy="1433945"/>
          </a:xfrm>
          <a:prstGeom prst="up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甜甜圈 4"/>
          <p:cNvSpPr/>
          <p:nvPr/>
        </p:nvSpPr>
        <p:spPr>
          <a:xfrm>
            <a:off x="3212520" y="1163782"/>
            <a:ext cx="1433946" cy="1413163"/>
          </a:xfrm>
          <a:prstGeom prst="don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50849" y="876118"/>
            <a:ext cx="1724891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TW" sz="9600" b="1" dirty="0" smtClean="0">
                <a:ln/>
                <a:solidFill>
                  <a:schemeClr val="accent3"/>
                </a:solidFill>
              </a:rPr>
              <a:t>F</a:t>
            </a:r>
            <a:endParaRPr lang="zh-TW" altLang="en-US" sz="9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12278" y="1309255"/>
            <a:ext cx="1724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</a:t>
            </a:r>
            <a:endParaRPr lang="zh-TW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2926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乳白玻璃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</cp:revision>
  <dcterms:created xsi:type="dcterms:W3CDTF">2019-10-28T06:24:54Z</dcterms:created>
  <dcterms:modified xsi:type="dcterms:W3CDTF">2019-10-28T06:29:40Z</dcterms:modified>
</cp:coreProperties>
</file>