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data11.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2.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3.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4.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56" r:id="rId2"/>
    <p:sldId id="257" r:id="rId3"/>
    <p:sldId id="268" r:id="rId4"/>
    <p:sldId id="258" r:id="rId5"/>
    <p:sldId id="276" r:id="rId6"/>
    <p:sldId id="269" r:id="rId7"/>
    <p:sldId id="277" r:id="rId8"/>
    <p:sldId id="259" r:id="rId9"/>
    <p:sldId id="261" r:id="rId10"/>
    <p:sldId id="270" r:id="rId11"/>
    <p:sldId id="271" r:id="rId12"/>
    <p:sldId id="272" r:id="rId13"/>
    <p:sldId id="278" r:id="rId14"/>
    <p:sldId id="273" r:id="rId15"/>
    <p:sldId id="274" r:id="rId16"/>
    <p:sldId id="275" r:id="rId17"/>
    <p:sldId id="279" r:id="rId18"/>
    <p:sldId id="280" r:id="rId19"/>
    <p:sldId id="281" r:id="rId20"/>
    <p:sldId id="282" r:id="rId21"/>
    <p:sldId id="283" r:id="rId22"/>
    <p:sldId id="284" r:id="rId23"/>
    <p:sldId id="286" r:id="rId24"/>
    <p:sldId id="287" r:id="rId25"/>
    <p:sldId id="288" r:id="rId26"/>
    <p:sldId id="289" r:id="rId27"/>
    <p:sldId id="290" r:id="rId28"/>
    <p:sldId id="29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313794-42AB-4C72-8917-44C51E48546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9FF2F669-539C-4FF0-B275-02AD09EC8BF4}">
      <dgm:prSet/>
      <dgm:spPr/>
      <dgm:t>
        <a:bodyPr/>
        <a:lstStyle/>
        <a:p>
          <a:r>
            <a:rPr lang="en-US" b="1" dirty="0">
              <a:latin typeface="Arial" panose="020B0604020202020204" pitchFamily="34" charset="0"/>
              <a:cs typeface="Arial" panose="020B0604020202020204" pitchFamily="34" charset="0"/>
            </a:rPr>
            <a:t>Predator Pray PSO </a:t>
          </a:r>
        </a:p>
      </dgm:t>
    </dgm:pt>
    <dgm:pt modelId="{2D81D52D-7D54-412A-83D5-7A788ACD9BBB}" type="parTrans" cxnId="{BD6466E3-47F0-48CE-9059-173B926E1D56}">
      <dgm:prSet/>
      <dgm:spPr/>
      <dgm:t>
        <a:bodyPr/>
        <a:lstStyle/>
        <a:p>
          <a:endParaRPr lang="en-US" b="1"/>
        </a:p>
      </dgm:t>
    </dgm:pt>
    <dgm:pt modelId="{C8C5CF2B-AE53-43F3-BBA5-54978D0CB2DF}" type="sibTrans" cxnId="{BD6466E3-47F0-48CE-9059-173B926E1D56}">
      <dgm:prSet/>
      <dgm:spPr/>
      <dgm:t>
        <a:bodyPr/>
        <a:lstStyle/>
        <a:p>
          <a:endParaRPr lang="en-US" b="1"/>
        </a:p>
      </dgm:t>
    </dgm:pt>
    <dgm:pt modelId="{0C0FF0BD-A82A-49BD-82BB-A5F3844E6FC0}">
      <dgm:prSet/>
      <dgm:spPr/>
      <dgm:t>
        <a:bodyPr/>
        <a:lstStyle/>
        <a:p>
          <a:r>
            <a:rPr lang="en-US" b="1" dirty="0">
              <a:latin typeface="Arial" panose="020B0604020202020204" pitchFamily="34" charset="0"/>
              <a:cs typeface="Arial" panose="020B0604020202020204" pitchFamily="34" charset="0"/>
            </a:rPr>
            <a:t>The Hunting Search</a:t>
          </a:r>
        </a:p>
      </dgm:t>
    </dgm:pt>
    <dgm:pt modelId="{D8D86D6E-4725-4464-8925-0FF7EB4710A3}" type="parTrans" cxnId="{94C7784F-2BFD-4EBE-B4BB-B5B71FCB90D4}">
      <dgm:prSet/>
      <dgm:spPr/>
      <dgm:t>
        <a:bodyPr/>
        <a:lstStyle/>
        <a:p>
          <a:endParaRPr lang="en-US" b="1"/>
        </a:p>
      </dgm:t>
    </dgm:pt>
    <dgm:pt modelId="{A584D78B-F4A2-43BC-9392-605B1EAB0881}" type="sibTrans" cxnId="{94C7784F-2BFD-4EBE-B4BB-B5B71FCB90D4}">
      <dgm:prSet/>
      <dgm:spPr/>
      <dgm:t>
        <a:bodyPr/>
        <a:lstStyle/>
        <a:p>
          <a:endParaRPr lang="en-US" b="1"/>
        </a:p>
      </dgm:t>
    </dgm:pt>
    <dgm:pt modelId="{37A918D3-54E7-4E25-B85F-E9257E32F179}">
      <dgm:prSet/>
      <dgm:spPr/>
      <dgm:t>
        <a:bodyPr/>
        <a:lstStyle/>
        <a:p>
          <a:r>
            <a:rPr lang="en-US" b="1" dirty="0">
              <a:latin typeface="Arial" panose="020B0604020202020204" pitchFamily="34" charset="0"/>
              <a:cs typeface="Arial" panose="020B0604020202020204" pitchFamily="34" charset="0"/>
            </a:rPr>
            <a:t>Animal Food Chain Based PSO </a:t>
          </a:r>
        </a:p>
      </dgm:t>
    </dgm:pt>
    <dgm:pt modelId="{C8296551-D83C-44F6-9099-ED8886ADCB1B}" type="parTrans" cxnId="{E76E3E08-9751-4D05-920F-1BB493AEAC88}">
      <dgm:prSet/>
      <dgm:spPr/>
      <dgm:t>
        <a:bodyPr/>
        <a:lstStyle/>
        <a:p>
          <a:endParaRPr lang="en-US" b="1"/>
        </a:p>
      </dgm:t>
    </dgm:pt>
    <dgm:pt modelId="{0BB8EEEF-C00F-4111-95DE-2F19D9A87CF5}" type="sibTrans" cxnId="{E76E3E08-9751-4D05-920F-1BB493AEAC88}">
      <dgm:prSet/>
      <dgm:spPr/>
      <dgm:t>
        <a:bodyPr/>
        <a:lstStyle/>
        <a:p>
          <a:endParaRPr lang="en-US" b="1"/>
        </a:p>
      </dgm:t>
    </dgm:pt>
    <dgm:pt modelId="{DB0839C9-2CC6-4E01-8018-89BD7D95D6BF}">
      <dgm:prSet/>
      <dgm:spPr/>
      <dgm:t>
        <a:bodyPr/>
        <a:lstStyle/>
        <a:p>
          <a:r>
            <a:rPr lang="en-US" altLang="zh-TW" b="1" dirty="0">
              <a:latin typeface="Arial" panose="020B0604020202020204" pitchFamily="34" charset="0"/>
              <a:cs typeface="Arial" panose="020B0604020202020204" pitchFamily="34" charset="0"/>
            </a:rPr>
            <a:t>Introduction</a:t>
          </a:r>
          <a:endParaRPr lang="en-US" b="1" dirty="0">
            <a:latin typeface="Arial" panose="020B0604020202020204" pitchFamily="34" charset="0"/>
            <a:cs typeface="Arial" panose="020B0604020202020204" pitchFamily="34" charset="0"/>
          </a:endParaRPr>
        </a:p>
      </dgm:t>
    </dgm:pt>
    <dgm:pt modelId="{E59C6689-5751-4481-B9B8-BCBCF128455C}" type="parTrans" cxnId="{3F44A138-70FB-497F-B1A8-A93A33CBA8D8}">
      <dgm:prSet/>
      <dgm:spPr/>
      <dgm:t>
        <a:bodyPr/>
        <a:lstStyle/>
        <a:p>
          <a:endParaRPr lang="en-US" b="1"/>
        </a:p>
      </dgm:t>
    </dgm:pt>
    <dgm:pt modelId="{86DFB2E4-63C2-4C23-B4F7-254D5497A873}" type="sibTrans" cxnId="{3F44A138-70FB-497F-B1A8-A93A33CBA8D8}">
      <dgm:prSet/>
      <dgm:spPr/>
      <dgm:t>
        <a:bodyPr/>
        <a:lstStyle/>
        <a:p>
          <a:endParaRPr lang="en-US" b="1"/>
        </a:p>
      </dgm:t>
    </dgm:pt>
    <dgm:pt modelId="{93891430-9EE4-4D7D-B440-4D39577B6A32}">
      <dgm:prSet/>
      <dgm:spPr/>
      <dgm:t>
        <a:bodyPr/>
        <a:lstStyle/>
        <a:p>
          <a:r>
            <a:rPr lang="en-US" b="1" dirty="0">
              <a:latin typeface="Arial" panose="020B0604020202020204" pitchFamily="34" charset="0"/>
              <a:cs typeface="Arial" panose="020B0604020202020204" pitchFamily="34" charset="0"/>
            </a:rPr>
            <a:t>Requirements and Functionality Implementation of the System</a:t>
          </a:r>
        </a:p>
      </dgm:t>
    </dgm:pt>
    <dgm:pt modelId="{3DB3825B-EBF1-424E-8B76-6477789C6022}" type="parTrans" cxnId="{1757FF48-C576-4818-AEA0-4D135748D1D3}">
      <dgm:prSet/>
      <dgm:spPr/>
      <dgm:t>
        <a:bodyPr/>
        <a:lstStyle/>
        <a:p>
          <a:endParaRPr lang="en-US" b="1"/>
        </a:p>
      </dgm:t>
    </dgm:pt>
    <dgm:pt modelId="{612B2D98-D564-4FFE-B99D-EE678FBB9CFC}" type="sibTrans" cxnId="{1757FF48-C576-4818-AEA0-4D135748D1D3}">
      <dgm:prSet/>
      <dgm:spPr/>
      <dgm:t>
        <a:bodyPr/>
        <a:lstStyle/>
        <a:p>
          <a:endParaRPr lang="en-US" b="1"/>
        </a:p>
      </dgm:t>
    </dgm:pt>
    <dgm:pt modelId="{78F3A99F-C2D0-442B-B9C8-19F2E72E5BA3}">
      <dgm:prSet/>
      <dgm:spPr/>
      <dgm:t>
        <a:bodyPr/>
        <a:lstStyle/>
        <a:p>
          <a:r>
            <a:rPr lang="en-US" b="1" dirty="0">
              <a:latin typeface="Arial" panose="020B0604020202020204" pitchFamily="34" charset="0"/>
              <a:cs typeface="Arial" panose="020B0604020202020204" pitchFamily="34" charset="0"/>
            </a:rPr>
            <a:t>Numerical or Example Tests</a:t>
          </a:r>
        </a:p>
      </dgm:t>
    </dgm:pt>
    <dgm:pt modelId="{617605C3-844E-4D44-89F3-27FD2CB48023}" type="parTrans" cxnId="{FC4B2B9B-9C2B-4BDB-A35E-1424100C02EE}">
      <dgm:prSet/>
      <dgm:spPr/>
      <dgm:t>
        <a:bodyPr/>
        <a:lstStyle/>
        <a:p>
          <a:endParaRPr lang="en-US" b="1"/>
        </a:p>
      </dgm:t>
    </dgm:pt>
    <dgm:pt modelId="{9B5D22F4-1E82-4E84-894A-C03BFD36C551}" type="sibTrans" cxnId="{FC4B2B9B-9C2B-4BDB-A35E-1424100C02EE}">
      <dgm:prSet/>
      <dgm:spPr/>
      <dgm:t>
        <a:bodyPr/>
        <a:lstStyle/>
        <a:p>
          <a:endParaRPr lang="en-US" b="1"/>
        </a:p>
      </dgm:t>
    </dgm:pt>
    <dgm:pt modelId="{A2B3DB3B-DC61-4B4C-9640-A6B601B3CF29}">
      <dgm:prSet/>
      <dgm:spPr/>
      <dgm:t>
        <a:bodyPr/>
        <a:lstStyle/>
        <a:p>
          <a:r>
            <a:rPr lang="en-US" b="1" dirty="0">
              <a:latin typeface="Arial" panose="020B0604020202020204" pitchFamily="34" charset="0"/>
              <a:cs typeface="Arial" panose="020B0604020202020204" pitchFamily="34" charset="0"/>
            </a:rPr>
            <a:t>Conclusion and Discussion</a:t>
          </a:r>
        </a:p>
      </dgm:t>
    </dgm:pt>
    <dgm:pt modelId="{A83728E8-24A9-4406-A338-DFA6E2E1B99E}" type="parTrans" cxnId="{212C4C00-7D3B-4C5B-8EDA-866ADD8FC325}">
      <dgm:prSet/>
      <dgm:spPr/>
      <dgm:t>
        <a:bodyPr/>
        <a:lstStyle/>
        <a:p>
          <a:endParaRPr lang="en-US" b="1"/>
        </a:p>
      </dgm:t>
    </dgm:pt>
    <dgm:pt modelId="{9C6CE9FE-B91C-41C7-B4FC-7358F1A5D0CE}" type="sibTrans" cxnId="{212C4C00-7D3B-4C5B-8EDA-866ADD8FC325}">
      <dgm:prSet/>
      <dgm:spPr/>
      <dgm:t>
        <a:bodyPr/>
        <a:lstStyle/>
        <a:p>
          <a:endParaRPr lang="en-US" b="1"/>
        </a:p>
      </dgm:t>
    </dgm:pt>
    <dgm:pt modelId="{63EFA6D0-B0B5-4B05-8A33-F59B36BC9C6C}" type="pres">
      <dgm:prSet presAssocID="{74313794-42AB-4C72-8917-44C51E485468}" presName="linear" presStyleCnt="0">
        <dgm:presLayoutVars>
          <dgm:animLvl val="lvl"/>
          <dgm:resizeHandles val="exact"/>
        </dgm:presLayoutVars>
      </dgm:prSet>
      <dgm:spPr/>
    </dgm:pt>
    <dgm:pt modelId="{C25479D0-8709-43EF-9DC2-0985059D9EC7}" type="pres">
      <dgm:prSet presAssocID="{DB0839C9-2CC6-4E01-8018-89BD7D95D6BF}" presName="parentText" presStyleLbl="node1" presStyleIdx="0" presStyleCnt="7">
        <dgm:presLayoutVars>
          <dgm:chMax val="0"/>
          <dgm:bulletEnabled val="1"/>
        </dgm:presLayoutVars>
      </dgm:prSet>
      <dgm:spPr/>
    </dgm:pt>
    <dgm:pt modelId="{7B2CA203-36C8-4761-8CCE-2C33D972E3EA}" type="pres">
      <dgm:prSet presAssocID="{86DFB2E4-63C2-4C23-B4F7-254D5497A873}" presName="spacer" presStyleCnt="0"/>
      <dgm:spPr/>
    </dgm:pt>
    <dgm:pt modelId="{BF60CF86-415B-473C-9DA2-1CFD80D1CEB9}" type="pres">
      <dgm:prSet presAssocID="{9FF2F669-539C-4FF0-B275-02AD09EC8BF4}" presName="parentText" presStyleLbl="node1" presStyleIdx="1" presStyleCnt="7" custLinFactNeighborX="1640">
        <dgm:presLayoutVars>
          <dgm:chMax val="0"/>
          <dgm:bulletEnabled val="1"/>
        </dgm:presLayoutVars>
      </dgm:prSet>
      <dgm:spPr/>
    </dgm:pt>
    <dgm:pt modelId="{10FDD30F-CCAA-47FF-8AD4-8968348A2820}" type="pres">
      <dgm:prSet presAssocID="{C8C5CF2B-AE53-43F3-BBA5-54978D0CB2DF}" presName="spacer" presStyleCnt="0"/>
      <dgm:spPr/>
    </dgm:pt>
    <dgm:pt modelId="{5E92A2F3-20CC-4FAB-A1C9-E9B854BAA9DC}" type="pres">
      <dgm:prSet presAssocID="{0C0FF0BD-A82A-49BD-82BB-A5F3844E6FC0}" presName="parentText" presStyleLbl="node1" presStyleIdx="2" presStyleCnt="7">
        <dgm:presLayoutVars>
          <dgm:chMax val="0"/>
          <dgm:bulletEnabled val="1"/>
        </dgm:presLayoutVars>
      </dgm:prSet>
      <dgm:spPr/>
    </dgm:pt>
    <dgm:pt modelId="{DB3491B7-594C-40E7-B769-E0AE67303ED5}" type="pres">
      <dgm:prSet presAssocID="{A584D78B-F4A2-43BC-9392-605B1EAB0881}" presName="spacer" presStyleCnt="0"/>
      <dgm:spPr/>
    </dgm:pt>
    <dgm:pt modelId="{9F25BC91-58B7-41D0-B9AE-6122080293D4}" type="pres">
      <dgm:prSet presAssocID="{37A918D3-54E7-4E25-B85F-E9257E32F179}" presName="parentText" presStyleLbl="node1" presStyleIdx="3" presStyleCnt="7">
        <dgm:presLayoutVars>
          <dgm:chMax val="0"/>
          <dgm:bulletEnabled val="1"/>
        </dgm:presLayoutVars>
      </dgm:prSet>
      <dgm:spPr/>
    </dgm:pt>
    <dgm:pt modelId="{E76E5ACD-D461-4071-B9BA-217EEA2A736B}" type="pres">
      <dgm:prSet presAssocID="{0BB8EEEF-C00F-4111-95DE-2F19D9A87CF5}" presName="spacer" presStyleCnt="0"/>
      <dgm:spPr/>
    </dgm:pt>
    <dgm:pt modelId="{BEF69557-CD53-4CD8-A41E-B3772DF94BF6}" type="pres">
      <dgm:prSet presAssocID="{93891430-9EE4-4D7D-B440-4D39577B6A32}" presName="parentText" presStyleLbl="node1" presStyleIdx="4" presStyleCnt="7">
        <dgm:presLayoutVars>
          <dgm:chMax val="0"/>
          <dgm:bulletEnabled val="1"/>
        </dgm:presLayoutVars>
      </dgm:prSet>
      <dgm:spPr/>
    </dgm:pt>
    <dgm:pt modelId="{E6617A03-5DFB-4A3C-A16F-4863C010E9EA}" type="pres">
      <dgm:prSet presAssocID="{612B2D98-D564-4FFE-B99D-EE678FBB9CFC}" presName="spacer" presStyleCnt="0"/>
      <dgm:spPr/>
    </dgm:pt>
    <dgm:pt modelId="{9EC5E077-64A4-45A8-BE3E-C8881E768C9E}" type="pres">
      <dgm:prSet presAssocID="{78F3A99F-C2D0-442B-B9C8-19F2E72E5BA3}" presName="parentText" presStyleLbl="node1" presStyleIdx="5" presStyleCnt="7">
        <dgm:presLayoutVars>
          <dgm:chMax val="0"/>
          <dgm:bulletEnabled val="1"/>
        </dgm:presLayoutVars>
      </dgm:prSet>
      <dgm:spPr/>
    </dgm:pt>
    <dgm:pt modelId="{E1B75729-BFA4-4D7E-AA7D-D11686C134B7}" type="pres">
      <dgm:prSet presAssocID="{9B5D22F4-1E82-4E84-894A-C03BFD36C551}" presName="spacer" presStyleCnt="0"/>
      <dgm:spPr/>
    </dgm:pt>
    <dgm:pt modelId="{F9578757-7781-4150-AA13-360A8602877F}" type="pres">
      <dgm:prSet presAssocID="{A2B3DB3B-DC61-4B4C-9640-A6B601B3CF29}" presName="parentText" presStyleLbl="node1" presStyleIdx="6" presStyleCnt="7">
        <dgm:presLayoutVars>
          <dgm:chMax val="0"/>
          <dgm:bulletEnabled val="1"/>
        </dgm:presLayoutVars>
      </dgm:prSet>
      <dgm:spPr/>
    </dgm:pt>
  </dgm:ptLst>
  <dgm:cxnLst>
    <dgm:cxn modelId="{212C4C00-7D3B-4C5B-8EDA-866ADD8FC325}" srcId="{74313794-42AB-4C72-8917-44C51E485468}" destId="{A2B3DB3B-DC61-4B4C-9640-A6B601B3CF29}" srcOrd="6" destOrd="0" parTransId="{A83728E8-24A9-4406-A338-DFA6E2E1B99E}" sibTransId="{9C6CE9FE-B91C-41C7-B4FC-7358F1A5D0CE}"/>
    <dgm:cxn modelId="{E76E3E08-9751-4D05-920F-1BB493AEAC88}" srcId="{74313794-42AB-4C72-8917-44C51E485468}" destId="{37A918D3-54E7-4E25-B85F-E9257E32F179}" srcOrd="3" destOrd="0" parTransId="{C8296551-D83C-44F6-9099-ED8886ADCB1B}" sibTransId="{0BB8EEEF-C00F-4111-95DE-2F19D9A87CF5}"/>
    <dgm:cxn modelId="{2CF4F022-26A9-4A80-8CD9-128E682789E5}" type="presOf" srcId="{9FF2F669-539C-4FF0-B275-02AD09EC8BF4}" destId="{BF60CF86-415B-473C-9DA2-1CFD80D1CEB9}" srcOrd="0" destOrd="0" presId="urn:microsoft.com/office/officeart/2005/8/layout/vList2"/>
    <dgm:cxn modelId="{FA02392F-E6C3-4EAE-8B09-8AEAFB0E9949}" type="presOf" srcId="{93891430-9EE4-4D7D-B440-4D39577B6A32}" destId="{BEF69557-CD53-4CD8-A41E-B3772DF94BF6}" srcOrd="0" destOrd="0" presId="urn:microsoft.com/office/officeart/2005/8/layout/vList2"/>
    <dgm:cxn modelId="{3F44A138-70FB-497F-B1A8-A93A33CBA8D8}" srcId="{74313794-42AB-4C72-8917-44C51E485468}" destId="{DB0839C9-2CC6-4E01-8018-89BD7D95D6BF}" srcOrd="0" destOrd="0" parTransId="{E59C6689-5751-4481-B9B8-BCBCF128455C}" sibTransId="{86DFB2E4-63C2-4C23-B4F7-254D5497A873}"/>
    <dgm:cxn modelId="{1757FF48-C576-4818-AEA0-4D135748D1D3}" srcId="{74313794-42AB-4C72-8917-44C51E485468}" destId="{93891430-9EE4-4D7D-B440-4D39577B6A32}" srcOrd="4" destOrd="0" parTransId="{3DB3825B-EBF1-424E-8B76-6477789C6022}" sibTransId="{612B2D98-D564-4FFE-B99D-EE678FBB9CFC}"/>
    <dgm:cxn modelId="{94C7784F-2BFD-4EBE-B4BB-B5B71FCB90D4}" srcId="{74313794-42AB-4C72-8917-44C51E485468}" destId="{0C0FF0BD-A82A-49BD-82BB-A5F3844E6FC0}" srcOrd="2" destOrd="0" parTransId="{D8D86D6E-4725-4464-8925-0FF7EB4710A3}" sibTransId="{A584D78B-F4A2-43BC-9392-605B1EAB0881}"/>
    <dgm:cxn modelId="{68697E53-27BB-484B-9A75-373622227D22}" type="presOf" srcId="{DB0839C9-2CC6-4E01-8018-89BD7D95D6BF}" destId="{C25479D0-8709-43EF-9DC2-0985059D9EC7}" srcOrd="0" destOrd="0" presId="urn:microsoft.com/office/officeart/2005/8/layout/vList2"/>
    <dgm:cxn modelId="{F8FD077B-95DF-44B5-A2E1-74988B7C9E8D}" type="presOf" srcId="{A2B3DB3B-DC61-4B4C-9640-A6B601B3CF29}" destId="{F9578757-7781-4150-AA13-360A8602877F}" srcOrd="0" destOrd="0" presId="urn:microsoft.com/office/officeart/2005/8/layout/vList2"/>
    <dgm:cxn modelId="{12C7F982-E1ED-411B-8517-7473AA32F556}" type="presOf" srcId="{78F3A99F-C2D0-442B-B9C8-19F2E72E5BA3}" destId="{9EC5E077-64A4-45A8-BE3E-C8881E768C9E}" srcOrd="0" destOrd="0" presId="urn:microsoft.com/office/officeart/2005/8/layout/vList2"/>
    <dgm:cxn modelId="{D1016091-16AF-4BBE-8597-391C26B74623}" type="presOf" srcId="{74313794-42AB-4C72-8917-44C51E485468}" destId="{63EFA6D0-B0B5-4B05-8A33-F59B36BC9C6C}" srcOrd="0" destOrd="0" presId="urn:microsoft.com/office/officeart/2005/8/layout/vList2"/>
    <dgm:cxn modelId="{FE6C1D93-BD46-4CFB-9DF1-F4A2797CB538}" type="presOf" srcId="{37A918D3-54E7-4E25-B85F-E9257E32F179}" destId="{9F25BC91-58B7-41D0-B9AE-6122080293D4}" srcOrd="0" destOrd="0" presId="urn:microsoft.com/office/officeart/2005/8/layout/vList2"/>
    <dgm:cxn modelId="{FC4B2B9B-9C2B-4BDB-A35E-1424100C02EE}" srcId="{74313794-42AB-4C72-8917-44C51E485468}" destId="{78F3A99F-C2D0-442B-B9C8-19F2E72E5BA3}" srcOrd="5" destOrd="0" parTransId="{617605C3-844E-4D44-89F3-27FD2CB48023}" sibTransId="{9B5D22F4-1E82-4E84-894A-C03BFD36C551}"/>
    <dgm:cxn modelId="{58EF139C-B0FE-4A07-8503-E9F8926D78FC}" type="presOf" srcId="{0C0FF0BD-A82A-49BD-82BB-A5F3844E6FC0}" destId="{5E92A2F3-20CC-4FAB-A1C9-E9B854BAA9DC}" srcOrd="0" destOrd="0" presId="urn:microsoft.com/office/officeart/2005/8/layout/vList2"/>
    <dgm:cxn modelId="{BD6466E3-47F0-48CE-9059-173B926E1D56}" srcId="{74313794-42AB-4C72-8917-44C51E485468}" destId="{9FF2F669-539C-4FF0-B275-02AD09EC8BF4}" srcOrd="1" destOrd="0" parTransId="{2D81D52D-7D54-412A-83D5-7A788ACD9BBB}" sibTransId="{C8C5CF2B-AE53-43F3-BBA5-54978D0CB2DF}"/>
    <dgm:cxn modelId="{47DAE68F-9EA3-44AC-BD0F-94D2F188CDAB}" type="presParOf" srcId="{63EFA6D0-B0B5-4B05-8A33-F59B36BC9C6C}" destId="{C25479D0-8709-43EF-9DC2-0985059D9EC7}" srcOrd="0" destOrd="0" presId="urn:microsoft.com/office/officeart/2005/8/layout/vList2"/>
    <dgm:cxn modelId="{68850471-196D-499C-BF5E-41A128E39536}" type="presParOf" srcId="{63EFA6D0-B0B5-4B05-8A33-F59B36BC9C6C}" destId="{7B2CA203-36C8-4761-8CCE-2C33D972E3EA}" srcOrd="1" destOrd="0" presId="urn:microsoft.com/office/officeart/2005/8/layout/vList2"/>
    <dgm:cxn modelId="{712911A8-26ED-4692-9B74-50D6520A6D9A}" type="presParOf" srcId="{63EFA6D0-B0B5-4B05-8A33-F59B36BC9C6C}" destId="{BF60CF86-415B-473C-9DA2-1CFD80D1CEB9}" srcOrd="2" destOrd="0" presId="urn:microsoft.com/office/officeart/2005/8/layout/vList2"/>
    <dgm:cxn modelId="{FB813F6F-8BD1-453C-8902-4F183EED8AA4}" type="presParOf" srcId="{63EFA6D0-B0B5-4B05-8A33-F59B36BC9C6C}" destId="{10FDD30F-CCAA-47FF-8AD4-8968348A2820}" srcOrd="3" destOrd="0" presId="urn:microsoft.com/office/officeart/2005/8/layout/vList2"/>
    <dgm:cxn modelId="{D84198A4-7900-4396-925D-F0DBDD30A9D3}" type="presParOf" srcId="{63EFA6D0-B0B5-4B05-8A33-F59B36BC9C6C}" destId="{5E92A2F3-20CC-4FAB-A1C9-E9B854BAA9DC}" srcOrd="4" destOrd="0" presId="urn:microsoft.com/office/officeart/2005/8/layout/vList2"/>
    <dgm:cxn modelId="{72376F0A-CDF7-4B23-94C3-BC3A9E4E955A}" type="presParOf" srcId="{63EFA6D0-B0B5-4B05-8A33-F59B36BC9C6C}" destId="{DB3491B7-594C-40E7-B769-E0AE67303ED5}" srcOrd="5" destOrd="0" presId="urn:microsoft.com/office/officeart/2005/8/layout/vList2"/>
    <dgm:cxn modelId="{69D700CE-8F0D-4319-8303-B422ED412273}" type="presParOf" srcId="{63EFA6D0-B0B5-4B05-8A33-F59B36BC9C6C}" destId="{9F25BC91-58B7-41D0-B9AE-6122080293D4}" srcOrd="6" destOrd="0" presId="urn:microsoft.com/office/officeart/2005/8/layout/vList2"/>
    <dgm:cxn modelId="{60205410-6E76-44D6-AC5B-F44308DDB7D8}" type="presParOf" srcId="{63EFA6D0-B0B5-4B05-8A33-F59B36BC9C6C}" destId="{E76E5ACD-D461-4071-B9BA-217EEA2A736B}" srcOrd="7" destOrd="0" presId="urn:microsoft.com/office/officeart/2005/8/layout/vList2"/>
    <dgm:cxn modelId="{B4C4DBC2-CA70-4B82-BE2D-4991E6BA2567}" type="presParOf" srcId="{63EFA6D0-B0B5-4B05-8A33-F59B36BC9C6C}" destId="{BEF69557-CD53-4CD8-A41E-B3772DF94BF6}" srcOrd="8" destOrd="0" presId="urn:microsoft.com/office/officeart/2005/8/layout/vList2"/>
    <dgm:cxn modelId="{F54647EA-0C7B-4E85-97AB-8949CA5130F4}" type="presParOf" srcId="{63EFA6D0-B0B5-4B05-8A33-F59B36BC9C6C}" destId="{E6617A03-5DFB-4A3C-A16F-4863C010E9EA}" srcOrd="9" destOrd="0" presId="urn:microsoft.com/office/officeart/2005/8/layout/vList2"/>
    <dgm:cxn modelId="{D1EA2DBE-D1A1-42E2-A634-08D3A6BEB68E}" type="presParOf" srcId="{63EFA6D0-B0B5-4B05-8A33-F59B36BC9C6C}" destId="{9EC5E077-64A4-45A8-BE3E-C8881E768C9E}" srcOrd="10" destOrd="0" presId="urn:microsoft.com/office/officeart/2005/8/layout/vList2"/>
    <dgm:cxn modelId="{23958CDD-53DF-4AA0-9534-30691A4DE70C}" type="presParOf" srcId="{63EFA6D0-B0B5-4B05-8A33-F59B36BC9C6C}" destId="{E1B75729-BFA4-4D7E-AA7D-D11686C134B7}" srcOrd="11" destOrd="0" presId="urn:microsoft.com/office/officeart/2005/8/layout/vList2"/>
    <dgm:cxn modelId="{16FA2D6E-24E4-49D8-9402-43A690C1DF8D}" type="presParOf" srcId="{63EFA6D0-B0B5-4B05-8A33-F59B36BC9C6C}" destId="{F9578757-7781-4150-AA13-360A8602877F}"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FA49AD1-2A7E-4798-A158-3D5827A7068A}"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US"/>
        </a:p>
      </dgm:t>
    </dgm:pt>
    <dgm:pt modelId="{A8467A0A-7A40-459B-B815-92BF9403410B}">
      <dgm:prSet custT="1"/>
      <dgm:spPr>
        <a:blipFill>
          <a:blip xmlns:r="http://schemas.openxmlformats.org/officeDocument/2006/relationships" r:embed="rId1"/>
          <a:stretch>
            <a:fillRect l="-1209" t="-4545" r="-1156"/>
          </a:stretch>
        </a:blipFill>
      </dgm:spPr>
      <dgm:t>
        <a:bodyPr/>
        <a:lstStyle/>
        <a:p>
          <a:r>
            <a:rPr lang="en-US">
              <a:noFill/>
            </a:rPr>
            <a:t> </a:t>
          </a:r>
        </a:p>
      </dgm:t>
    </dgm:pt>
    <dgm:pt modelId="{9E60C1F8-0DE3-47B8-A86C-99C605FB2C96}" type="parTrans" cxnId="{A99292B8-A665-41F5-A814-94FE2C4DABBA}">
      <dgm:prSet/>
      <dgm:spPr/>
      <dgm:t>
        <a:bodyPr/>
        <a:lstStyle/>
        <a:p>
          <a:endParaRPr lang="en-US" sz="1800"/>
        </a:p>
      </dgm:t>
    </dgm:pt>
    <dgm:pt modelId="{4610D784-47BC-4567-BDCC-324637280823}" type="sibTrans" cxnId="{A99292B8-A665-41F5-A814-94FE2C4DABBA}">
      <dgm:prSet/>
      <dgm:spPr/>
      <dgm:t>
        <a:bodyPr/>
        <a:lstStyle/>
        <a:p>
          <a:endParaRPr lang="en-US" sz="1800"/>
        </a:p>
      </dgm:t>
    </dgm:pt>
    <dgm:pt modelId="{D3B09DAC-36D8-483C-B777-3BDF51632B2C}">
      <dgm:prSet custT="1"/>
      <dgm:spPr>
        <a:blipFill>
          <a:blip xmlns:r="http://schemas.openxmlformats.org/officeDocument/2006/relationships" r:embed="rId2"/>
          <a:stretch>
            <a:fillRect l="-1209" t="-4563" r="-1156"/>
          </a:stretch>
        </a:blipFill>
      </dgm:spPr>
      <dgm:t>
        <a:bodyPr/>
        <a:lstStyle/>
        <a:p>
          <a:r>
            <a:rPr lang="en-US">
              <a:noFill/>
            </a:rPr>
            <a:t> </a:t>
          </a:r>
        </a:p>
      </dgm:t>
    </dgm:pt>
    <dgm:pt modelId="{6A68552F-946B-4DA3-BECD-B53A55F8225C}" type="parTrans" cxnId="{6837AC95-5978-4CD1-8644-F95D4956816A}">
      <dgm:prSet/>
      <dgm:spPr/>
      <dgm:t>
        <a:bodyPr/>
        <a:lstStyle/>
        <a:p>
          <a:endParaRPr lang="en-US" sz="1800"/>
        </a:p>
      </dgm:t>
    </dgm:pt>
    <dgm:pt modelId="{FAE6A828-622A-4E6F-867D-31411A94E675}" type="sibTrans" cxnId="{6837AC95-5978-4CD1-8644-F95D4956816A}">
      <dgm:prSet/>
      <dgm:spPr/>
      <dgm:t>
        <a:bodyPr/>
        <a:lstStyle/>
        <a:p>
          <a:endParaRPr lang="en-US" sz="1800"/>
        </a:p>
      </dgm:t>
    </dgm:pt>
    <dgm:pt modelId="{6DA04537-472A-44CE-8EA8-EEAC201A7EEF}">
      <dgm:prSet custT="1"/>
      <dgm:spPr/>
      <dgm:t>
        <a:bodyPr/>
        <a:lstStyle/>
        <a:p>
          <a:pPr algn="just"/>
          <a:r>
            <a:rPr lang="zh-TW" altLang="en-US" sz="1800" b="1" dirty="0"/>
            <a:t>環境參數 </a:t>
          </a:r>
          <a:r>
            <a:rPr lang="en-US" altLang="zh-TW" sz="1800" b="1" dirty="0"/>
            <a:t>(Environmental factor)</a:t>
          </a:r>
          <a:r>
            <a:rPr lang="zh-TW" altLang="en-US" sz="1800" b="1" dirty="0"/>
            <a:t>：</a:t>
          </a:r>
          <a:r>
            <a:rPr lang="zh-TW" altLang="en-US" sz="1800" b="0" dirty="0"/>
            <a:t>如上一段所闡述，共有三種環境比率可供選擇，將環境自然資源富庶從低至高分為</a:t>
          </a:r>
          <a:r>
            <a:rPr lang="en-US" altLang="zh-TW" sz="1800" b="0" dirty="0"/>
            <a:t>Harsh</a:t>
          </a:r>
          <a:r>
            <a:rPr lang="zh-TW" altLang="en-US" sz="1800" b="0" dirty="0"/>
            <a:t>（草食：雜食：肉食＝</a:t>
          </a:r>
          <a:r>
            <a:rPr lang="en-US" altLang="zh-TW" sz="1800" b="0" dirty="0"/>
            <a:t>10:3:1</a:t>
          </a:r>
          <a:r>
            <a:rPr lang="zh-TW" altLang="en-US" sz="1800" b="0" dirty="0"/>
            <a:t>）、</a:t>
          </a:r>
          <a:r>
            <a:rPr lang="en-US" altLang="zh-TW" sz="1800" b="0" dirty="0"/>
            <a:t>Average</a:t>
          </a:r>
          <a:r>
            <a:rPr lang="zh-TW" altLang="en-US" sz="1800" b="0" dirty="0"/>
            <a:t>（草食：雜食：肉食＝</a:t>
          </a:r>
          <a:r>
            <a:rPr lang="en-US" altLang="zh-TW" sz="1800" b="0" dirty="0"/>
            <a:t>25:6:1</a:t>
          </a:r>
          <a:r>
            <a:rPr lang="zh-TW" altLang="en-US" sz="1800" b="0" dirty="0"/>
            <a:t>）及</a:t>
          </a:r>
          <a:r>
            <a:rPr lang="en-US" altLang="zh-TW" sz="1800" b="0" dirty="0"/>
            <a:t>Calm</a:t>
          </a:r>
          <a:r>
            <a:rPr lang="zh-TW" altLang="en-US" sz="1800" b="0" dirty="0"/>
            <a:t>（草食：雜食：肉食＝</a:t>
          </a:r>
          <a:r>
            <a:rPr lang="en-US" altLang="zh-TW" sz="1800" b="0" dirty="0"/>
            <a:t>40:10:1</a:t>
          </a:r>
          <a:r>
            <a:rPr lang="zh-TW" altLang="en-US" sz="1800" b="0" dirty="0"/>
            <a:t>）三種比率。</a:t>
          </a:r>
          <a:endParaRPr lang="en-US" sz="1800" b="0" dirty="0"/>
        </a:p>
      </dgm:t>
    </dgm:pt>
    <dgm:pt modelId="{7D352891-175F-4256-8FB0-7595FA6B4552}" type="parTrans" cxnId="{5535BD20-40B8-43A1-8FBA-9CB1E78ED5D6}">
      <dgm:prSet/>
      <dgm:spPr/>
      <dgm:t>
        <a:bodyPr/>
        <a:lstStyle/>
        <a:p>
          <a:endParaRPr lang="en-US" sz="1800"/>
        </a:p>
      </dgm:t>
    </dgm:pt>
    <dgm:pt modelId="{6E23A786-16A7-4DE0-82E4-52B827F79455}" type="sibTrans" cxnId="{5535BD20-40B8-43A1-8FBA-9CB1E78ED5D6}">
      <dgm:prSet/>
      <dgm:spPr/>
      <dgm:t>
        <a:bodyPr/>
        <a:lstStyle/>
        <a:p>
          <a:endParaRPr lang="en-US" sz="1800"/>
        </a:p>
      </dgm:t>
    </dgm:pt>
    <dgm:pt modelId="{D4426B10-4772-4B7E-8053-5805E9DE0CFC}" type="pres">
      <dgm:prSet presAssocID="{2FA49AD1-2A7E-4798-A158-3D5827A7068A}" presName="vert0" presStyleCnt="0">
        <dgm:presLayoutVars>
          <dgm:dir/>
          <dgm:animOne val="branch"/>
          <dgm:animLvl val="lvl"/>
        </dgm:presLayoutVars>
      </dgm:prSet>
      <dgm:spPr/>
    </dgm:pt>
    <dgm:pt modelId="{795C031E-C89A-4A24-9EC3-3C4B58F6E582}" type="pres">
      <dgm:prSet presAssocID="{A8467A0A-7A40-459B-B815-92BF9403410B}" presName="thickLine" presStyleLbl="alignNode1" presStyleIdx="0" presStyleCnt="3"/>
      <dgm:spPr/>
    </dgm:pt>
    <dgm:pt modelId="{89D22CA9-72CB-408B-B174-4C849C401C96}" type="pres">
      <dgm:prSet presAssocID="{A8467A0A-7A40-459B-B815-92BF9403410B}" presName="horz1" presStyleCnt="0"/>
      <dgm:spPr/>
    </dgm:pt>
    <dgm:pt modelId="{2D55D3E3-41F1-42BD-ADBB-C4E16E8426CD}" type="pres">
      <dgm:prSet presAssocID="{A8467A0A-7A40-459B-B815-92BF9403410B}" presName="tx1" presStyleLbl="revTx" presStyleIdx="0" presStyleCnt="3"/>
      <dgm:spPr/>
    </dgm:pt>
    <dgm:pt modelId="{393DE462-A797-4F1D-A2A4-95CCAC5E5240}" type="pres">
      <dgm:prSet presAssocID="{A8467A0A-7A40-459B-B815-92BF9403410B}" presName="vert1" presStyleCnt="0"/>
      <dgm:spPr/>
    </dgm:pt>
    <dgm:pt modelId="{BE6C1D61-A7B8-4623-AECD-08C8F67B1A91}" type="pres">
      <dgm:prSet presAssocID="{D3B09DAC-36D8-483C-B777-3BDF51632B2C}" presName="thickLine" presStyleLbl="alignNode1" presStyleIdx="1" presStyleCnt="3"/>
      <dgm:spPr/>
    </dgm:pt>
    <dgm:pt modelId="{77C87015-452E-4D6B-BCCE-A19DCF61B97D}" type="pres">
      <dgm:prSet presAssocID="{D3B09DAC-36D8-483C-B777-3BDF51632B2C}" presName="horz1" presStyleCnt="0"/>
      <dgm:spPr/>
    </dgm:pt>
    <dgm:pt modelId="{86353484-7104-4EC2-92BC-9FB45E106306}" type="pres">
      <dgm:prSet presAssocID="{D3B09DAC-36D8-483C-B777-3BDF51632B2C}" presName="tx1" presStyleLbl="revTx" presStyleIdx="1" presStyleCnt="3"/>
      <dgm:spPr/>
    </dgm:pt>
    <dgm:pt modelId="{0BB3F3A1-1629-4165-BA6B-F5E23B47FBB2}" type="pres">
      <dgm:prSet presAssocID="{D3B09DAC-36D8-483C-B777-3BDF51632B2C}" presName="vert1" presStyleCnt="0"/>
      <dgm:spPr/>
    </dgm:pt>
    <dgm:pt modelId="{DF1AABD1-3015-4DF1-A9AA-697318DFB829}" type="pres">
      <dgm:prSet presAssocID="{6DA04537-472A-44CE-8EA8-EEAC201A7EEF}" presName="thickLine" presStyleLbl="alignNode1" presStyleIdx="2" presStyleCnt="3"/>
      <dgm:spPr/>
    </dgm:pt>
    <dgm:pt modelId="{52F753F4-64D5-4EA0-A448-1ECE3F0A2C62}" type="pres">
      <dgm:prSet presAssocID="{6DA04537-472A-44CE-8EA8-EEAC201A7EEF}" presName="horz1" presStyleCnt="0"/>
      <dgm:spPr/>
    </dgm:pt>
    <dgm:pt modelId="{6F81C439-AD31-47B1-B311-A2E8B7AFC737}" type="pres">
      <dgm:prSet presAssocID="{6DA04537-472A-44CE-8EA8-EEAC201A7EEF}" presName="tx1" presStyleLbl="revTx" presStyleIdx="2" presStyleCnt="3"/>
      <dgm:spPr/>
    </dgm:pt>
    <dgm:pt modelId="{E99A553D-CB77-431F-84F3-37F214BD66FF}" type="pres">
      <dgm:prSet presAssocID="{6DA04537-472A-44CE-8EA8-EEAC201A7EEF}" presName="vert1" presStyleCnt="0"/>
      <dgm:spPr/>
    </dgm:pt>
  </dgm:ptLst>
  <dgm:cxnLst>
    <dgm:cxn modelId="{45F8AD1C-8712-4D20-94B9-389FED69D4F0}" type="presOf" srcId="{6DA04537-472A-44CE-8EA8-EEAC201A7EEF}" destId="{6F81C439-AD31-47B1-B311-A2E8B7AFC737}" srcOrd="0" destOrd="0" presId="urn:microsoft.com/office/officeart/2008/layout/LinedList"/>
    <dgm:cxn modelId="{1CED8D1E-1059-4863-99B3-B77EA756F662}" type="presOf" srcId="{D3B09DAC-36D8-483C-B777-3BDF51632B2C}" destId="{86353484-7104-4EC2-92BC-9FB45E106306}" srcOrd="0" destOrd="0" presId="urn:microsoft.com/office/officeart/2008/layout/LinedList"/>
    <dgm:cxn modelId="{5535BD20-40B8-43A1-8FBA-9CB1E78ED5D6}" srcId="{2FA49AD1-2A7E-4798-A158-3D5827A7068A}" destId="{6DA04537-472A-44CE-8EA8-EEAC201A7EEF}" srcOrd="2" destOrd="0" parTransId="{7D352891-175F-4256-8FB0-7595FA6B4552}" sibTransId="{6E23A786-16A7-4DE0-82E4-52B827F79455}"/>
    <dgm:cxn modelId="{6837AC95-5978-4CD1-8644-F95D4956816A}" srcId="{2FA49AD1-2A7E-4798-A158-3D5827A7068A}" destId="{D3B09DAC-36D8-483C-B777-3BDF51632B2C}" srcOrd="1" destOrd="0" parTransId="{6A68552F-946B-4DA3-BECD-B53A55F8225C}" sibTransId="{FAE6A828-622A-4E6F-867D-31411A94E675}"/>
    <dgm:cxn modelId="{96F70EAF-442F-4B45-809C-988909BB7EEC}" type="presOf" srcId="{A8467A0A-7A40-459B-B815-92BF9403410B}" destId="{2D55D3E3-41F1-42BD-ADBB-C4E16E8426CD}" srcOrd="0" destOrd="0" presId="urn:microsoft.com/office/officeart/2008/layout/LinedList"/>
    <dgm:cxn modelId="{A99292B8-A665-41F5-A814-94FE2C4DABBA}" srcId="{2FA49AD1-2A7E-4798-A158-3D5827A7068A}" destId="{A8467A0A-7A40-459B-B815-92BF9403410B}" srcOrd="0" destOrd="0" parTransId="{9E60C1F8-0DE3-47B8-A86C-99C605FB2C96}" sibTransId="{4610D784-47BC-4567-BDCC-324637280823}"/>
    <dgm:cxn modelId="{1BB29ECA-CA29-4357-84FC-E2AB67DD6662}" type="presOf" srcId="{2FA49AD1-2A7E-4798-A158-3D5827A7068A}" destId="{D4426B10-4772-4B7E-8053-5805E9DE0CFC}" srcOrd="0" destOrd="0" presId="urn:microsoft.com/office/officeart/2008/layout/LinedList"/>
    <dgm:cxn modelId="{28B55934-AC96-477D-9E78-9C246D3CB722}" type="presParOf" srcId="{D4426B10-4772-4B7E-8053-5805E9DE0CFC}" destId="{795C031E-C89A-4A24-9EC3-3C4B58F6E582}" srcOrd="0" destOrd="0" presId="urn:microsoft.com/office/officeart/2008/layout/LinedList"/>
    <dgm:cxn modelId="{56AE99EC-DD8F-4E2F-BB94-F82BDB92E74E}" type="presParOf" srcId="{D4426B10-4772-4B7E-8053-5805E9DE0CFC}" destId="{89D22CA9-72CB-408B-B174-4C849C401C96}" srcOrd="1" destOrd="0" presId="urn:microsoft.com/office/officeart/2008/layout/LinedList"/>
    <dgm:cxn modelId="{3B2B6AF6-4BB5-467D-9346-871ED79E471D}" type="presParOf" srcId="{89D22CA9-72CB-408B-B174-4C849C401C96}" destId="{2D55D3E3-41F1-42BD-ADBB-C4E16E8426CD}" srcOrd="0" destOrd="0" presId="urn:microsoft.com/office/officeart/2008/layout/LinedList"/>
    <dgm:cxn modelId="{A7712E1C-C34B-4CB1-BAE7-9B3334061CCC}" type="presParOf" srcId="{89D22CA9-72CB-408B-B174-4C849C401C96}" destId="{393DE462-A797-4F1D-A2A4-95CCAC5E5240}" srcOrd="1" destOrd="0" presId="urn:microsoft.com/office/officeart/2008/layout/LinedList"/>
    <dgm:cxn modelId="{74EAAB97-74F8-4AD7-8955-FBF3596C6E70}" type="presParOf" srcId="{D4426B10-4772-4B7E-8053-5805E9DE0CFC}" destId="{BE6C1D61-A7B8-4623-AECD-08C8F67B1A91}" srcOrd="2" destOrd="0" presId="urn:microsoft.com/office/officeart/2008/layout/LinedList"/>
    <dgm:cxn modelId="{EE7AA442-7A39-49BA-B22F-1D000177E799}" type="presParOf" srcId="{D4426B10-4772-4B7E-8053-5805E9DE0CFC}" destId="{77C87015-452E-4D6B-BCCE-A19DCF61B97D}" srcOrd="3" destOrd="0" presId="urn:microsoft.com/office/officeart/2008/layout/LinedList"/>
    <dgm:cxn modelId="{C2AD50ED-3080-4083-BDA8-3FCAC25D2913}" type="presParOf" srcId="{77C87015-452E-4D6B-BCCE-A19DCF61B97D}" destId="{86353484-7104-4EC2-92BC-9FB45E106306}" srcOrd="0" destOrd="0" presId="urn:microsoft.com/office/officeart/2008/layout/LinedList"/>
    <dgm:cxn modelId="{C1CFE7B2-B41C-4559-9FDA-E8419BAD4201}" type="presParOf" srcId="{77C87015-452E-4D6B-BCCE-A19DCF61B97D}" destId="{0BB3F3A1-1629-4165-BA6B-F5E23B47FBB2}" srcOrd="1" destOrd="0" presId="urn:microsoft.com/office/officeart/2008/layout/LinedList"/>
    <dgm:cxn modelId="{FBA563A9-1913-4546-B19B-FDDA65FBEA05}" type="presParOf" srcId="{D4426B10-4772-4B7E-8053-5805E9DE0CFC}" destId="{DF1AABD1-3015-4DF1-A9AA-697318DFB829}" srcOrd="4" destOrd="0" presId="urn:microsoft.com/office/officeart/2008/layout/LinedList"/>
    <dgm:cxn modelId="{BA52E99A-3C1B-42E4-AC33-8E83FDB358E1}" type="presParOf" srcId="{D4426B10-4772-4B7E-8053-5805E9DE0CFC}" destId="{52F753F4-64D5-4EA0-A448-1ECE3F0A2C62}" srcOrd="5" destOrd="0" presId="urn:microsoft.com/office/officeart/2008/layout/LinedList"/>
    <dgm:cxn modelId="{5985BA18-E44D-4CD0-83F2-E761AE3F3FE1}" type="presParOf" srcId="{52F753F4-64D5-4EA0-A448-1ECE3F0A2C62}" destId="{6F81C439-AD31-47B1-B311-A2E8B7AFC737}" srcOrd="0" destOrd="0" presId="urn:microsoft.com/office/officeart/2008/layout/LinedList"/>
    <dgm:cxn modelId="{FD5EA73B-2B58-4DE2-A711-6A516F626307}" type="presParOf" srcId="{52F753F4-64D5-4EA0-A448-1ECE3F0A2C62}" destId="{E99A553D-CB77-431F-84F3-37F214BD66F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4313794-42AB-4C72-8917-44C51E48546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9FF2F669-539C-4FF0-B275-02AD09EC8BF4}">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Predator Pray PSO </a:t>
          </a:r>
        </a:p>
      </dgm:t>
    </dgm:pt>
    <dgm:pt modelId="{2D81D52D-7D54-412A-83D5-7A788ACD9BBB}" type="parTrans" cxnId="{BD6466E3-47F0-48CE-9059-173B926E1D56}">
      <dgm:prSet/>
      <dgm:spPr/>
      <dgm:t>
        <a:bodyPr/>
        <a:lstStyle/>
        <a:p>
          <a:endParaRPr lang="en-US" b="1"/>
        </a:p>
      </dgm:t>
    </dgm:pt>
    <dgm:pt modelId="{C8C5CF2B-AE53-43F3-BBA5-54978D0CB2DF}" type="sibTrans" cxnId="{BD6466E3-47F0-48CE-9059-173B926E1D56}">
      <dgm:prSet/>
      <dgm:spPr/>
      <dgm:t>
        <a:bodyPr/>
        <a:lstStyle/>
        <a:p>
          <a:endParaRPr lang="en-US" b="1"/>
        </a:p>
      </dgm:t>
    </dgm:pt>
    <dgm:pt modelId="{0C0FF0BD-A82A-49BD-82BB-A5F3844E6FC0}">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The Hunting Search</a:t>
          </a:r>
        </a:p>
      </dgm:t>
    </dgm:pt>
    <dgm:pt modelId="{D8D86D6E-4725-4464-8925-0FF7EB4710A3}" type="parTrans" cxnId="{94C7784F-2BFD-4EBE-B4BB-B5B71FCB90D4}">
      <dgm:prSet/>
      <dgm:spPr/>
      <dgm:t>
        <a:bodyPr/>
        <a:lstStyle/>
        <a:p>
          <a:endParaRPr lang="en-US" b="1"/>
        </a:p>
      </dgm:t>
    </dgm:pt>
    <dgm:pt modelId="{A584D78B-F4A2-43BC-9392-605B1EAB0881}" type="sibTrans" cxnId="{94C7784F-2BFD-4EBE-B4BB-B5B71FCB90D4}">
      <dgm:prSet/>
      <dgm:spPr/>
      <dgm:t>
        <a:bodyPr/>
        <a:lstStyle/>
        <a:p>
          <a:endParaRPr lang="en-US" b="1"/>
        </a:p>
      </dgm:t>
    </dgm:pt>
    <dgm:pt modelId="{37A918D3-54E7-4E25-B85F-E9257E32F179}">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Animal Food Chain Based PSO </a:t>
          </a:r>
        </a:p>
      </dgm:t>
    </dgm:pt>
    <dgm:pt modelId="{C8296551-D83C-44F6-9099-ED8886ADCB1B}" type="parTrans" cxnId="{E76E3E08-9751-4D05-920F-1BB493AEAC88}">
      <dgm:prSet/>
      <dgm:spPr/>
      <dgm:t>
        <a:bodyPr/>
        <a:lstStyle/>
        <a:p>
          <a:endParaRPr lang="en-US" b="1"/>
        </a:p>
      </dgm:t>
    </dgm:pt>
    <dgm:pt modelId="{0BB8EEEF-C00F-4111-95DE-2F19D9A87CF5}" type="sibTrans" cxnId="{E76E3E08-9751-4D05-920F-1BB493AEAC88}">
      <dgm:prSet/>
      <dgm:spPr/>
      <dgm:t>
        <a:bodyPr/>
        <a:lstStyle/>
        <a:p>
          <a:endParaRPr lang="en-US" b="1"/>
        </a:p>
      </dgm:t>
    </dgm:pt>
    <dgm:pt modelId="{DB0839C9-2CC6-4E01-8018-89BD7D95D6BF}">
      <dgm:prSet/>
      <dgm:spPr/>
      <dgm:t>
        <a:bodyPr/>
        <a:lstStyle/>
        <a:p>
          <a:r>
            <a:rPr lang="en-US" altLang="zh-TW" b="1" dirty="0">
              <a:solidFill>
                <a:schemeClr val="accent1">
                  <a:lumMod val="60000"/>
                  <a:lumOff val="40000"/>
                </a:schemeClr>
              </a:solidFill>
              <a:latin typeface="Arial" panose="020B0604020202020204" pitchFamily="34" charset="0"/>
              <a:cs typeface="Arial" panose="020B0604020202020204" pitchFamily="34" charset="0"/>
            </a:rPr>
            <a:t>Introduction</a:t>
          </a:r>
          <a:endParaRPr lang="en-US" b="1" dirty="0">
            <a:solidFill>
              <a:schemeClr val="accent1">
                <a:lumMod val="60000"/>
                <a:lumOff val="40000"/>
              </a:schemeClr>
            </a:solidFill>
            <a:latin typeface="Arial" panose="020B0604020202020204" pitchFamily="34" charset="0"/>
            <a:cs typeface="Arial" panose="020B0604020202020204" pitchFamily="34" charset="0"/>
          </a:endParaRPr>
        </a:p>
      </dgm:t>
    </dgm:pt>
    <dgm:pt modelId="{E59C6689-5751-4481-B9B8-BCBCF128455C}" type="parTrans" cxnId="{3F44A138-70FB-497F-B1A8-A93A33CBA8D8}">
      <dgm:prSet/>
      <dgm:spPr/>
      <dgm:t>
        <a:bodyPr/>
        <a:lstStyle/>
        <a:p>
          <a:endParaRPr lang="en-US" b="1"/>
        </a:p>
      </dgm:t>
    </dgm:pt>
    <dgm:pt modelId="{86DFB2E4-63C2-4C23-B4F7-254D5497A873}" type="sibTrans" cxnId="{3F44A138-70FB-497F-B1A8-A93A33CBA8D8}">
      <dgm:prSet/>
      <dgm:spPr/>
      <dgm:t>
        <a:bodyPr/>
        <a:lstStyle/>
        <a:p>
          <a:endParaRPr lang="en-US" b="1"/>
        </a:p>
      </dgm:t>
    </dgm:pt>
    <dgm:pt modelId="{93891430-9EE4-4D7D-B440-4D39577B6A32}">
      <dgm:prSet/>
      <dgm:spPr/>
      <dgm:t>
        <a:bodyPr/>
        <a:lstStyle/>
        <a:p>
          <a:r>
            <a:rPr lang="en-US" b="1" dirty="0">
              <a:solidFill>
                <a:schemeClr val="bg1"/>
              </a:solidFill>
              <a:latin typeface="Arial" panose="020B0604020202020204" pitchFamily="34" charset="0"/>
              <a:cs typeface="Arial" panose="020B0604020202020204" pitchFamily="34" charset="0"/>
            </a:rPr>
            <a:t>Requirements and Functionality Implementation of the System</a:t>
          </a:r>
        </a:p>
      </dgm:t>
    </dgm:pt>
    <dgm:pt modelId="{3DB3825B-EBF1-424E-8B76-6477789C6022}" type="parTrans" cxnId="{1757FF48-C576-4818-AEA0-4D135748D1D3}">
      <dgm:prSet/>
      <dgm:spPr/>
      <dgm:t>
        <a:bodyPr/>
        <a:lstStyle/>
        <a:p>
          <a:endParaRPr lang="en-US" b="1"/>
        </a:p>
      </dgm:t>
    </dgm:pt>
    <dgm:pt modelId="{612B2D98-D564-4FFE-B99D-EE678FBB9CFC}" type="sibTrans" cxnId="{1757FF48-C576-4818-AEA0-4D135748D1D3}">
      <dgm:prSet/>
      <dgm:spPr/>
      <dgm:t>
        <a:bodyPr/>
        <a:lstStyle/>
        <a:p>
          <a:endParaRPr lang="en-US" b="1"/>
        </a:p>
      </dgm:t>
    </dgm:pt>
    <dgm:pt modelId="{78F3A99F-C2D0-442B-B9C8-19F2E72E5BA3}">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Numerical or Example Tests</a:t>
          </a:r>
        </a:p>
      </dgm:t>
    </dgm:pt>
    <dgm:pt modelId="{617605C3-844E-4D44-89F3-27FD2CB48023}" type="parTrans" cxnId="{FC4B2B9B-9C2B-4BDB-A35E-1424100C02EE}">
      <dgm:prSet/>
      <dgm:spPr/>
      <dgm:t>
        <a:bodyPr/>
        <a:lstStyle/>
        <a:p>
          <a:endParaRPr lang="en-US" b="1"/>
        </a:p>
      </dgm:t>
    </dgm:pt>
    <dgm:pt modelId="{9B5D22F4-1E82-4E84-894A-C03BFD36C551}" type="sibTrans" cxnId="{FC4B2B9B-9C2B-4BDB-A35E-1424100C02EE}">
      <dgm:prSet/>
      <dgm:spPr/>
      <dgm:t>
        <a:bodyPr/>
        <a:lstStyle/>
        <a:p>
          <a:endParaRPr lang="en-US" b="1"/>
        </a:p>
      </dgm:t>
    </dgm:pt>
    <dgm:pt modelId="{A2B3DB3B-DC61-4B4C-9640-A6B601B3CF29}">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Conclusion and Discussion</a:t>
          </a:r>
        </a:p>
      </dgm:t>
    </dgm:pt>
    <dgm:pt modelId="{A83728E8-24A9-4406-A338-DFA6E2E1B99E}" type="parTrans" cxnId="{212C4C00-7D3B-4C5B-8EDA-866ADD8FC325}">
      <dgm:prSet/>
      <dgm:spPr/>
      <dgm:t>
        <a:bodyPr/>
        <a:lstStyle/>
        <a:p>
          <a:endParaRPr lang="en-US" b="1"/>
        </a:p>
      </dgm:t>
    </dgm:pt>
    <dgm:pt modelId="{9C6CE9FE-B91C-41C7-B4FC-7358F1A5D0CE}" type="sibTrans" cxnId="{212C4C00-7D3B-4C5B-8EDA-866ADD8FC325}">
      <dgm:prSet/>
      <dgm:spPr/>
      <dgm:t>
        <a:bodyPr/>
        <a:lstStyle/>
        <a:p>
          <a:endParaRPr lang="en-US" b="1"/>
        </a:p>
      </dgm:t>
    </dgm:pt>
    <dgm:pt modelId="{63EFA6D0-B0B5-4B05-8A33-F59B36BC9C6C}" type="pres">
      <dgm:prSet presAssocID="{74313794-42AB-4C72-8917-44C51E485468}" presName="linear" presStyleCnt="0">
        <dgm:presLayoutVars>
          <dgm:animLvl val="lvl"/>
          <dgm:resizeHandles val="exact"/>
        </dgm:presLayoutVars>
      </dgm:prSet>
      <dgm:spPr/>
    </dgm:pt>
    <dgm:pt modelId="{C25479D0-8709-43EF-9DC2-0985059D9EC7}" type="pres">
      <dgm:prSet presAssocID="{DB0839C9-2CC6-4E01-8018-89BD7D95D6BF}" presName="parentText" presStyleLbl="node1" presStyleIdx="0" presStyleCnt="7">
        <dgm:presLayoutVars>
          <dgm:chMax val="0"/>
          <dgm:bulletEnabled val="1"/>
        </dgm:presLayoutVars>
      </dgm:prSet>
      <dgm:spPr/>
    </dgm:pt>
    <dgm:pt modelId="{7B2CA203-36C8-4761-8CCE-2C33D972E3EA}" type="pres">
      <dgm:prSet presAssocID="{86DFB2E4-63C2-4C23-B4F7-254D5497A873}" presName="spacer" presStyleCnt="0"/>
      <dgm:spPr/>
    </dgm:pt>
    <dgm:pt modelId="{BF60CF86-415B-473C-9DA2-1CFD80D1CEB9}" type="pres">
      <dgm:prSet presAssocID="{9FF2F669-539C-4FF0-B275-02AD09EC8BF4}" presName="parentText" presStyleLbl="node1" presStyleIdx="1" presStyleCnt="7" custLinFactNeighborX="1640">
        <dgm:presLayoutVars>
          <dgm:chMax val="0"/>
          <dgm:bulletEnabled val="1"/>
        </dgm:presLayoutVars>
      </dgm:prSet>
      <dgm:spPr/>
    </dgm:pt>
    <dgm:pt modelId="{10FDD30F-CCAA-47FF-8AD4-8968348A2820}" type="pres">
      <dgm:prSet presAssocID="{C8C5CF2B-AE53-43F3-BBA5-54978D0CB2DF}" presName="spacer" presStyleCnt="0"/>
      <dgm:spPr/>
    </dgm:pt>
    <dgm:pt modelId="{5E92A2F3-20CC-4FAB-A1C9-E9B854BAA9DC}" type="pres">
      <dgm:prSet presAssocID="{0C0FF0BD-A82A-49BD-82BB-A5F3844E6FC0}" presName="parentText" presStyleLbl="node1" presStyleIdx="2" presStyleCnt="7">
        <dgm:presLayoutVars>
          <dgm:chMax val="0"/>
          <dgm:bulletEnabled val="1"/>
        </dgm:presLayoutVars>
      </dgm:prSet>
      <dgm:spPr/>
    </dgm:pt>
    <dgm:pt modelId="{DB3491B7-594C-40E7-B769-E0AE67303ED5}" type="pres">
      <dgm:prSet presAssocID="{A584D78B-F4A2-43BC-9392-605B1EAB0881}" presName="spacer" presStyleCnt="0"/>
      <dgm:spPr/>
    </dgm:pt>
    <dgm:pt modelId="{9F25BC91-58B7-41D0-B9AE-6122080293D4}" type="pres">
      <dgm:prSet presAssocID="{37A918D3-54E7-4E25-B85F-E9257E32F179}" presName="parentText" presStyleLbl="node1" presStyleIdx="3" presStyleCnt="7">
        <dgm:presLayoutVars>
          <dgm:chMax val="0"/>
          <dgm:bulletEnabled val="1"/>
        </dgm:presLayoutVars>
      </dgm:prSet>
      <dgm:spPr/>
    </dgm:pt>
    <dgm:pt modelId="{E76E5ACD-D461-4071-B9BA-217EEA2A736B}" type="pres">
      <dgm:prSet presAssocID="{0BB8EEEF-C00F-4111-95DE-2F19D9A87CF5}" presName="spacer" presStyleCnt="0"/>
      <dgm:spPr/>
    </dgm:pt>
    <dgm:pt modelId="{BEF69557-CD53-4CD8-A41E-B3772DF94BF6}" type="pres">
      <dgm:prSet presAssocID="{93891430-9EE4-4D7D-B440-4D39577B6A32}" presName="parentText" presStyleLbl="node1" presStyleIdx="4" presStyleCnt="7">
        <dgm:presLayoutVars>
          <dgm:chMax val="0"/>
          <dgm:bulletEnabled val="1"/>
        </dgm:presLayoutVars>
      </dgm:prSet>
      <dgm:spPr/>
    </dgm:pt>
    <dgm:pt modelId="{E6617A03-5DFB-4A3C-A16F-4863C010E9EA}" type="pres">
      <dgm:prSet presAssocID="{612B2D98-D564-4FFE-B99D-EE678FBB9CFC}" presName="spacer" presStyleCnt="0"/>
      <dgm:spPr/>
    </dgm:pt>
    <dgm:pt modelId="{9EC5E077-64A4-45A8-BE3E-C8881E768C9E}" type="pres">
      <dgm:prSet presAssocID="{78F3A99F-C2D0-442B-B9C8-19F2E72E5BA3}" presName="parentText" presStyleLbl="node1" presStyleIdx="5" presStyleCnt="7">
        <dgm:presLayoutVars>
          <dgm:chMax val="0"/>
          <dgm:bulletEnabled val="1"/>
        </dgm:presLayoutVars>
      </dgm:prSet>
      <dgm:spPr/>
    </dgm:pt>
    <dgm:pt modelId="{E1B75729-BFA4-4D7E-AA7D-D11686C134B7}" type="pres">
      <dgm:prSet presAssocID="{9B5D22F4-1E82-4E84-894A-C03BFD36C551}" presName="spacer" presStyleCnt="0"/>
      <dgm:spPr/>
    </dgm:pt>
    <dgm:pt modelId="{F9578757-7781-4150-AA13-360A8602877F}" type="pres">
      <dgm:prSet presAssocID="{A2B3DB3B-DC61-4B4C-9640-A6B601B3CF29}" presName="parentText" presStyleLbl="node1" presStyleIdx="6" presStyleCnt="7">
        <dgm:presLayoutVars>
          <dgm:chMax val="0"/>
          <dgm:bulletEnabled val="1"/>
        </dgm:presLayoutVars>
      </dgm:prSet>
      <dgm:spPr/>
    </dgm:pt>
  </dgm:ptLst>
  <dgm:cxnLst>
    <dgm:cxn modelId="{212C4C00-7D3B-4C5B-8EDA-866ADD8FC325}" srcId="{74313794-42AB-4C72-8917-44C51E485468}" destId="{A2B3DB3B-DC61-4B4C-9640-A6B601B3CF29}" srcOrd="6" destOrd="0" parTransId="{A83728E8-24A9-4406-A338-DFA6E2E1B99E}" sibTransId="{9C6CE9FE-B91C-41C7-B4FC-7358F1A5D0CE}"/>
    <dgm:cxn modelId="{E76E3E08-9751-4D05-920F-1BB493AEAC88}" srcId="{74313794-42AB-4C72-8917-44C51E485468}" destId="{37A918D3-54E7-4E25-B85F-E9257E32F179}" srcOrd="3" destOrd="0" parTransId="{C8296551-D83C-44F6-9099-ED8886ADCB1B}" sibTransId="{0BB8EEEF-C00F-4111-95DE-2F19D9A87CF5}"/>
    <dgm:cxn modelId="{2CF4F022-26A9-4A80-8CD9-128E682789E5}" type="presOf" srcId="{9FF2F669-539C-4FF0-B275-02AD09EC8BF4}" destId="{BF60CF86-415B-473C-9DA2-1CFD80D1CEB9}" srcOrd="0" destOrd="0" presId="urn:microsoft.com/office/officeart/2005/8/layout/vList2"/>
    <dgm:cxn modelId="{FA02392F-E6C3-4EAE-8B09-8AEAFB0E9949}" type="presOf" srcId="{93891430-9EE4-4D7D-B440-4D39577B6A32}" destId="{BEF69557-CD53-4CD8-A41E-B3772DF94BF6}" srcOrd="0" destOrd="0" presId="urn:microsoft.com/office/officeart/2005/8/layout/vList2"/>
    <dgm:cxn modelId="{3F44A138-70FB-497F-B1A8-A93A33CBA8D8}" srcId="{74313794-42AB-4C72-8917-44C51E485468}" destId="{DB0839C9-2CC6-4E01-8018-89BD7D95D6BF}" srcOrd="0" destOrd="0" parTransId="{E59C6689-5751-4481-B9B8-BCBCF128455C}" sibTransId="{86DFB2E4-63C2-4C23-B4F7-254D5497A873}"/>
    <dgm:cxn modelId="{1757FF48-C576-4818-AEA0-4D135748D1D3}" srcId="{74313794-42AB-4C72-8917-44C51E485468}" destId="{93891430-9EE4-4D7D-B440-4D39577B6A32}" srcOrd="4" destOrd="0" parTransId="{3DB3825B-EBF1-424E-8B76-6477789C6022}" sibTransId="{612B2D98-D564-4FFE-B99D-EE678FBB9CFC}"/>
    <dgm:cxn modelId="{94C7784F-2BFD-4EBE-B4BB-B5B71FCB90D4}" srcId="{74313794-42AB-4C72-8917-44C51E485468}" destId="{0C0FF0BD-A82A-49BD-82BB-A5F3844E6FC0}" srcOrd="2" destOrd="0" parTransId="{D8D86D6E-4725-4464-8925-0FF7EB4710A3}" sibTransId="{A584D78B-F4A2-43BC-9392-605B1EAB0881}"/>
    <dgm:cxn modelId="{68697E53-27BB-484B-9A75-373622227D22}" type="presOf" srcId="{DB0839C9-2CC6-4E01-8018-89BD7D95D6BF}" destId="{C25479D0-8709-43EF-9DC2-0985059D9EC7}" srcOrd="0" destOrd="0" presId="urn:microsoft.com/office/officeart/2005/8/layout/vList2"/>
    <dgm:cxn modelId="{F8FD077B-95DF-44B5-A2E1-74988B7C9E8D}" type="presOf" srcId="{A2B3DB3B-DC61-4B4C-9640-A6B601B3CF29}" destId="{F9578757-7781-4150-AA13-360A8602877F}" srcOrd="0" destOrd="0" presId="urn:microsoft.com/office/officeart/2005/8/layout/vList2"/>
    <dgm:cxn modelId="{12C7F982-E1ED-411B-8517-7473AA32F556}" type="presOf" srcId="{78F3A99F-C2D0-442B-B9C8-19F2E72E5BA3}" destId="{9EC5E077-64A4-45A8-BE3E-C8881E768C9E}" srcOrd="0" destOrd="0" presId="urn:microsoft.com/office/officeart/2005/8/layout/vList2"/>
    <dgm:cxn modelId="{D1016091-16AF-4BBE-8597-391C26B74623}" type="presOf" srcId="{74313794-42AB-4C72-8917-44C51E485468}" destId="{63EFA6D0-B0B5-4B05-8A33-F59B36BC9C6C}" srcOrd="0" destOrd="0" presId="urn:microsoft.com/office/officeart/2005/8/layout/vList2"/>
    <dgm:cxn modelId="{FE6C1D93-BD46-4CFB-9DF1-F4A2797CB538}" type="presOf" srcId="{37A918D3-54E7-4E25-B85F-E9257E32F179}" destId="{9F25BC91-58B7-41D0-B9AE-6122080293D4}" srcOrd="0" destOrd="0" presId="urn:microsoft.com/office/officeart/2005/8/layout/vList2"/>
    <dgm:cxn modelId="{FC4B2B9B-9C2B-4BDB-A35E-1424100C02EE}" srcId="{74313794-42AB-4C72-8917-44C51E485468}" destId="{78F3A99F-C2D0-442B-B9C8-19F2E72E5BA3}" srcOrd="5" destOrd="0" parTransId="{617605C3-844E-4D44-89F3-27FD2CB48023}" sibTransId="{9B5D22F4-1E82-4E84-894A-C03BFD36C551}"/>
    <dgm:cxn modelId="{58EF139C-B0FE-4A07-8503-E9F8926D78FC}" type="presOf" srcId="{0C0FF0BD-A82A-49BD-82BB-A5F3844E6FC0}" destId="{5E92A2F3-20CC-4FAB-A1C9-E9B854BAA9DC}" srcOrd="0" destOrd="0" presId="urn:microsoft.com/office/officeart/2005/8/layout/vList2"/>
    <dgm:cxn modelId="{BD6466E3-47F0-48CE-9059-173B926E1D56}" srcId="{74313794-42AB-4C72-8917-44C51E485468}" destId="{9FF2F669-539C-4FF0-B275-02AD09EC8BF4}" srcOrd="1" destOrd="0" parTransId="{2D81D52D-7D54-412A-83D5-7A788ACD9BBB}" sibTransId="{C8C5CF2B-AE53-43F3-BBA5-54978D0CB2DF}"/>
    <dgm:cxn modelId="{47DAE68F-9EA3-44AC-BD0F-94D2F188CDAB}" type="presParOf" srcId="{63EFA6D0-B0B5-4B05-8A33-F59B36BC9C6C}" destId="{C25479D0-8709-43EF-9DC2-0985059D9EC7}" srcOrd="0" destOrd="0" presId="urn:microsoft.com/office/officeart/2005/8/layout/vList2"/>
    <dgm:cxn modelId="{68850471-196D-499C-BF5E-41A128E39536}" type="presParOf" srcId="{63EFA6D0-B0B5-4B05-8A33-F59B36BC9C6C}" destId="{7B2CA203-36C8-4761-8CCE-2C33D972E3EA}" srcOrd="1" destOrd="0" presId="urn:microsoft.com/office/officeart/2005/8/layout/vList2"/>
    <dgm:cxn modelId="{712911A8-26ED-4692-9B74-50D6520A6D9A}" type="presParOf" srcId="{63EFA6D0-B0B5-4B05-8A33-F59B36BC9C6C}" destId="{BF60CF86-415B-473C-9DA2-1CFD80D1CEB9}" srcOrd="2" destOrd="0" presId="urn:microsoft.com/office/officeart/2005/8/layout/vList2"/>
    <dgm:cxn modelId="{FB813F6F-8BD1-453C-8902-4F183EED8AA4}" type="presParOf" srcId="{63EFA6D0-B0B5-4B05-8A33-F59B36BC9C6C}" destId="{10FDD30F-CCAA-47FF-8AD4-8968348A2820}" srcOrd="3" destOrd="0" presId="urn:microsoft.com/office/officeart/2005/8/layout/vList2"/>
    <dgm:cxn modelId="{D84198A4-7900-4396-925D-F0DBDD30A9D3}" type="presParOf" srcId="{63EFA6D0-B0B5-4B05-8A33-F59B36BC9C6C}" destId="{5E92A2F3-20CC-4FAB-A1C9-E9B854BAA9DC}" srcOrd="4" destOrd="0" presId="urn:microsoft.com/office/officeart/2005/8/layout/vList2"/>
    <dgm:cxn modelId="{72376F0A-CDF7-4B23-94C3-BC3A9E4E955A}" type="presParOf" srcId="{63EFA6D0-B0B5-4B05-8A33-F59B36BC9C6C}" destId="{DB3491B7-594C-40E7-B769-E0AE67303ED5}" srcOrd="5" destOrd="0" presId="urn:microsoft.com/office/officeart/2005/8/layout/vList2"/>
    <dgm:cxn modelId="{69D700CE-8F0D-4319-8303-B422ED412273}" type="presParOf" srcId="{63EFA6D0-B0B5-4B05-8A33-F59B36BC9C6C}" destId="{9F25BC91-58B7-41D0-B9AE-6122080293D4}" srcOrd="6" destOrd="0" presId="urn:microsoft.com/office/officeart/2005/8/layout/vList2"/>
    <dgm:cxn modelId="{60205410-6E76-44D6-AC5B-F44308DDB7D8}" type="presParOf" srcId="{63EFA6D0-B0B5-4B05-8A33-F59B36BC9C6C}" destId="{E76E5ACD-D461-4071-B9BA-217EEA2A736B}" srcOrd="7" destOrd="0" presId="urn:microsoft.com/office/officeart/2005/8/layout/vList2"/>
    <dgm:cxn modelId="{B4C4DBC2-CA70-4B82-BE2D-4991E6BA2567}" type="presParOf" srcId="{63EFA6D0-B0B5-4B05-8A33-F59B36BC9C6C}" destId="{BEF69557-CD53-4CD8-A41E-B3772DF94BF6}" srcOrd="8" destOrd="0" presId="urn:microsoft.com/office/officeart/2005/8/layout/vList2"/>
    <dgm:cxn modelId="{F54647EA-0C7B-4E85-97AB-8949CA5130F4}" type="presParOf" srcId="{63EFA6D0-B0B5-4B05-8A33-F59B36BC9C6C}" destId="{E6617A03-5DFB-4A3C-A16F-4863C010E9EA}" srcOrd="9" destOrd="0" presId="urn:microsoft.com/office/officeart/2005/8/layout/vList2"/>
    <dgm:cxn modelId="{D1EA2DBE-D1A1-42E2-A634-08D3A6BEB68E}" type="presParOf" srcId="{63EFA6D0-B0B5-4B05-8A33-F59B36BC9C6C}" destId="{9EC5E077-64A4-45A8-BE3E-C8881E768C9E}" srcOrd="10" destOrd="0" presId="urn:microsoft.com/office/officeart/2005/8/layout/vList2"/>
    <dgm:cxn modelId="{23958CDD-53DF-4AA0-9534-30691A4DE70C}" type="presParOf" srcId="{63EFA6D0-B0B5-4B05-8A33-F59B36BC9C6C}" destId="{E1B75729-BFA4-4D7E-AA7D-D11686C134B7}" srcOrd="11" destOrd="0" presId="urn:microsoft.com/office/officeart/2005/8/layout/vList2"/>
    <dgm:cxn modelId="{16FA2D6E-24E4-49D8-9402-43A690C1DF8D}" type="presParOf" srcId="{63EFA6D0-B0B5-4B05-8A33-F59B36BC9C6C}" destId="{F9578757-7781-4150-AA13-360A8602877F}"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4313794-42AB-4C72-8917-44C51E48546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9FF2F669-539C-4FF0-B275-02AD09EC8BF4}">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Predator Pray PSO </a:t>
          </a:r>
        </a:p>
      </dgm:t>
    </dgm:pt>
    <dgm:pt modelId="{2D81D52D-7D54-412A-83D5-7A788ACD9BBB}" type="parTrans" cxnId="{BD6466E3-47F0-48CE-9059-173B926E1D56}">
      <dgm:prSet/>
      <dgm:spPr/>
      <dgm:t>
        <a:bodyPr/>
        <a:lstStyle/>
        <a:p>
          <a:endParaRPr lang="en-US" b="1"/>
        </a:p>
      </dgm:t>
    </dgm:pt>
    <dgm:pt modelId="{C8C5CF2B-AE53-43F3-BBA5-54978D0CB2DF}" type="sibTrans" cxnId="{BD6466E3-47F0-48CE-9059-173B926E1D56}">
      <dgm:prSet/>
      <dgm:spPr/>
      <dgm:t>
        <a:bodyPr/>
        <a:lstStyle/>
        <a:p>
          <a:endParaRPr lang="en-US" b="1"/>
        </a:p>
      </dgm:t>
    </dgm:pt>
    <dgm:pt modelId="{0C0FF0BD-A82A-49BD-82BB-A5F3844E6FC0}">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The Hunting Search</a:t>
          </a:r>
        </a:p>
      </dgm:t>
    </dgm:pt>
    <dgm:pt modelId="{D8D86D6E-4725-4464-8925-0FF7EB4710A3}" type="parTrans" cxnId="{94C7784F-2BFD-4EBE-B4BB-B5B71FCB90D4}">
      <dgm:prSet/>
      <dgm:spPr/>
      <dgm:t>
        <a:bodyPr/>
        <a:lstStyle/>
        <a:p>
          <a:endParaRPr lang="en-US" b="1"/>
        </a:p>
      </dgm:t>
    </dgm:pt>
    <dgm:pt modelId="{A584D78B-F4A2-43BC-9392-605B1EAB0881}" type="sibTrans" cxnId="{94C7784F-2BFD-4EBE-B4BB-B5B71FCB90D4}">
      <dgm:prSet/>
      <dgm:spPr/>
      <dgm:t>
        <a:bodyPr/>
        <a:lstStyle/>
        <a:p>
          <a:endParaRPr lang="en-US" b="1"/>
        </a:p>
      </dgm:t>
    </dgm:pt>
    <dgm:pt modelId="{37A918D3-54E7-4E25-B85F-E9257E32F179}">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Animal Food Chain Based PSO </a:t>
          </a:r>
        </a:p>
      </dgm:t>
    </dgm:pt>
    <dgm:pt modelId="{C8296551-D83C-44F6-9099-ED8886ADCB1B}" type="parTrans" cxnId="{E76E3E08-9751-4D05-920F-1BB493AEAC88}">
      <dgm:prSet/>
      <dgm:spPr/>
      <dgm:t>
        <a:bodyPr/>
        <a:lstStyle/>
        <a:p>
          <a:endParaRPr lang="en-US" b="1"/>
        </a:p>
      </dgm:t>
    </dgm:pt>
    <dgm:pt modelId="{0BB8EEEF-C00F-4111-95DE-2F19D9A87CF5}" type="sibTrans" cxnId="{E76E3E08-9751-4D05-920F-1BB493AEAC88}">
      <dgm:prSet/>
      <dgm:spPr/>
      <dgm:t>
        <a:bodyPr/>
        <a:lstStyle/>
        <a:p>
          <a:endParaRPr lang="en-US" b="1"/>
        </a:p>
      </dgm:t>
    </dgm:pt>
    <dgm:pt modelId="{DB0839C9-2CC6-4E01-8018-89BD7D95D6BF}">
      <dgm:prSet/>
      <dgm:spPr/>
      <dgm:t>
        <a:bodyPr/>
        <a:lstStyle/>
        <a:p>
          <a:r>
            <a:rPr lang="en-US" altLang="zh-TW" b="1" dirty="0">
              <a:solidFill>
                <a:schemeClr val="accent1">
                  <a:lumMod val="60000"/>
                  <a:lumOff val="40000"/>
                </a:schemeClr>
              </a:solidFill>
              <a:latin typeface="Arial" panose="020B0604020202020204" pitchFamily="34" charset="0"/>
              <a:cs typeface="Arial" panose="020B0604020202020204" pitchFamily="34" charset="0"/>
            </a:rPr>
            <a:t>Introduction</a:t>
          </a:r>
          <a:endParaRPr lang="en-US" b="1" dirty="0">
            <a:solidFill>
              <a:schemeClr val="accent1">
                <a:lumMod val="60000"/>
                <a:lumOff val="40000"/>
              </a:schemeClr>
            </a:solidFill>
            <a:latin typeface="Arial" panose="020B0604020202020204" pitchFamily="34" charset="0"/>
            <a:cs typeface="Arial" panose="020B0604020202020204" pitchFamily="34" charset="0"/>
          </a:endParaRPr>
        </a:p>
      </dgm:t>
    </dgm:pt>
    <dgm:pt modelId="{E59C6689-5751-4481-B9B8-BCBCF128455C}" type="parTrans" cxnId="{3F44A138-70FB-497F-B1A8-A93A33CBA8D8}">
      <dgm:prSet/>
      <dgm:spPr/>
      <dgm:t>
        <a:bodyPr/>
        <a:lstStyle/>
        <a:p>
          <a:endParaRPr lang="en-US" b="1"/>
        </a:p>
      </dgm:t>
    </dgm:pt>
    <dgm:pt modelId="{86DFB2E4-63C2-4C23-B4F7-254D5497A873}" type="sibTrans" cxnId="{3F44A138-70FB-497F-B1A8-A93A33CBA8D8}">
      <dgm:prSet/>
      <dgm:spPr/>
      <dgm:t>
        <a:bodyPr/>
        <a:lstStyle/>
        <a:p>
          <a:endParaRPr lang="en-US" b="1"/>
        </a:p>
      </dgm:t>
    </dgm:pt>
    <dgm:pt modelId="{93891430-9EE4-4D7D-B440-4D39577B6A32}">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Requirements and Functionality Implementation of the System</a:t>
          </a:r>
        </a:p>
      </dgm:t>
    </dgm:pt>
    <dgm:pt modelId="{3DB3825B-EBF1-424E-8B76-6477789C6022}" type="parTrans" cxnId="{1757FF48-C576-4818-AEA0-4D135748D1D3}">
      <dgm:prSet/>
      <dgm:spPr/>
      <dgm:t>
        <a:bodyPr/>
        <a:lstStyle/>
        <a:p>
          <a:endParaRPr lang="en-US" b="1"/>
        </a:p>
      </dgm:t>
    </dgm:pt>
    <dgm:pt modelId="{612B2D98-D564-4FFE-B99D-EE678FBB9CFC}" type="sibTrans" cxnId="{1757FF48-C576-4818-AEA0-4D135748D1D3}">
      <dgm:prSet/>
      <dgm:spPr/>
      <dgm:t>
        <a:bodyPr/>
        <a:lstStyle/>
        <a:p>
          <a:endParaRPr lang="en-US" b="1"/>
        </a:p>
      </dgm:t>
    </dgm:pt>
    <dgm:pt modelId="{78F3A99F-C2D0-442B-B9C8-19F2E72E5BA3}">
      <dgm:prSet/>
      <dgm:spPr/>
      <dgm:t>
        <a:bodyPr/>
        <a:lstStyle/>
        <a:p>
          <a:r>
            <a:rPr lang="en-US" b="1" dirty="0">
              <a:solidFill>
                <a:schemeClr val="bg1"/>
              </a:solidFill>
              <a:latin typeface="Arial" panose="020B0604020202020204" pitchFamily="34" charset="0"/>
              <a:cs typeface="Arial" panose="020B0604020202020204" pitchFamily="34" charset="0"/>
            </a:rPr>
            <a:t>Numerical or Example Tests</a:t>
          </a:r>
        </a:p>
      </dgm:t>
    </dgm:pt>
    <dgm:pt modelId="{617605C3-844E-4D44-89F3-27FD2CB48023}" type="parTrans" cxnId="{FC4B2B9B-9C2B-4BDB-A35E-1424100C02EE}">
      <dgm:prSet/>
      <dgm:spPr/>
      <dgm:t>
        <a:bodyPr/>
        <a:lstStyle/>
        <a:p>
          <a:endParaRPr lang="en-US" b="1"/>
        </a:p>
      </dgm:t>
    </dgm:pt>
    <dgm:pt modelId="{9B5D22F4-1E82-4E84-894A-C03BFD36C551}" type="sibTrans" cxnId="{FC4B2B9B-9C2B-4BDB-A35E-1424100C02EE}">
      <dgm:prSet/>
      <dgm:spPr/>
      <dgm:t>
        <a:bodyPr/>
        <a:lstStyle/>
        <a:p>
          <a:endParaRPr lang="en-US" b="1"/>
        </a:p>
      </dgm:t>
    </dgm:pt>
    <dgm:pt modelId="{A2B3DB3B-DC61-4B4C-9640-A6B601B3CF29}">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Conclusion and Discussion</a:t>
          </a:r>
        </a:p>
      </dgm:t>
    </dgm:pt>
    <dgm:pt modelId="{A83728E8-24A9-4406-A338-DFA6E2E1B99E}" type="parTrans" cxnId="{212C4C00-7D3B-4C5B-8EDA-866ADD8FC325}">
      <dgm:prSet/>
      <dgm:spPr/>
      <dgm:t>
        <a:bodyPr/>
        <a:lstStyle/>
        <a:p>
          <a:endParaRPr lang="en-US" b="1"/>
        </a:p>
      </dgm:t>
    </dgm:pt>
    <dgm:pt modelId="{9C6CE9FE-B91C-41C7-B4FC-7358F1A5D0CE}" type="sibTrans" cxnId="{212C4C00-7D3B-4C5B-8EDA-866ADD8FC325}">
      <dgm:prSet/>
      <dgm:spPr/>
      <dgm:t>
        <a:bodyPr/>
        <a:lstStyle/>
        <a:p>
          <a:endParaRPr lang="en-US" b="1"/>
        </a:p>
      </dgm:t>
    </dgm:pt>
    <dgm:pt modelId="{63EFA6D0-B0B5-4B05-8A33-F59B36BC9C6C}" type="pres">
      <dgm:prSet presAssocID="{74313794-42AB-4C72-8917-44C51E485468}" presName="linear" presStyleCnt="0">
        <dgm:presLayoutVars>
          <dgm:animLvl val="lvl"/>
          <dgm:resizeHandles val="exact"/>
        </dgm:presLayoutVars>
      </dgm:prSet>
      <dgm:spPr/>
    </dgm:pt>
    <dgm:pt modelId="{C25479D0-8709-43EF-9DC2-0985059D9EC7}" type="pres">
      <dgm:prSet presAssocID="{DB0839C9-2CC6-4E01-8018-89BD7D95D6BF}" presName="parentText" presStyleLbl="node1" presStyleIdx="0" presStyleCnt="7">
        <dgm:presLayoutVars>
          <dgm:chMax val="0"/>
          <dgm:bulletEnabled val="1"/>
        </dgm:presLayoutVars>
      </dgm:prSet>
      <dgm:spPr/>
    </dgm:pt>
    <dgm:pt modelId="{7B2CA203-36C8-4761-8CCE-2C33D972E3EA}" type="pres">
      <dgm:prSet presAssocID="{86DFB2E4-63C2-4C23-B4F7-254D5497A873}" presName="spacer" presStyleCnt="0"/>
      <dgm:spPr/>
    </dgm:pt>
    <dgm:pt modelId="{BF60CF86-415B-473C-9DA2-1CFD80D1CEB9}" type="pres">
      <dgm:prSet presAssocID="{9FF2F669-539C-4FF0-B275-02AD09EC8BF4}" presName="parentText" presStyleLbl="node1" presStyleIdx="1" presStyleCnt="7" custLinFactNeighborX="1640">
        <dgm:presLayoutVars>
          <dgm:chMax val="0"/>
          <dgm:bulletEnabled val="1"/>
        </dgm:presLayoutVars>
      </dgm:prSet>
      <dgm:spPr/>
    </dgm:pt>
    <dgm:pt modelId="{10FDD30F-CCAA-47FF-8AD4-8968348A2820}" type="pres">
      <dgm:prSet presAssocID="{C8C5CF2B-AE53-43F3-BBA5-54978D0CB2DF}" presName="spacer" presStyleCnt="0"/>
      <dgm:spPr/>
    </dgm:pt>
    <dgm:pt modelId="{5E92A2F3-20CC-4FAB-A1C9-E9B854BAA9DC}" type="pres">
      <dgm:prSet presAssocID="{0C0FF0BD-A82A-49BD-82BB-A5F3844E6FC0}" presName="parentText" presStyleLbl="node1" presStyleIdx="2" presStyleCnt="7">
        <dgm:presLayoutVars>
          <dgm:chMax val="0"/>
          <dgm:bulletEnabled val="1"/>
        </dgm:presLayoutVars>
      </dgm:prSet>
      <dgm:spPr/>
    </dgm:pt>
    <dgm:pt modelId="{DB3491B7-594C-40E7-B769-E0AE67303ED5}" type="pres">
      <dgm:prSet presAssocID="{A584D78B-F4A2-43BC-9392-605B1EAB0881}" presName="spacer" presStyleCnt="0"/>
      <dgm:spPr/>
    </dgm:pt>
    <dgm:pt modelId="{9F25BC91-58B7-41D0-B9AE-6122080293D4}" type="pres">
      <dgm:prSet presAssocID="{37A918D3-54E7-4E25-B85F-E9257E32F179}" presName="parentText" presStyleLbl="node1" presStyleIdx="3" presStyleCnt="7">
        <dgm:presLayoutVars>
          <dgm:chMax val="0"/>
          <dgm:bulletEnabled val="1"/>
        </dgm:presLayoutVars>
      </dgm:prSet>
      <dgm:spPr/>
    </dgm:pt>
    <dgm:pt modelId="{E76E5ACD-D461-4071-B9BA-217EEA2A736B}" type="pres">
      <dgm:prSet presAssocID="{0BB8EEEF-C00F-4111-95DE-2F19D9A87CF5}" presName="spacer" presStyleCnt="0"/>
      <dgm:spPr/>
    </dgm:pt>
    <dgm:pt modelId="{BEF69557-CD53-4CD8-A41E-B3772DF94BF6}" type="pres">
      <dgm:prSet presAssocID="{93891430-9EE4-4D7D-B440-4D39577B6A32}" presName="parentText" presStyleLbl="node1" presStyleIdx="4" presStyleCnt="7">
        <dgm:presLayoutVars>
          <dgm:chMax val="0"/>
          <dgm:bulletEnabled val="1"/>
        </dgm:presLayoutVars>
      </dgm:prSet>
      <dgm:spPr/>
    </dgm:pt>
    <dgm:pt modelId="{E6617A03-5DFB-4A3C-A16F-4863C010E9EA}" type="pres">
      <dgm:prSet presAssocID="{612B2D98-D564-4FFE-B99D-EE678FBB9CFC}" presName="spacer" presStyleCnt="0"/>
      <dgm:spPr/>
    </dgm:pt>
    <dgm:pt modelId="{9EC5E077-64A4-45A8-BE3E-C8881E768C9E}" type="pres">
      <dgm:prSet presAssocID="{78F3A99F-C2D0-442B-B9C8-19F2E72E5BA3}" presName="parentText" presStyleLbl="node1" presStyleIdx="5" presStyleCnt="7">
        <dgm:presLayoutVars>
          <dgm:chMax val="0"/>
          <dgm:bulletEnabled val="1"/>
        </dgm:presLayoutVars>
      </dgm:prSet>
      <dgm:spPr/>
    </dgm:pt>
    <dgm:pt modelId="{E1B75729-BFA4-4D7E-AA7D-D11686C134B7}" type="pres">
      <dgm:prSet presAssocID="{9B5D22F4-1E82-4E84-894A-C03BFD36C551}" presName="spacer" presStyleCnt="0"/>
      <dgm:spPr/>
    </dgm:pt>
    <dgm:pt modelId="{F9578757-7781-4150-AA13-360A8602877F}" type="pres">
      <dgm:prSet presAssocID="{A2B3DB3B-DC61-4B4C-9640-A6B601B3CF29}" presName="parentText" presStyleLbl="node1" presStyleIdx="6" presStyleCnt="7">
        <dgm:presLayoutVars>
          <dgm:chMax val="0"/>
          <dgm:bulletEnabled val="1"/>
        </dgm:presLayoutVars>
      </dgm:prSet>
      <dgm:spPr/>
    </dgm:pt>
  </dgm:ptLst>
  <dgm:cxnLst>
    <dgm:cxn modelId="{212C4C00-7D3B-4C5B-8EDA-866ADD8FC325}" srcId="{74313794-42AB-4C72-8917-44C51E485468}" destId="{A2B3DB3B-DC61-4B4C-9640-A6B601B3CF29}" srcOrd="6" destOrd="0" parTransId="{A83728E8-24A9-4406-A338-DFA6E2E1B99E}" sibTransId="{9C6CE9FE-B91C-41C7-B4FC-7358F1A5D0CE}"/>
    <dgm:cxn modelId="{E76E3E08-9751-4D05-920F-1BB493AEAC88}" srcId="{74313794-42AB-4C72-8917-44C51E485468}" destId="{37A918D3-54E7-4E25-B85F-E9257E32F179}" srcOrd="3" destOrd="0" parTransId="{C8296551-D83C-44F6-9099-ED8886ADCB1B}" sibTransId="{0BB8EEEF-C00F-4111-95DE-2F19D9A87CF5}"/>
    <dgm:cxn modelId="{2CF4F022-26A9-4A80-8CD9-128E682789E5}" type="presOf" srcId="{9FF2F669-539C-4FF0-B275-02AD09EC8BF4}" destId="{BF60CF86-415B-473C-9DA2-1CFD80D1CEB9}" srcOrd="0" destOrd="0" presId="urn:microsoft.com/office/officeart/2005/8/layout/vList2"/>
    <dgm:cxn modelId="{FA02392F-E6C3-4EAE-8B09-8AEAFB0E9949}" type="presOf" srcId="{93891430-9EE4-4D7D-B440-4D39577B6A32}" destId="{BEF69557-CD53-4CD8-A41E-B3772DF94BF6}" srcOrd="0" destOrd="0" presId="urn:microsoft.com/office/officeart/2005/8/layout/vList2"/>
    <dgm:cxn modelId="{3F44A138-70FB-497F-B1A8-A93A33CBA8D8}" srcId="{74313794-42AB-4C72-8917-44C51E485468}" destId="{DB0839C9-2CC6-4E01-8018-89BD7D95D6BF}" srcOrd="0" destOrd="0" parTransId="{E59C6689-5751-4481-B9B8-BCBCF128455C}" sibTransId="{86DFB2E4-63C2-4C23-B4F7-254D5497A873}"/>
    <dgm:cxn modelId="{1757FF48-C576-4818-AEA0-4D135748D1D3}" srcId="{74313794-42AB-4C72-8917-44C51E485468}" destId="{93891430-9EE4-4D7D-B440-4D39577B6A32}" srcOrd="4" destOrd="0" parTransId="{3DB3825B-EBF1-424E-8B76-6477789C6022}" sibTransId="{612B2D98-D564-4FFE-B99D-EE678FBB9CFC}"/>
    <dgm:cxn modelId="{94C7784F-2BFD-4EBE-B4BB-B5B71FCB90D4}" srcId="{74313794-42AB-4C72-8917-44C51E485468}" destId="{0C0FF0BD-A82A-49BD-82BB-A5F3844E6FC0}" srcOrd="2" destOrd="0" parTransId="{D8D86D6E-4725-4464-8925-0FF7EB4710A3}" sibTransId="{A584D78B-F4A2-43BC-9392-605B1EAB0881}"/>
    <dgm:cxn modelId="{68697E53-27BB-484B-9A75-373622227D22}" type="presOf" srcId="{DB0839C9-2CC6-4E01-8018-89BD7D95D6BF}" destId="{C25479D0-8709-43EF-9DC2-0985059D9EC7}" srcOrd="0" destOrd="0" presId="urn:microsoft.com/office/officeart/2005/8/layout/vList2"/>
    <dgm:cxn modelId="{F8FD077B-95DF-44B5-A2E1-74988B7C9E8D}" type="presOf" srcId="{A2B3DB3B-DC61-4B4C-9640-A6B601B3CF29}" destId="{F9578757-7781-4150-AA13-360A8602877F}" srcOrd="0" destOrd="0" presId="urn:microsoft.com/office/officeart/2005/8/layout/vList2"/>
    <dgm:cxn modelId="{12C7F982-E1ED-411B-8517-7473AA32F556}" type="presOf" srcId="{78F3A99F-C2D0-442B-B9C8-19F2E72E5BA3}" destId="{9EC5E077-64A4-45A8-BE3E-C8881E768C9E}" srcOrd="0" destOrd="0" presId="urn:microsoft.com/office/officeart/2005/8/layout/vList2"/>
    <dgm:cxn modelId="{D1016091-16AF-4BBE-8597-391C26B74623}" type="presOf" srcId="{74313794-42AB-4C72-8917-44C51E485468}" destId="{63EFA6D0-B0B5-4B05-8A33-F59B36BC9C6C}" srcOrd="0" destOrd="0" presId="urn:microsoft.com/office/officeart/2005/8/layout/vList2"/>
    <dgm:cxn modelId="{FE6C1D93-BD46-4CFB-9DF1-F4A2797CB538}" type="presOf" srcId="{37A918D3-54E7-4E25-B85F-E9257E32F179}" destId="{9F25BC91-58B7-41D0-B9AE-6122080293D4}" srcOrd="0" destOrd="0" presId="urn:microsoft.com/office/officeart/2005/8/layout/vList2"/>
    <dgm:cxn modelId="{FC4B2B9B-9C2B-4BDB-A35E-1424100C02EE}" srcId="{74313794-42AB-4C72-8917-44C51E485468}" destId="{78F3A99F-C2D0-442B-B9C8-19F2E72E5BA3}" srcOrd="5" destOrd="0" parTransId="{617605C3-844E-4D44-89F3-27FD2CB48023}" sibTransId="{9B5D22F4-1E82-4E84-894A-C03BFD36C551}"/>
    <dgm:cxn modelId="{58EF139C-B0FE-4A07-8503-E9F8926D78FC}" type="presOf" srcId="{0C0FF0BD-A82A-49BD-82BB-A5F3844E6FC0}" destId="{5E92A2F3-20CC-4FAB-A1C9-E9B854BAA9DC}" srcOrd="0" destOrd="0" presId="urn:microsoft.com/office/officeart/2005/8/layout/vList2"/>
    <dgm:cxn modelId="{BD6466E3-47F0-48CE-9059-173B926E1D56}" srcId="{74313794-42AB-4C72-8917-44C51E485468}" destId="{9FF2F669-539C-4FF0-B275-02AD09EC8BF4}" srcOrd="1" destOrd="0" parTransId="{2D81D52D-7D54-412A-83D5-7A788ACD9BBB}" sibTransId="{C8C5CF2B-AE53-43F3-BBA5-54978D0CB2DF}"/>
    <dgm:cxn modelId="{47DAE68F-9EA3-44AC-BD0F-94D2F188CDAB}" type="presParOf" srcId="{63EFA6D0-B0B5-4B05-8A33-F59B36BC9C6C}" destId="{C25479D0-8709-43EF-9DC2-0985059D9EC7}" srcOrd="0" destOrd="0" presId="urn:microsoft.com/office/officeart/2005/8/layout/vList2"/>
    <dgm:cxn modelId="{68850471-196D-499C-BF5E-41A128E39536}" type="presParOf" srcId="{63EFA6D0-B0B5-4B05-8A33-F59B36BC9C6C}" destId="{7B2CA203-36C8-4761-8CCE-2C33D972E3EA}" srcOrd="1" destOrd="0" presId="urn:microsoft.com/office/officeart/2005/8/layout/vList2"/>
    <dgm:cxn modelId="{712911A8-26ED-4692-9B74-50D6520A6D9A}" type="presParOf" srcId="{63EFA6D0-B0B5-4B05-8A33-F59B36BC9C6C}" destId="{BF60CF86-415B-473C-9DA2-1CFD80D1CEB9}" srcOrd="2" destOrd="0" presId="urn:microsoft.com/office/officeart/2005/8/layout/vList2"/>
    <dgm:cxn modelId="{FB813F6F-8BD1-453C-8902-4F183EED8AA4}" type="presParOf" srcId="{63EFA6D0-B0B5-4B05-8A33-F59B36BC9C6C}" destId="{10FDD30F-CCAA-47FF-8AD4-8968348A2820}" srcOrd="3" destOrd="0" presId="urn:microsoft.com/office/officeart/2005/8/layout/vList2"/>
    <dgm:cxn modelId="{D84198A4-7900-4396-925D-F0DBDD30A9D3}" type="presParOf" srcId="{63EFA6D0-B0B5-4B05-8A33-F59B36BC9C6C}" destId="{5E92A2F3-20CC-4FAB-A1C9-E9B854BAA9DC}" srcOrd="4" destOrd="0" presId="urn:microsoft.com/office/officeart/2005/8/layout/vList2"/>
    <dgm:cxn modelId="{72376F0A-CDF7-4B23-94C3-BC3A9E4E955A}" type="presParOf" srcId="{63EFA6D0-B0B5-4B05-8A33-F59B36BC9C6C}" destId="{DB3491B7-594C-40E7-B769-E0AE67303ED5}" srcOrd="5" destOrd="0" presId="urn:microsoft.com/office/officeart/2005/8/layout/vList2"/>
    <dgm:cxn modelId="{69D700CE-8F0D-4319-8303-B422ED412273}" type="presParOf" srcId="{63EFA6D0-B0B5-4B05-8A33-F59B36BC9C6C}" destId="{9F25BC91-58B7-41D0-B9AE-6122080293D4}" srcOrd="6" destOrd="0" presId="urn:microsoft.com/office/officeart/2005/8/layout/vList2"/>
    <dgm:cxn modelId="{60205410-6E76-44D6-AC5B-F44308DDB7D8}" type="presParOf" srcId="{63EFA6D0-B0B5-4B05-8A33-F59B36BC9C6C}" destId="{E76E5ACD-D461-4071-B9BA-217EEA2A736B}" srcOrd="7" destOrd="0" presId="urn:microsoft.com/office/officeart/2005/8/layout/vList2"/>
    <dgm:cxn modelId="{B4C4DBC2-CA70-4B82-BE2D-4991E6BA2567}" type="presParOf" srcId="{63EFA6D0-B0B5-4B05-8A33-F59B36BC9C6C}" destId="{BEF69557-CD53-4CD8-A41E-B3772DF94BF6}" srcOrd="8" destOrd="0" presId="urn:microsoft.com/office/officeart/2005/8/layout/vList2"/>
    <dgm:cxn modelId="{F54647EA-0C7B-4E85-97AB-8949CA5130F4}" type="presParOf" srcId="{63EFA6D0-B0B5-4B05-8A33-F59B36BC9C6C}" destId="{E6617A03-5DFB-4A3C-A16F-4863C010E9EA}" srcOrd="9" destOrd="0" presId="urn:microsoft.com/office/officeart/2005/8/layout/vList2"/>
    <dgm:cxn modelId="{D1EA2DBE-D1A1-42E2-A634-08D3A6BEB68E}" type="presParOf" srcId="{63EFA6D0-B0B5-4B05-8A33-F59B36BC9C6C}" destId="{9EC5E077-64A4-45A8-BE3E-C8881E768C9E}" srcOrd="10" destOrd="0" presId="urn:microsoft.com/office/officeart/2005/8/layout/vList2"/>
    <dgm:cxn modelId="{23958CDD-53DF-4AA0-9534-30691A4DE70C}" type="presParOf" srcId="{63EFA6D0-B0B5-4B05-8A33-F59B36BC9C6C}" destId="{E1B75729-BFA4-4D7E-AA7D-D11686C134B7}" srcOrd="11" destOrd="0" presId="urn:microsoft.com/office/officeart/2005/8/layout/vList2"/>
    <dgm:cxn modelId="{16FA2D6E-24E4-49D8-9402-43A690C1DF8D}" type="presParOf" srcId="{63EFA6D0-B0B5-4B05-8A33-F59B36BC9C6C}" destId="{F9578757-7781-4150-AA13-360A8602877F}"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4313794-42AB-4C72-8917-44C51E48546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9FF2F669-539C-4FF0-B275-02AD09EC8BF4}">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Predator Pray PSO </a:t>
          </a:r>
        </a:p>
      </dgm:t>
    </dgm:pt>
    <dgm:pt modelId="{2D81D52D-7D54-412A-83D5-7A788ACD9BBB}" type="parTrans" cxnId="{BD6466E3-47F0-48CE-9059-173B926E1D56}">
      <dgm:prSet/>
      <dgm:spPr/>
      <dgm:t>
        <a:bodyPr/>
        <a:lstStyle/>
        <a:p>
          <a:endParaRPr lang="en-US" b="1"/>
        </a:p>
      </dgm:t>
    </dgm:pt>
    <dgm:pt modelId="{C8C5CF2B-AE53-43F3-BBA5-54978D0CB2DF}" type="sibTrans" cxnId="{BD6466E3-47F0-48CE-9059-173B926E1D56}">
      <dgm:prSet/>
      <dgm:spPr/>
      <dgm:t>
        <a:bodyPr/>
        <a:lstStyle/>
        <a:p>
          <a:endParaRPr lang="en-US" b="1"/>
        </a:p>
      </dgm:t>
    </dgm:pt>
    <dgm:pt modelId="{0C0FF0BD-A82A-49BD-82BB-A5F3844E6FC0}">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The Hunting Search</a:t>
          </a:r>
        </a:p>
      </dgm:t>
    </dgm:pt>
    <dgm:pt modelId="{D8D86D6E-4725-4464-8925-0FF7EB4710A3}" type="parTrans" cxnId="{94C7784F-2BFD-4EBE-B4BB-B5B71FCB90D4}">
      <dgm:prSet/>
      <dgm:spPr/>
      <dgm:t>
        <a:bodyPr/>
        <a:lstStyle/>
        <a:p>
          <a:endParaRPr lang="en-US" b="1"/>
        </a:p>
      </dgm:t>
    </dgm:pt>
    <dgm:pt modelId="{A584D78B-F4A2-43BC-9392-605B1EAB0881}" type="sibTrans" cxnId="{94C7784F-2BFD-4EBE-B4BB-B5B71FCB90D4}">
      <dgm:prSet/>
      <dgm:spPr/>
      <dgm:t>
        <a:bodyPr/>
        <a:lstStyle/>
        <a:p>
          <a:endParaRPr lang="en-US" b="1"/>
        </a:p>
      </dgm:t>
    </dgm:pt>
    <dgm:pt modelId="{37A918D3-54E7-4E25-B85F-E9257E32F179}">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Animal Food Chain Based PSO </a:t>
          </a:r>
        </a:p>
      </dgm:t>
    </dgm:pt>
    <dgm:pt modelId="{C8296551-D83C-44F6-9099-ED8886ADCB1B}" type="parTrans" cxnId="{E76E3E08-9751-4D05-920F-1BB493AEAC88}">
      <dgm:prSet/>
      <dgm:spPr/>
      <dgm:t>
        <a:bodyPr/>
        <a:lstStyle/>
        <a:p>
          <a:endParaRPr lang="en-US" b="1"/>
        </a:p>
      </dgm:t>
    </dgm:pt>
    <dgm:pt modelId="{0BB8EEEF-C00F-4111-95DE-2F19D9A87CF5}" type="sibTrans" cxnId="{E76E3E08-9751-4D05-920F-1BB493AEAC88}">
      <dgm:prSet/>
      <dgm:spPr/>
      <dgm:t>
        <a:bodyPr/>
        <a:lstStyle/>
        <a:p>
          <a:endParaRPr lang="en-US" b="1"/>
        </a:p>
      </dgm:t>
    </dgm:pt>
    <dgm:pt modelId="{DB0839C9-2CC6-4E01-8018-89BD7D95D6BF}">
      <dgm:prSet/>
      <dgm:spPr/>
      <dgm:t>
        <a:bodyPr/>
        <a:lstStyle/>
        <a:p>
          <a:r>
            <a:rPr lang="en-US" altLang="zh-TW" b="1" dirty="0">
              <a:solidFill>
                <a:schemeClr val="accent1">
                  <a:lumMod val="60000"/>
                  <a:lumOff val="40000"/>
                </a:schemeClr>
              </a:solidFill>
              <a:latin typeface="Arial" panose="020B0604020202020204" pitchFamily="34" charset="0"/>
              <a:cs typeface="Arial" panose="020B0604020202020204" pitchFamily="34" charset="0"/>
            </a:rPr>
            <a:t>Introduction</a:t>
          </a:r>
          <a:endParaRPr lang="en-US" b="1" dirty="0">
            <a:solidFill>
              <a:schemeClr val="accent1">
                <a:lumMod val="60000"/>
                <a:lumOff val="40000"/>
              </a:schemeClr>
            </a:solidFill>
            <a:latin typeface="Arial" panose="020B0604020202020204" pitchFamily="34" charset="0"/>
            <a:cs typeface="Arial" panose="020B0604020202020204" pitchFamily="34" charset="0"/>
          </a:endParaRPr>
        </a:p>
      </dgm:t>
    </dgm:pt>
    <dgm:pt modelId="{E59C6689-5751-4481-B9B8-BCBCF128455C}" type="parTrans" cxnId="{3F44A138-70FB-497F-B1A8-A93A33CBA8D8}">
      <dgm:prSet/>
      <dgm:spPr/>
      <dgm:t>
        <a:bodyPr/>
        <a:lstStyle/>
        <a:p>
          <a:endParaRPr lang="en-US" b="1"/>
        </a:p>
      </dgm:t>
    </dgm:pt>
    <dgm:pt modelId="{86DFB2E4-63C2-4C23-B4F7-254D5497A873}" type="sibTrans" cxnId="{3F44A138-70FB-497F-B1A8-A93A33CBA8D8}">
      <dgm:prSet/>
      <dgm:spPr/>
      <dgm:t>
        <a:bodyPr/>
        <a:lstStyle/>
        <a:p>
          <a:endParaRPr lang="en-US" b="1"/>
        </a:p>
      </dgm:t>
    </dgm:pt>
    <dgm:pt modelId="{93891430-9EE4-4D7D-B440-4D39577B6A32}">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Requirements and Functionality Implementation of the System</a:t>
          </a:r>
        </a:p>
      </dgm:t>
    </dgm:pt>
    <dgm:pt modelId="{3DB3825B-EBF1-424E-8B76-6477789C6022}" type="parTrans" cxnId="{1757FF48-C576-4818-AEA0-4D135748D1D3}">
      <dgm:prSet/>
      <dgm:spPr/>
      <dgm:t>
        <a:bodyPr/>
        <a:lstStyle/>
        <a:p>
          <a:endParaRPr lang="en-US" b="1"/>
        </a:p>
      </dgm:t>
    </dgm:pt>
    <dgm:pt modelId="{612B2D98-D564-4FFE-B99D-EE678FBB9CFC}" type="sibTrans" cxnId="{1757FF48-C576-4818-AEA0-4D135748D1D3}">
      <dgm:prSet/>
      <dgm:spPr/>
      <dgm:t>
        <a:bodyPr/>
        <a:lstStyle/>
        <a:p>
          <a:endParaRPr lang="en-US" b="1"/>
        </a:p>
      </dgm:t>
    </dgm:pt>
    <dgm:pt modelId="{78F3A99F-C2D0-442B-B9C8-19F2E72E5BA3}">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Numerical or Example Tests</a:t>
          </a:r>
        </a:p>
      </dgm:t>
    </dgm:pt>
    <dgm:pt modelId="{617605C3-844E-4D44-89F3-27FD2CB48023}" type="parTrans" cxnId="{FC4B2B9B-9C2B-4BDB-A35E-1424100C02EE}">
      <dgm:prSet/>
      <dgm:spPr/>
      <dgm:t>
        <a:bodyPr/>
        <a:lstStyle/>
        <a:p>
          <a:endParaRPr lang="en-US" b="1"/>
        </a:p>
      </dgm:t>
    </dgm:pt>
    <dgm:pt modelId="{9B5D22F4-1E82-4E84-894A-C03BFD36C551}" type="sibTrans" cxnId="{FC4B2B9B-9C2B-4BDB-A35E-1424100C02EE}">
      <dgm:prSet/>
      <dgm:spPr/>
      <dgm:t>
        <a:bodyPr/>
        <a:lstStyle/>
        <a:p>
          <a:endParaRPr lang="en-US" b="1"/>
        </a:p>
      </dgm:t>
    </dgm:pt>
    <dgm:pt modelId="{A2B3DB3B-DC61-4B4C-9640-A6B601B3CF29}">
      <dgm:prSet/>
      <dgm:spPr/>
      <dgm:t>
        <a:bodyPr/>
        <a:lstStyle/>
        <a:p>
          <a:r>
            <a:rPr lang="en-US" b="1" dirty="0">
              <a:solidFill>
                <a:schemeClr val="bg1"/>
              </a:solidFill>
              <a:latin typeface="Arial" panose="020B0604020202020204" pitchFamily="34" charset="0"/>
              <a:cs typeface="Arial" panose="020B0604020202020204" pitchFamily="34" charset="0"/>
            </a:rPr>
            <a:t>Conclusion and Discussion</a:t>
          </a:r>
        </a:p>
      </dgm:t>
    </dgm:pt>
    <dgm:pt modelId="{A83728E8-24A9-4406-A338-DFA6E2E1B99E}" type="parTrans" cxnId="{212C4C00-7D3B-4C5B-8EDA-866ADD8FC325}">
      <dgm:prSet/>
      <dgm:spPr/>
      <dgm:t>
        <a:bodyPr/>
        <a:lstStyle/>
        <a:p>
          <a:endParaRPr lang="en-US" b="1"/>
        </a:p>
      </dgm:t>
    </dgm:pt>
    <dgm:pt modelId="{9C6CE9FE-B91C-41C7-B4FC-7358F1A5D0CE}" type="sibTrans" cxnId="{212C4C00-7D3B-4C5B-8EDA-866ADD8FC325}">
      <dgm:prSet/>
      <dgm:spPr/>
      <dgm:t>
        <a:bodyPr/>
        <a:lstStyle/>
        <a:p>
          <a:endParaRPr lang="en-US" b="1"/>
        </a:p>
      </dgm:t>
    </dgm:pt>
    <dgm:pt modelId="{63EFA6D0-B0B5-4B05-8A33-F59B36BC9C6C}" type="pres">
      <dgm:prSet presAssocID="{74313794-42AB-4C72-8917-44C51E485468}" presName="linear" presStyleCnt="0">
        <dgm:presLayoutVars>
          <dgm:animLvl val="lvl"/>
          <dgm:resizeHandles val="exact"/>
        </dgm:presLayoutVars>
      </dgm:prSet>
      <dgm:spPr/>
    </dgm:pt>
    <dgm:pt modelId="{C25479D0-8709-43EF-9DC2-0985059D9EC7}" type="pres">
      <dgm:prSet presAssocID="{DB0839C9-2CC6-4E01-8018-89BD7D95D6BF}" presName="parentText" presStyleLbl="node1" presStyleIdx="0" presStyleCnt="7">
        <dgm:presLayoutVars>
          <dgm:chMax val="0"/>
          <dgm:bulletEnabled val="1"/>
        </dgm:presLayoutVars>
      </dgm:prSet>
      <dgm:spPr/>
    </dgm:pt>
    <dgm:pt modelId="{7B2CA203-36C8-4761-8CCE-2C33D972E3EA}" type="pres">
      <dgm:prSet presAssocID="{86DFB2E4-63C2-4C23-B4F7-254D5497A873}" presName="spacer" presStyleCnt="0"/>
      <dgm:spPr/>
    </dgm:pt>
    <dgm:pt modelId="{BF60CF86-415B-473C-9DA2-1CFD80D1CEB9}" type="pres">
      <dgm:prSet presAssocID="{9FF2F669-539C-4FF0-B275-02AD09EC8BF4}" presName="parentText" presStyleLbl="node1" presStyleIdx="1" presStyleCnt="7" custLinFactNeighborX="1640">
        <dgm:presLayoutVars>
          <dgm:chMax val="0"/>
          <dgm:bulletEnabled val="1"/>
        </dgm:presLayoutVars>
      </dgm:prSet>
      <dgm:spPr/>
    </dgm:pt>
    <dgm:pt modelId="{10FDD30F-CCAA-47FF-8AD4-8968348A2820}" type="pres">
      <dgm:prSet presAssocID="{C8C5CF2B-AE53-43F3-BBA5-54978D0CB2DF}" presName="spacer" presStyleCnt="0"/>
      <dgm:spPr/>
    </dgm:pt>
    <dgm:pt modelId="{5E92A2F3-20CC-4FAB-A1C9-E9B854BAA9DC}" type="pres">
      <dgm:prSet presAssocID="{0C0FF0BD-A82A-49BD-82BB-A5F3844E6FC0}" presName="parentText" presStyleLbl="node1" presStyleIdx="2" presStyleCnt="7">
        <dgm:presLayoutVars>
          <dgm:chMax val="0"/>
          <dgm:bulletEnabled val="1"/>
        </dgm:presLayoutVars>
      </dgm:prSet>
      <dgm:spPr/>
    </dgm:pt>
    <dgm:pt modelId="{DB3491B7-594C-40E7-B769-E0AE67303ED5}" type="pres">
      <dgm:prSet presAssocID="{A584D78B-F4A2-43BC-9392-605B1EAB0881}" presName="spacer" presStyleCnt="0"/>
      <dgm:spPr/>
    </dgm:pt>
    <dgm:pt modelId="{9F25BC91-58B7-41D0-B9AE-6122080293D4}" type="pres">
      <dgm:prSet presAssocID="{37A918D3-54E7-4E25-B85F-E9257E32F179}" presName="parentText" presStyleLbl="node1" presStyleIdx="3" presStyleCnt="7">
        <dgm:presLayoutVars>
          <dgm:chMax val="0"/>
          <dgm:bulletEnabled val="1"/>
        </dgm:presLayoutVars>
      </dgm:prSet>
      <dgm:spPr/>
    </dgm:pt>
    <dgm:pt modelId="{E76E5ACD-D461-4071-B9BA-217EEA2A736B}" type="pres">
      <dgm:prSet presAssocID="{0BB8EEEF-C00F-4111-95DE-2F19D9A87CF5}" presName="spacer" presStyleCnt="0"/>
      <dgm:spPr/>
    </dgm:pt>
    <dgm:pt modelId="{BEF69557-CD53-4CD8-A41E-B3772DF94BF6}" type="pres">
      <dgm:prSet presAssocID="{93891430-9EE4-4D7D-B440-4D39577B6A32}" presName="parentText" presStyleLbl="node1" presStyleIdx="4" presStyleCnt="7">
        <dgm:presLayoutVars>
          <dgm:chMax val="0"/>
          <dgm:bulletEnabled val="1"/>
        </dgm:presLayoutVars>
      </dgm:prSet>
      <dgm:spPr/>
    </dgm:pt>
    <dgm:pt modelId="{E6617A03-5DFB-4A3C-A16F-4863C010E9EA}" type="pres">
      <dgm:prSet presAssocID="{612B2D98-D564-4FFE-B99D-EE678FBB9CFC}" presName="spacer" presStyleCnt="0"/>
      <dgm:spPr/>
    </dgm:pt>
    <dgm:pt modelId="{9EC5E077-64A4-45A8-BE3E-C8881E768C9E}" type="pres">
      <dgm:prSet presAssocID="{78F3A99F-C2D0-442B-B9C8-19F2E72E5BA3}" presName="parentText" presStyleLbl="node1" presStyleIdx="5" presStyleCnt="7">
        <dgm:presLayoutVars>
          <dgm:chMax val="0"/>
          <dgm:bulletEnabled val="1"/>
        </dgm:presLayoutVars>
      </dgm:prSet>
      <dgm:spPr/>
    </dgm:pt>
    <dgm:pt modelId="{E1B75729-BFA4-4D7E-AA7D-D11686C134B7}" type="pres">
      <dgm:prSet presAssocID="{9B5D22F4-1E82-4E84-894A-C03BFD36C551}" presName="spacer" presStyleCnt="0"/>
      <dgm:spPr/>
    </dgm:pt>
    <dgm:pt modelId="{F9578757-7781-4150-AA13-360A8602877F}" type="pres">
      <dgm:prSet presAssocID="{A2B3DB3B-DC61-4B4C-9640-A6B601B3CF29}" presName="parentText" presStyleLbl="node1" presStyleIdx="6" presStyleCnt="7">
        <dgm:presLayoutVars>
          <dgm:chMax val="0"/>
          <dgm:bulletEnabled val="1"/>
        </dgm:presLayoutVars>
      </dgm:prSet>
      <dgm:spPr/>
    </dgm:pt>
  </dgm:ptLst>
  <dgm:cxnLst>
    <dgm:cxn modelId="{212C4C00-7D3B-4C5B-8EDA-866ADD8FC325}" srcId="{74313794-42AB-4C72-8917-44C51E485468}" destId="{A2B3DB3B-DC61-4B4C-9640-A6B601B3CF29}" srcOrd="6" destOrd="0" parTransId="{A83728E8-24A9-4406-A338-DFA6E2E1B99E}" sibTransId="{9C6CE9FE-B91C-41C7-B4FC-7358F1A5D0CE}"/>
    <dgm:cxn modelId="{E76E3E08-9751-4D05-920F-1BB493AEAC88}" srcId="{74313794-42AB-4C72-8917-44C51E485468}" destId="{37A918D3-54E7-4E25-B85F-E9257E32F179}" srcOrd="3" destOrd="0" parTransId="{C8296551-D83C-44F6-9099-ED8886ADCB1B}" sibTransId="{0BB8EEEF-C00F-4111-95DE-2F19D9A87CF5}"/>
    <dgm:cxn modelId="{2CF4F022-26A9-4A80-8CD9-128E682789E5}" type="presOf" srcId="{9FF2F669-539C-4FF0-B275-02AD09EC8BF4}" destId="{BF60CF86-415B-473C-9DA2-1CFD80D1CEB9}" srcOrd="0" destOrd="0" presId="urn:microsoft.com/office/officeart/2005/8/layout/vList2"/>
    <dgm:cxn modelId="{FA02392F-E6C3-4EAE-8B09-8AEAFB0E9949}" type="presOf" srcId="{93891430-9EE4-4D7D-B440-4D39577B6A32}" destId="{BEF69557-CD53-4CD8-A41E-B3772DF94BF6}" srcOrd="0" destOrd="0" presId="urn:microsoft.com/office/officeart/2005/8/layout/vList2"/>
    <dgm:cxn modelId="{3F44A138-70FB-497F-B1A8-A93A33CBA8D8}" srcId="{74313794-42AB-4C72-8917-44C51E485468}" destId="{DB0839C9-2CC6-4E01-8018-89BD7D95D6BF}" srcOrd="0" destOrd="0" parTransId="{E59C6689-5751-4481-B9B8-BCBCF128455C}" sibTransId="{86DFB2E4-63C2-4C23-B4F7-254D5497A873}"/>
    <dgm:cxn modelId="{1757FF48-C576-4818-AEA0-4D135748D1D3}" srcId="{74313794-42AB-4C72-8917-44C51E485468}" destId="{93891430-9EE4-4D7D-B440-4D39577B6A32}" srcOrd="4" destOrd="0" parTransId="{3DB3825B-EBF1-424E-8B76-6477789C6022}" sibTransId="{612B2D98-D564-4FFE-B99D-EE678FBB9CFC}"/>
    <dgm:cxn modelId="{94C7784F-2BFD-4EBE-B4BB-B5B71FCB90D4}" srcId="{74313794-42AB-4C72-8917-44C51E485468}" destId="{0C0FF0BD-A82A-49BD-82BB-A5F3844E6FC0}" srcOrd="2" destOrd="0" parTransId="{D8D86D6E-4725-4464-8925-0FF7EB4710A3}" sibTransId="{A584D78B-F4A2-43BC-9392-605B1EAB0881}"/>
    <dgm:cxn modelId="{68697E53-27BB-484B-9A75-373622227D22}" type="presOf" srcId="{DB0839C9-2CC6-4E01-8018-89BD7D95D6BF}" destId="{C25479D0-8709-43EF-9DC2-0985059D9EC7}" srcOrd="0" destOrd="0" presId="urn:microsoft.com/office/officeart/2005/8/layout/vList2"/>
    <dgm:cxn modelId="{F8FD077B-95DF-44B5-A2E1-74988B7C9E8D}" type="presOf" srcId="{A2B3DB3B-DC61-4B4C-9640-A6B601B3CF29}" destId="{F9578757-7781-4150-AA13-360A8602877F}" srcOrd="0" destOrd="0" presId="urn:microsoft.com/office/officeart/2005/8/layout/vList2"/>
    <dgm:cxn modelId="{12C7F982-E1ED-411B-8517-7473AA32F556}" type="presOf" srcId="{78F3A99F-C2D0-442B-B9C8-19F2E72E5BA3}" destId="{9EC5E077-64A4-45A8-BE3E-C8881E768C9E}" srcOrd="0" destOrd="0" presId="urn:microsoft.com/office/officeart/2005/8/layout/vList2"/>
    <dgm:cxn modelId="{D1016091-16AF-4BBE-8597-391C26B74623}" type="presOf" srcId="{74313794-42AB-4C72-8917-44C51E485468}" destId="{63EFA6D0-B0B5-4B05-8A33-F59B36BC9C6C}" srcOrd="0" destOrd="0" presId="urn:microsoft.com/office/officeart/2005/8/layout/vList2"/>
    <dgm:cxn modelId="{FE6C1D93-BD46-4CFB-9DF1-F4A2797CB538}" type="presOf" srcId="{37A918D3-54E7-4E25-B85F-E9257E32F179}" destId="{9F25BC91-58B7-41D0-B9AE-6122080293D4}" srcOrd="0" destOrd="0" presId="urn:microsoft.com/office/officeart/2005/8/layout/vList2"/>
    <dgm:cxn modelId="{FC4B2B9B-9C2B-4BDB-A35E-1424100C02EE}" srcId="{74313794-42AB-4C72-8917-44C51E485468}" destId="{78F3A99F-C2D0-442B-B9C8-19F2E72E5BA3}" srcOrd="5" destOrd="0" parTransId="{617605C3-844E-4D44-89F3-27FD2CB48023}" sibTransId="{9B5D22F4-1E82-4E84-894A-C03BFD36C551}"/>
    <dgm:cxn modelId="{58EF139C-B0FE-4A07-8503-E9F8926D78FC}" type="presOf" srcId="{0C0FF0BD-A82A-49BD-82BB-A5F3844E6FC0}" destId="{5E92A2F3-20CC-4FAB-A1C9-E9B854BAA9DC}" srcOrd="0" destOrd="0" presId="urn:microsoft.com/office/officeart/2005/8/layout/vList2"/>
    <dgm:cxn modelId="{BD6466E3-47F0-48CE-9059-173B926E1D56}" srcId="{74313794-42AB-4C72-8917-44C51E485468}" destId="{9FF2F669-539C-4FF0-B275-02AD09EC8BF4}" srcOrd="1" destOrd="0" parTransId="{2D81D52D-7D54-412A-83D5-7A788ACD9BBB}" sibTransId="{C8C5CF2B-AE53-43F3-BBA5-54978D0CB2DF}"/>
    <dgm:cxn modelId="{47DAE68F-9EA3-44AC-BD0F-94D2F188CDAB}" type="presParOf" srcId="{63EFA6D0-B0B5-4B05-8A33-F59B36BC9C6C}" destId="{C25479D0-8709-43EF-9DC2-0985059D9EC7}" srcOrd="0" destOrd="0" presId="urn:microsoft.com/office/officeart/2005/8/layout/vList2"/>
    <dgm:cxn modelId="{68850471-196D-499C-BF5E-41A128E39536}" type="presParOf" srcId="{63EFA6D0-B0B5-4B05-8A33-F59B36BC9C6C}" destId="{7B2CA203-36C8-4761-8CCE-2C33D972E3EA}" srcOrd="1" destOrd="0" presId="urn:microsoft.com/office/officeart/2005/8/layout/vList2"/>
    <dgm:cxn modelId="{712911A8-26ED-4692-9B74-50D6520A6D9A}" type="presParOf" srcId="{63EFA6D0-B0B5-4B05-8A33-F59B36BC9C6C}" destId="{BF60CF86-415B-473C-9DA2-1CFD80D1CEB9}" srcOrd="2" destOrd="0" presId="urn:microsoft.com/office/officeart/2005/8/layout/vList2"/>
    <dgm:cxn modelId="{FB813F6F-8BD1-453C-8902-4F183EED8AA4}" type="presParOf" srcId="{63EFA6D0-B0B5-4B05-8A33-F59B36BC9C6C}" destId="{10FDD30F-CCAA-47FF-8AD4-8968348A2820}" srcOrd="3" destOrd="0" presId="urn:microsoft.com/office/officeart/2005/8/layout/vList2"/>
    <dgm:cxn modelId="{D84198A4-7900-4396-925D-F0DBDD30A9D3}" type="presParOf" srcId="{63EFA6D0-B0B5-4B05-8A33-F59B36BC9C6C}" destId="{5E92A2F3-20CC-4FAB-A1C9-E9B854BAA9DC}" srcOrd="4" destOrd="0" presId="urn:microsoft.com/office/officeart/2005/8/layout/vList2"/>
    <dgm:cxn modelId="{72376F0A-CDF7-4B23-94C3-BC3A9E4E955A}" type="presParOf" srcId="{63EFA6D0-B0B5-4B05-8A33-F59B36BC9C6C}" destId="{DB3491B7-594C-40E7-B769-E0AE67303ED5}" srcOrd="5" destOrd="0" presId="urn:microsoft.com/office/officeart/2005/8/layout/vList2"/>
    <dgm:cxn modelId="{69D700CE-8F0D-4319-8303-B422ED412273}" type="presParOf" srcId="{63EFA6D0-B0B5-4B05-8A33-F59B36BC9C6C}" destId="{9F25BC91-58B7-41D0-B9AE-6122080293D4}" srcOrd="6" destOrd="0" presId="urn:microsoft.com/office/officeart/2005/8/layout/vList2"/>
    <dgm:cxn modelId="{60205410-6E76-44D6-AC5B-F44308DDB7D8}" type="presParOf" srcId="{63EFA6D0-B0B5-4B05-8A33-F59B36BC9C6C}" destId="{E76E5ACD-D461-4071-B9BA-217EEA2A736B}" srcOrd="7" destOrd="0" presId="urn:microsoft.com/office/officeart/2005/8/layout/vList2"/>
    <dgm:cxn modelId="{B4C4DBC2-CA70-4B82-BE2D-4991E6BA2567}" type="presParOf" srcId="{63EFA6D0-B0B5-4B05-8A33-F59B36BC9C6C}" destId="{BEF69557-CD53-4CD8-A41E-B3772DF94BF6}" srcOrd="8" destOrd="0" presId="urn:microsoft.com/office/officeart/2005/8/layout/vList2"/>
    <dgm:cxn modelId="{F54647EA-0C7B-4E85-97AB-8949CA5130F4}" type="presParOf" srcId="{63EFA6D0-B0B5-4B05-8A33-F59B36BC9C6C}" destId="{E6617A03-5DFB-4A3C-A16F-4863C010E9EA}" srcOrd="9" destOrd="0" presId="urn:microsoft.com/office/officeart/2005/8/layout/vList2"/>
    <dgm:cxn modelId="{D1EA2DBE-D1A1-42E2-A634-08D3A6BEB68E}" type="presParOf" srcId="{63EFA6D0-B0B5-4B05-8A33-F59B36BC9C6C}" destId="{9EC5E077-64A4-45A8-BE3E-C8881E768C9E}" srcOrd="10" destOrd="0" presId="urn:microsoft.com/office/officeart/2005/8/layout/vList2"/>
    <dgm:cxn modelId="{23958CDD-53DF-4AA0-9534-30691A4DE70C}" type="presParOf" srcId="{63EFA6D0-B0B5-4B05-8A33-F59B36BC9C6C}" destId="{E1B75729-BFA4-4D7E-AA7D-D11686C134B7}" srcOrd="11" destOrd="0" presId="urn:microsoft.com/office/officeart/2005/8/layout/vList2"/>
    <dgm:cxn modelId="{16FA2D6E-24E4-49D8-9402-43A690C1DF8D}" type="presParOf" srcId="{63EFA6D0-B0B5-4B05-8A33-F59B36BC9C6C}" destId="{F9578757-7781-4150-AA13-360A8602877F}"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FA49AD1-2A7E-4798-A158-3D5827A7068A}"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US"/>
        </a:p>
      </dgm:t>
    </dgm:pt>
    <dgm:pt modelId="{A8467A0A-7A40-459B-B815-92BF9403410B}">
      <dgm:prSet custT="1"/>
      <dgm:spPr/>
      <dgm:t>
        <a:bodyPr/>
        <a:lstStyle/>
        <a:p>
          <a:pPr algn="just"/>
          <a:r>
            <a:rPr lang="zh-TW" sz="1800" dirty="0"/>
            <a:t>在</a:t>
          </a:r>
          <a:r>
            <a:rPr lang="en-US" sz="1800" dirty="0" err="1"/>
            <a:t>Branin</a:t>
          </a:r>
          <a:r>
            <a:rPr lang="en-US" sz="1800" dirty="0"/>
            <a:t>(2)</a:t>
          </a:r>
          <a:r>
            <a:rPr lang="zh-TW" sz="1800" dirty="0"/>
            <a:t>、</a:t>
          </a:r>
          <a:r>
            <a:rPr lang="en-US" sz="1800" dirty="0"/>
            <a:t>Ackley(2) </a:t>
          </a:r>
          <a:r>
            <a:rPr lang="zh-TW" sz="1800" dirty="0"/>
            <a:t>問題中，</a:t>
          </a:r>
          <a:r>
            <a:rPr lang="zh-TW" sz="1800" b="1" dirty="0">
              <a:solidFill>
                <a:schemeClr val="tx1"/>
              </a:solidFill>
            </a:rPr>
            <a:t>食物鏈演算法</a:t>
          </a:r>
          <a:r>
            <a:rPr lang="en-US" sz="1800" b="1" dirty="0">
              <a:solidFill>
                <a:schemeClr val="tx1"/>
              </a:solidFill>
            </a:rPr>
            <a:t> (Animal Food Chain Based PSO) </a:t>
          </a:r>
          <a:r>
            <a:rPr lang="zh-TW" sz="1800" b="1" dirty="0">
              <a:solidFill>
                <a:schemeClr val="tx1"/>
              </a:solidFill>
            </a:rPr>
            <a:t>皆有最好的表現</a:t>
          </a:r>
          <a:r>
            <a:rPr lang="zh-TW" sz="1800" b="1" dirty="0"/>
            <a:t>，並在</a:t>
          </a:r>
          <a:r>
            <a:rPr lang="en-US" sz="1800" b="1" dirty="0" err="1"/>
            <a:t>Easom</a:t>
          </a:r>
          <a:r>
            <a:rPr lang="en-US" sz="1800" b="1" dirty="0"/>
            <a:t>(2)</a:t>
          </a:r>
          <a:r>
            <a:rPr lang="zh-TW" sz="1800" b="1" dirty="0"/>
            <a:t>及</a:t>
          </a:r>
          <a:r>
            <a:rPr lang="en-US" sz="1800" b="1" dirty="0"/>
            <a:t>Ackley(30)</a:t>
          </a:r>
          <a:r>
            <a:rPr lang="zh-TW" sz="1800" b="1" dirty="0"/>
            <a:t>問題中有著次佳的結果。</a:t>
          </a:r>
          <a:r>
            <a:rPr lang="zh-TW" sz="1800" dirty="0"/>
            <a:t>從這個結果來看，我們可以說食物鏈演算法是一個在傳統</a:t>
          </a:r>
          <a:r>
            <a:rPr lang="en-US" sz="1800" dirty="0"/>
            <a:t>PSO</a:t>
          </a:r>
          <a:r>
            <a:rPr lang="zh-TW" sz="1800" dirty="0"/>
            <a:t>方法上改進後並有不錯表現的演算法，並在低維連續型及高維連續型優化問題上皆有不錯的求解效果。</a:t>
          </a:r>
          <a:endParaRPr lang="en-US" sz="1800" b="0" dirty="0"/>
        </a:p>
      </dgm:t>
    </dgm:pt>
    <dgm:pt modelId="{9E60C1F8-0DE3-47B8-A86C-99C605FB2C96}" type="parTrans" cxnId="{A99292B8-A665-41F5-A814-94FE2C4DABBA}">
      <dgm:prSet/>
      <dgm:spPr/>
      <dgm:t>
        <a:bodyPr/>
        <a:lstStyle/>
        <a:p>
          <a:endParaRPr lang="en-US" sz="1800"/>
        </a:p>
      </dgm:t>
    </dgm:pt>
    <dgm:pt modelId="{4610D784-47BC-4567-BDCC-324637280823}" type="sibTrans" cxnId="{A99292B8-A665-41F5-A814-94FE2C4DABBA}">
      <dgm:prSet/>
      <dgm:spPr/>
      <dgm:t>
        <a:bodyPr/>
        <a:lstStyle/>
        <a:p>
          <a:endParaRPr lang="en-US" sz="1800"/>
        </a:p>
      </dgm:t>
    </dgm:pt>
    <dgm:pt modelId="{D3B09DAC-36D8-483C-B777-3BDF51632B2C}">
      <dgm:prSet custT="1"/>
      <dgm:spPr/>
      <dgm:t>
        <a:bodyPr/>
        <a:lstStyle/>
        <a:p>
          <a:pPr algn="just"/>
          <a:r>
            <a:rPr lang="zh-TW" sz="1800" dirty="0"/>
            <a:t>本篇論文中所設置的族繁不及備載的參數中，論文本身卻不大能可以給出一個較為推薦的參數調教及設定的方向，使得在面對不同的連續性優化問題上，使用者可能必須嘗試多種不通的參數組合，方能最後得出最適合的求解參數配置。</a:t>
          </a:r>
          <a:endParaRPr lang="en-US" sz="1800" b="0" dirty="0"/>
        </a:p>
      </dgm:t>
    </dgm:pt>
    <dgm:pt modelId="{6A68552F-946B-4DA3-BECD-B53A55F8225C}" type="parTrans" cxnId="{6837AC95-5978-4CD1-8644-F95D4956816A}">
      <dgm:prSet/>
      <dgm:spPr/>
      <dgm:t>
        <a:bodyPr/>
        <a:lstStyle/>
        <a:p>
          <a:endParaRPr lang="en-US" sz="1800"/>
        </a:p>
      </dgm:t>
    </dgm:pt>
    <dgm:pt modelId="{FAE6A828-622A-4E6F-867D-31411A94E675}" type="sibTrans" cxnId="{6837AC95-5978-4CD1-8644-F95D4956816A}">
      <dgm:prSet/>
      <dgm:spPr/>
      <dgm:t>
        <a:bodyPr/>
        <a:lstStyle/>
        <a:p>
          <a:endParaRPr lang="en-US" sz="1800"/>
        </a:p>
      </dgm:t>
    </dgm:pt>
    <dgm:pt modelId="{D4426B10-4772-4B7E-8053-5805E9DE0CFC}" type="pres">
      <dgm:prSet presAssocID="{2FA49AD1-2A7E-4798-A158-3D5827A7068A}" presName="vert0" presStyleCnt="0">
        <dgm:presLayoutVars>
          <dgm:dir/>
          <dgm:animOne val="branch"/>
          <dgm:animLvl val="lvl"/>
        </dgm:presLayoutVars>
      </dgm:prSet>
      <dgm:spPr/>
    </dgm:pt>
    <dgm:pt modelId="{795C031E-C89A-4A24-9EC3-3C4B58F6E582}" type="pres">
      <dgm:prSet presAssocID="{A8467A0A-7A40-459B-B815-92BF9403410B}" presName="thickLine" presStyleLbl="alignNode1" presStyleIdx="0" presStyleCnt="2"/>
      <dgm:spPr/>
    </dgm:pt>
    <dgm:pt modelId="{89D22CA9-72CB-408B-B174-4C849C401C96}" type="pres">
      <dgm:prSet presAssocID="{A8467A0A-7A40-459B-B815-92BF9403410B}" presName="horz1" presStyleCnt="0"/>
      <dgm:spPr/>
    </dgm:pt>
    <dgm:pt modelId="{2D55D3E3-41F1-42BD-ADBB-C4E16E8426CD}" type="pres">
      <dgm:prSet presAssocID="{A8467A0A-7A40-459B-B815-92BF9403410B}" presName="tx1" presStyleLbl="revTx" presStyleIdx="0" presStyleCnt="2"/>
      <dgm:spPr/>
    </dgm:pt>
    <dgm:pt modelId="{393DE462-A797-4F1D-A2A4-95CCAC5E5240}" type="pres">
      <dgm:prSet presAssocID="{A8467A0A-7A40-459B-B815-92BF9403410B}" presName="vert1" presStyleCnt="0"/>
      <dgm:spPr/>
    </dgm:pt>
    <dgm:pt modelId="{BE6C1D61-A7B8-4623-AECD-08C8F67B1A91}" type="pres">
      <dgm:prSet presAssocID="{D3B09DAC-36D8-483C-B777-3BDF51632B2C}" presName="thickLine" presStyleLbl="alignNode1" presStyleIdx="1" presStyleCnt="2"/>
      <dgm:spPr/>
    </dgm:pt>
    <dgm:pt modelId="{77C87015-452E-4D6B-BCCE-A19DCF61B97D}" type="pres">
      <dgm:prSet presAssocID="{D3B09DAC-36D8-483C-B777-3BDF51632B2C}" presName="horz1" presStyleCnt="0"/>
      <dgm:spPr/>
    </dgm:pt>
    <dgm:pt modelId="{86353484-7104-4EC2-92BC-9FB45E106306}" type="pres">
      <dgm:prSet presAssocID="{D3B09DAC-36D8-483C-B777-3BDF51632B2C}" presName="tx1" presStyleLbl="revTx" presStyleIdx="1" presStyleCnt="2"/>
      <dgm:spPr/>
    </dgm:pt>
    <dgm:pt modelId="{0BB3F3A1-1629-4165-BA6B-F5E23B47FBB2}" type="pres">
      <dgm:prSet presAssocID="{D3B09DAC-36D8-483C-B777-3BDF51632B2C}" presName="vert1" presStyleCnt="0"/>
      <dgm:spPr/>
    </dgm:pt>
  </dgm:ptLst>
  <dgm:cxnLst>
    <dgm:cxn modelId="{1CED8D1E-1059-4863-99B3-B77EA756F662}" type="presOf" srcId="{D3B09DAC-36D8-483C-B777-3BDF51632B2C}" destId="{86353484-7104-4EC2-92BC-9FB45E106306}" srcOrd="0" destOrd="0" presId="urn:microsoft.com/office/officeart/2008/layout/LinedList"/>
    <dgm:cxn modelId="{6837AC95-5978-4CD1-8644-F95D4956816A}" srcId="{2FA49AD1-2A7E-4798-A158-3D5827A7068A}" destId="{D3B09DAC-36D8-483C-B777-3BDF51632B2C}" srcOrd="1" destOrd="0" parTransId="{6A68552F-946B-4DA3-BECD-B53A55F8225C}" sibTransId="{FAE6A828-622A-4E6F-867D-31411A94E675}"/>
    <dgm:cxn modelId="{96F70EAF-442F-4B45-809C-988909BB7EEC}" type="presOf" srcId="{A8467A0A-7A40-459B-B815-92BF9403410B}" destId="{2D55D3E3-41F1-42BD-ADBB-C4E16E8426CD}" srcOrd="0" destOrd="0" presId="urn:microsoft.com/office/officeart/2008/layout/LinedList"/>
    <dgm:cxn modelId="{A99292B8-A665-41F5-A814-94FE2C4DABBA}" srcId="{2FA49AD1-2A7E-4798-A158-3D5827A7068A}" destId="{A8467A0A-7A40-459B-B815-92BF9403410B}" srcOrd="0" destOrd="0" parTransId="{9E60C1F8-0DE3-47B8-A86C-99C605FB2C96}" sibTransId="{4610D784-47BC-4567-BDCC-324637280823}"/>
    <dgm:cxn modelId="{1BB29ECA-CA29-4357-84FC-E2AB67DD6662}" type="presOf" srcId="{2FA49AD1-2A7E-4798-A158-3D5827A7068A}" destId="{D4426B10-4772-4B7E-8053-5805E9DE0CFC}" srcOrd="0" destOrd="0" presId="urn:microsoft.com/office/officeart/2008/layout/LinedList"/>
    <dgm:cxn modelId="{28B55934-AC96-477D-9E78-9C246D3CB722}" type="presParOf" srcId="{D4426B10-4772-4B7E-8053-5805E9DE0CFC}" destId="{795C031E-C89A-4A24-9EC3-3C4B58F6E582}" srcOrd="0" destOrd="0" presId="urn:microsoft.com/office/officeart/2008/layout/LinedList"/>
    <dgm:cxn modelId="{56AE99EC-DD8F-4E2F-BB94-F82BDB92E74E}" type="presParOf" srcId="{D4426B10-4772-4B7E-8053-5805E9DE0CFC}" destId="{89D22CA9-72CB-408B-B174-4C849C401C96}" srcOrd="1" destOrd="0" presId="urn:microsoft.com/office/officeart/2008/layout/LinedList"/>
    <dgm:cxn modelId="{3B2B6AF6-4BB5-467D-9346-871ED79E471D}" type="presParOf" srcId="{89D22CA9-72CB-408B-B174-4C849C401C96}" destId="{2D55D3E3-41F1-42BD-ADBB-C4E16E8426CD}" srcOrd="0" destOrd="0" presId="urn:microsoft.com/office/officeart/2008/layout/LinedList"/>
    <dgm:cxn modelId="{A7712E1C-C34B-4CB1-BAE7-9B3334061CCC}" type="presParOf" srcId="{89D22CA9-72CB-408B-B174-4C849C401C96}" destId="{393DE462-A797-4F1D-A2A4-95CCAC5E5240}" srcOrd="1" destOrd="0" presId="urn:microsoft.com/office/officeart/2008/layout/LinedList"/>
    <dgm:cxn modelId="{74EAAB97-74F8-4AD7-8955-FBF3596C6E70}" type="presParOf" srcId="{D4426B10-4772-4B7E-8053-5805E9DE0CFC}" destId="{BE6C1D61-A7B8-4623-AECD-08C8F67B1A91}" srcOrd="2" destOrd="0" presId="urn:microsoft.com/office/officeart/2008/layout/LinedList"/>
    <dgm:cxn modelId="{EE7AA442-7A39-49BA-B22F-1D000177E799}" type="presParOf" srcId="{D4426B10-4772-4B7E-8053-5805E9DE0CFC}" destId="{77C87015-452E-4D6B-BCCE-A19DCF61B97D}" srcOrd="3" destOrd="0" presId="urn:microsoft.com/office/officeart/2008/layout/LinedList"/>
    <dgm:cxn modelId="{C2AD50ED-3080-4083-BDA8-3FCAC25D2913}" type="presParOf" srcId="{77C87015-452E-4D6B-BCCE-A19DCF61B97D}" destId="{86353484-7104-4EC2-92BC-9FB45E106306}" srcOrd="0" destOrd="0" presId="urn:microsoft.com/office/officeart/2008/layout/LinedList"/>
    <dgm:cxn modelId="{C1CFE7B2-B41C-4559-9FDA-E8419BAD4201}" type="presParOf" srcId="{77C87015-452E-4D6B-BCCE-A19DCF61B97D}" destId="{0BB3F3A1-1629-4165-BA6B-F5E23B47FBB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313794-42AB-4C72-8917-44C51E48546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9FF2F669-539C-4FF0-B275-02AD09EC8BF4}">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Predator Pray PSO </a:t>
          </a:r>
        </a:p>
      </dgm:t>
    </dgm:pt>
    <dgm:pt modelId="{2D81D52D-7D54-412A-83D5-7A788ACD9BBB}" type="parTrans" cxnId="{BD6466E3-47F0-48CE-9059-173B926E1D56}">
      <dgm:prSet/>
      <dgm:spPr/>
      <dgm:t>
        <a:bodyPr/>
        <a:lstStyle/>
        <a:p>
          <a:endParaRPr lang="en-US" b="1"/>
        </a:p>
      </dgm:t>
    </dgm:pt>
    <dgm:pt modelId="{C8C5CF2B-AE53-43F3-BBA5-54978D0CB2DF}" type="sibTrans" cxnId="{BD6466E3-47F0-48CE-9059-173B926E1D56}">
      <dgm:prSet/>
      <dgm:spPr/>
      <dgm:t>
        <a:bodyPr/>
        <a:lstStyle/>
        <a:p>
          <a:endParaRPr lang="en-US" b="1"/>
        </a:p>
      </dgm:t>
    </dgm:pt>
    <dgm:pt modelId="{0C0FF0BD-A82A-49BD-82BB-A5F3844E6FC0}">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The Hunting Search</a:t>
          </a:r>
        </a:p>
      </dgm:t>
    </dgm:pt>
    <dgm:pt modelId="{D8D86D6E-4725-4464-8925-0FF7EB4710A3}" type="parTrans" cxnId="{94C7784F-2BFD-4EBE-B4BB-B5B71FCB90D4}">
      <dgm:prSet/>
      <dgm:spPr/>
      <dgm:t>
        <a:bodyPr/>
        <a:lstStyle/>
        <a:p>
          <a:endParaRPr lang="en-US" b="1"/>
        </a:p>
      </dgm:t>
    </dgm:pt>
    <dgm:pt modelId="{A584D78B-F4A2-43BC-9392-605B1EAB0881}" type="sibTrans" cxnId="{94C7784F-2BFD-4EBE-B4BB-B5B71FCB90D4}">
      <dgm:prSet/>
      <dgm:spPr/>
      <dgm:t>
        <a:bodyPr/>
        <a:lstStyle/>
        <a:p>
          <a:endParaRPr lang="en-US" b="1"/>
        </a:p>
      </dgm:t>
    </dgm:pt>
    <dgm:pt modelId="{37A918D3-54E7-4E25-B85F-E9257E32F179}">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Animal Food Chain Based PSO </a:t>
          </a:r>
        </a:p>
      </dgm:t>
    </dgm:pt>
    <dgm:pt modelId="{C8296551-D83C-44F6-9099-ED8886ADCB1B}" type="parTrans" cxnId="{E76E3E08-9751-4D05-920F-1BB493AEAC88}">
      <dgm:prSet/>
      <dgm:spPr/>
      <dgm:t>
        <a:bodyPr/>
        <a:lstStyle/>
        <a:p>
          <a:endParaRPr lang="en-US" b="1"/>
        </a:p>
      </dgm:t>
    </dgm:pt>
    <dgm:pt modelId="{0BB8EEEF-C00F-4111-95DE-2F19D9A87CF5}" type="sibTrans" cxnId="{E76E3E08-9751-4D05-920F-1BB493AEAC88}">
      <dgm:prSet/>
      <dgm:spPr/>
      <dgm:t>
        <a:bodyPr/>
        <a:lstStyle/>
        <a:p>
          <a:endParaRPr lang="en-US" b="1"/>
        </a:p>
      </dgm:t>
    </dgm:pt>
    <dgm:pt modelId="{DB0839C9-2CC6-4E01-8018-89BD7D95D6BF}">
      <dgm:prSet/>
      <dgm:spPr/>
      <dgm:t>
        <a:bodyPr/>
        <a:lstStyle/>
        <a:p>
          <a:r>
            <a:rPr lang="en-US" altLang="zh-TW" b="1" dirty="0">
              <a:latin typeface="Arial" panose="020B0604020202020204" pitchFamily="34" charset="0"/>
              <a:cs typeface="Arial" panose="020B0604020202020204" pitchFamily="34" charset="0"/>
            </a:rPr>
            <a:t>Introduction</a:t>
          </a:r>
          <a:endParaRPr lang="en-US" b="1" dirty="0">
            <a:latin typeface="Arial" panose="020B0604020202020204" pitchFamily="34" charset="0"/>
            <a:cs typeface="Arial" panose="020B0604020202020204" pitchFamily="34" charset="0"/>
          </a:endParaRPr>
        </a:p>
      </dgm:t>
    </dgm:pt>
    <dgm:pt modelId="{E59C6689-5751-4481-B9B8-BCBCF128455C}" type="parTrans" cxnId="{3F44A138-70FB-497F-B1A8-A93A33CBA8D8}">
      <dgm:prSet/>
      <dgm:spPr/>
      <dgm:t>
        <a:bodyPr/>
        <a:lstStyle/>
        <a:p>
          <a:endParaRPr lang="en-US" b="1"/>
        </a:p>
      </dgm:t>
    </dgm:pt>
    <dgm:pt modelId="{86DFB2E4-63C2-4C23-B4F7-254D5497A873}" type="sibTrans" cxnId="{3F44A138-70FB-497F-B1A8-A93A33CBA8D8}">
      <dgm:prSet/>
      <dgm:spPr/>
      <dgm:t>
        <a:bodyPr/>
        <a:lstStyle/>
        <a:p>
          <a:endParaRPr lang="en-US" b="1"/>
        </a:p>
      </dgm:t>
    </dgm:pt>
    <dgm:pt modelId="{93891430-9EE4-4D7D-B440-4D39577B6A32}">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Requirements and Functionality Implementation of the System</a:t>
          </a:r>
        </a:p>
      </dgm:t>
    </dgm:pt>
    <dgm:pt modelId="{3DB3825B-EBF1-424E-8B76-6477789C6022}" type="parTrans" cxnId="{1757FF48-C576-4818-AEA0-4D135748D1D3}">
      <dgm:prSet/>
      <dgm:spPr/>
      <dgm:t>
        <a:bodyPr/>
        <a:lstStyle/>
        <a:p>
          <a:endParaRPr lang="en-US" b="1"/>
        </a:p>
      </dgm:t>
    </dgm:pt>
    <dgm:pt modelId="{612B2D98-D564-4FFE-B99D-EE678FBB9CFC}" type="sibTrans" cxnId="{1757FF48-C576-4818-AEA0-4D135748D1D3}">
      <dgm:prSet/>
      <dgm:spPr/>
      <dgm:t>
        <a:bodyPr/>
        <a:lstStyle/>
        <a:p>
          <a:endParaRPr lang="en-US" b="1"/>
        </a:p>
      </dgm:t>
    </dgm:pt>
    <dgm:pt modelId="{78F3A99F-C2D0-442B-B9C8-19F2E72E5BA3}">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Numerical or Example Tests</a:t>
          </a:r>
        </a:p>
      </dgm:t>
    </dgm:pt>
    <dgm:pt modelId="{617605C3-844E-4D44-89F3-27FD2CB48023}" type="parTrans" cxnId="{FC4B2B9B-9C2B-4BDB-A35E-1424100C02EE}">
      <dgm:prSet/>
      <dgm:spPr/>
      <dgm:t>
        <a:bodyPr/>
        <a:lstStyle/>
        <a:p>
          <a:endParaRPr lang="en-US" b="1"/>
        </a:p>
      </dgm:t>
    </dgm:pt>
    <dgm:pt modelId="{9B5D22F4-1E82-4E84-894A-C03BFD36C551}" type="sibTrans" cxnId="{FC4B2B9B-9C2B-4BDB-A35E-1424100C02EE}">
      <dgm:prSet/>
      <dgm:spPr/>
      <dgm:t>
        <a:bodyPr/>
        <a:lstStyle/>
        <a:p>
          <a:endParaRPr lang="en-US" b="1"/>
        </a:p>
      </dgm:t>
    </dgm:pt>
    <dgm:pt modelId="{A2B3DB3B-DC61-4B4C-9640-A6B601B3CF29}">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Conclusion and Discussion</a:t>
          </a:r>
        </a:p>
      </dgm:t>
    </dgm:pt>
    <dgm:pt modelId="{A83728E8-24A9-4406-A338-DFA6E2E1B99E}" type="parTrans" cxnId="{212C4C00-7D3B-4C5B-8EDA-866ADD8FC325}">
      <dgm:prSet/>
      <dgm:spPr/>
      <dgm:t>
        <a:bodyPr/>
        <a:lstStyle/>
        <a:p>
          <a:endParaRPr lang="en-US" b="1"/>
        </a:p>
      </dgm:t>
    </dgm:pt>
    <dgm:pt modelId="{9C6CE9FE-B91C-41C7-B4FC-7358F1A5D0CE}" type="sibTrans" cxnId="{212C4C00-7D3B-4C5B-8EDA-866ADD8FC325}">
      <dgm:prSet/>
      <dgm:spPr/>
      <dgm:t>
        <a:bodyPr/>
        <a:lstStyle/>
        <a:p>
          <a:endParaRPr lang="en-US" b="1"/>
        </a:p>
      </dgm:t>
    </dgm:pt>
    <dgm:pt modelId="{63EFA6D0-B0B5-4B05-8A33-F59B36BC9C6C}" type="pres">
      <dgm:prSet presAssocID="{74313794-42AB-4C72-8917-44C51E485468}" presName="linear" presStyleCnt="0">
        <dgm:presLayoutVars>
          <dgm:animLvl val="lvl"/>
          <dgm:resizeHandles val="exact"/>
        </dgm:presLayoutVars>
      </dgm:prSet>
      <dgm:spPr/>
    </dgm:pt>
    <dgm:pt modelId="{C25479D0-8709-43EF-9DC2-0985059D9EC7}" type="pres">
      <dgm:prSet presAssocID="{DB0839C9-2CC6-4E01-8018-89BD7D95D6BF}" presName="parentText" presStyleLbl="node1" presStyleIdx="0" presStyleCnt="7">
        <dgm:presLayoutVars>
          <dgm:chMax val="0"/>
          <dgm:bulletEnabled val="1"/>
        </dgm:presLayoutVars>
      </dgm:prSet>
      <dgm:spPr/>
    </dgm:pt>
    <dgm:pt modelId="{7B2CA203-36C8-4761-8CCE-2C33D972E3EA}" type="pres">
      <dgm:prSet presAssocID="{86DFB2E4-63C2-4C23-B4F7-254D5497A873}" presName="spacer" presStyleCnt="0"/>
      <dgm:spPr/>
    </dgm:pt>
    <dgm:pt modelId="{BF60CF86-415B-473C-9DA2-1CFD80D1CEB9}" type="pres">
      <dgm:prSet presAssocID="{9FF2F669-539C-4FF0-B275-02AD09EC8BF4}" presName="parentText" presStyleLbl="node1" presStyleIdx="1" presStyleCnt="7" custLinFactNeighborX="1640">
        <dgm:presLayoutVars>
          <dgm:chMax val="0"/>
          <dgm:bulletEnabled val="1"/>
        </dgm:presLayoutVars>
      </dgm:prSet>
      <dgm:spPr/>
    </dgm:pt>
    <dgm:pt modelId="{10FDD30F-CCAA-47FF-8AD4-8968348A2820}" type="pres">
      <dgm:prSet presAssocID="{C8C5CF2B-AE53-43F3-BBA5-54978D0CB2DF}" presName="spacer" presStyleCnt="0"/>
      <dgm:spPr/>
    </dgm:pt>
    <dgm:pt modelId="{5E92A2F3-20CC-4FAB-A1C9-E9B854BAA9DC}" type="pres">
      <dgm:prSet presAssocID="{0C0FF0BD-A82A-49BD-82BB-A5F3844E6FC0}" presName="parentText" presStyleLbl="node1" presStyleIdx="2" presStyleCnt="7">
        <dgm:presLayoutVars>
          <dgm:chMax val="0"/>
          <dgm:bulletEnabled val="1"/>
        </dgm:presLayoutVars>
      </dgm:prSet>
      <dgm:spPr/>
    </dgm:pt>
    <dgm:pt modelId="{DB3491B7-594C-40E7-B769-E0AE67303ED5}" type="pres">
      <dgm:prSet presAssocID="{A584D78B-F4A2-43BC-9392-605B1EAB0881}" presName="spacer" presStyleCnt="0"/>
      <dgm:spPr/>
    </dgm:pt>
    <dgm:pt modelId="{9F25BC91-58B7-41D0-B9AE-6122080293D4}" type="pres">
      <dgm:prSet presAssocID="{37A918D3-54E7-4E25-B85F-E9257E32F179}" presName="parentText" presStyleLbl="node1" presStyleIdx="3" presStyleCnt="7">
        <dgm:presLayoutVars>
          <dgm:chMax val="0"/>
          <dgm:bulletEnabled val="1"/>
        </dgm:presLayoutVars>
      </dgm:prSet>
      <dgm:spPr/>
    </dgm:pt>
    <dgm:pt modelId="{E76E5ACD-D461-4071-B9BA-217EEA2A736B}" type="pres">
      <dgm:prSet presAssocID="{0BB8EEEF-C00F-4111-95DE-2F19D9A87CF5}" presName="spacer" presStyleCnt="0"/>
      <dgm:spPr/>
    </dgm:pt>
    <dgm:pt modelId="{BEF69557-CD53-4CD8-A41E-B3772DF94BF6}" type="pres">
      <dgm:prSet presAssocID="{93891430-9EE4-4D7D-B440-4D39577B6A32}" presName="parentText" presStyleLbl="node1" presStyleIdx="4" presStyleCnt="7">
        <dgm:presLayoutVars>
          <dgm:chMax val="0"/>
          <dgm:bulletEnabled val="1"/>
        </dgm:presLayoutVars>
      </dgm:prSet>
      <dgm:spPr/>
    </dgm:pt>
    <dgm:pt modelId="{E6617A03-5DFB-4A3C-A16F-4863C010E9EA}" type="pres">
      <dgm:prSet presAssocID="{612B2D98-D564-4FFE-B99D-EE678FBB9CFC}" presName="spacer" presStyleCnt="0"/>
      <dgm:spPr/>
    </dgm:pt>
    <dgm:pt modelId="{9EC5E077-64A4-45A8-BE3E-C8881E768C9E}" type="pres">
      <dgm:prSet presAssocID="{78F3A99F-C2D0-442B-B9C8-19F2E72E5BA3}" presName="parentText" presStyleLbl="node1" presStyleIdx="5" presStyleCnt="7">
        <dgm:presLayoutVars>
          <dgm:chMax val="0"/>
          <dgm:bulletEnabled val="1"/>
        </dgm:presLayoutVars>
      </dgm:prSet>
      <dgm:spPr/>
    </dgm:pt>
    <dgm:pt modelId="{E1B75729-BFA4-4D7E-AA7D-D11686C134B7}" type="pres">
      <dgm:prSet presAssocID="{9B5D22F4-1E82-4E84-894A-C03BFD36C551}" presName="spacer" presStyleCnt="0"/>
      <dgm:spPr/>
    </dgm:pt>
    <dgm:pt modelId="{F9578757-7781-4150-AA13-360A8602877F}" type="pres">
      <dgm:prSet presAssocID="{A2B3DB3B-DC61-4B4C-9640-A6B601B3CF29}" presName="parentText" presStyleLbl="node1" presStyleIdx="6" presStyleCnt="7">
        <dgm:presLayoutVars>
          <dgm:chMax val="0"/>
          <dgm:bulletEnabled val="1"/>
        </dgm:presLayoutVars>
      </dgm:prSet>
      <dgm:spPr/>
    </dgm:pt>
  </dgm:ptLst>
  <dgm:cxnLst>
    <dgm:cxn modelId="{212C4C00-7D3B-4C5B-8EDA-866ADD8FC325}" srcId="{74313794-42AB-4C72-8917-44C51E485468}" destId="{A2B3DB3B-DC61-4B4C-9640-A6B601B3CF29}" srcOrd="6" destOrd="0" parTransId="{A83728E8-24A9-4406-A338-DFA6E2E1B99E}" sibTransId="{9C6CE9FE-B91C-41C7-B4FC-7358F1A5D0CE}"/>
    <dgm:cxn modelId="{E76E3E08-9751-4D05-920F-1BB493AEAC88}" srcId="{74313794-42AB-4C72-8917-44C51E485468}" destId="{37A918D3-54E7-4E25-B85F-E9257E32F179}" srcOrd="3" destOrd="0" parTransId="{C8296551-D83C-44F6-9099-ED8886ADCB1B}" sibTransId="{0BB8EEEF-C00F-4111-95DE-2F19D9A87CF5}"/>
    <dgm:cxn modelId="{2CF4F022-26A9-4A80-8CD9-128E682789E5}" type="presOf" srcId="{9FF2F669-539C-4FF0-B275-02AD09EC8BF4}" destId="{BF60CF86-415B-473C-9DA2-1CFD80D1CEB9}" srcOrd="0" destOrd="0" presId="urn:microsoft.com/office/officeart/2005/8/layout/vList2"/>
    <dgm:cxn modelId="{FA02392F-E6C3-4EAE-8B09-8AEAFB0E9949}" type="presOf" srcId="{93891430-9EE4-4D7D-B440-4D39577B6A32}" destId="{BEF69557-CD53-4CD8-A41E-B3772DF94BF6}" srcOrd="0" destOrd="0" presId="urn:microsoft.com/office/officeart/2005/8/layout/vList2"/>
    <dgm:cxn modelId="{3F44A138-70FB-497F-B1A8-A93A33CBA8D8}" srcId="{74313794-42AB-4C72-8917-44C51E485468}" destId="{DB0839C9-2CC6-4E01-8018-89BD7D95D6BF}" srcOrd="0" destOrd="0" parTransId="{E59C6689-5751-4481-B9B8-BCBCF128455C}" sibTransId="{86DFB2E4-63C2-4C23-B4F7-254D5497A873}"/>
    <dgm:cxn modelId="{1757FF48-C576-4818-AEA0-4D135748D1D3}" srcId="{74313794-42AB-4C72-8917-44C51E485468}" destId="{93891430-9EE4-4D7D-B440-4D39577B6A32}" srcOrd="4" destOrd="0" parTransId="{3DB3825B-EBF1-424E-8B76-6477789C6022}" sibTransId="{612B2D98-D564-4FFE-B99D-EE678FBB9CFC}"/>
    <dgm:cxn modelId="{94C7784F-2BFD-4EBE-B4BB-B5B71FCB90D4}" srcId="{74313794-42AB-4C72-8917-44C51E485468}" destId="{0C0FF0BD-A82A-49BD-82BB-A5F3844E6FC0}" srcOrd="2" destOrd="0" parTransId="{D8D86D6E-4725-4464-8925-0FF7EB4710A3}" sibTransId="{A584D78B-F4A2-43BC-9392-605B1EAB0881}"/>
    <dgm:cxn modelId="{68697E53-27BB-484B-9A75-373622227D22}" type="presOf" srcId="{DB0839C9-2CC6-4E01-8018-89BD7D95D6BF}" destId="{C25479D0-8709-43EF-9DC2-0985059D9EC7}" srcOrd="0" destOrd="0" presId="urn:microsoft.com/office/officeart/2005/8/layout/vList2"/>
    <dgm:cxn modelId="{F8FD077B-95DF-44B5-A2E1-74988B7C9E8D}" type="presOf" srcId="{A2B3DB3B-DC61-4B4C-9640-A6B601B3CF29}" destId="{F9578757-7781-4150-AA13-360A8602877F}" srcOrd="0" destOrd="0" presId="urn:microsoft.com/office/officeart/2005/8/layout/vList2"/>
    <dgm:cxn modelId="{12C7F982-E1ED-411B-8517-7473AA32F556}" type="presOf" srcId="{78F3A99F-C2D0-442B-B9C8-19F2E72E5BA3}" destId="{9EC5E077-64A4-45A8-BE3E-C8881E768C9E}" srcOrd="0" destOrd="0" presId="urn:microsoft.com/office/officeart/2005/8/layout/vList2"/>
    <dgm:cxn modelId="{D1016091-16AF-4BBE-8597-391C26B74623}" type="presOf" srcId="{74313794-42AB-4C72-8917-44C51E485468}" destId="{63EFA6D0-B0B5-4B05-8A33-F59B36BC9C6C}" srcOrd="0" destOrd="0" presId="urn:microsoft.com/office/officeart/2005/8/layout/vList2"/>
    <dgm:cxn modelId="{FE6C1D93-BD46-4CFB-9DF1-F4A2797CB538}" type="presOf" srcId="{37A918D3-54E7-4E25-B85F-E9257E32F179}" destId="{9F25BC91-58B7-41D0-B9AE-6122080293D4}" srcOrd="0" destOrd="0" presId="urn:microsoft.com/office/officeart/2005/8/layout/vList2"/>
    <dgm:cxn modelId="{FC4B2B9B-9C2B-4BDB-A35E-1424100C02EE}" srcId="{74313794-42AB-4C72-8917-44C51E485468}" destId="{78F3A99F-C2D0-442B-B9C8-19F2E72E5BA3}" srcOrd="5" destOrd="0" parTransId="{617605C3-844E-4D44-89F3-27FD2CB48023}" sibTransId="{9B5D22F4-1E82-4E84-894A-C03BFD36C551}"/>
    <dgm:cxn modelId="{58EF139C-B0FE-4A07-8503-E9F8926D78FC}" type="presOf" srcId="{0C0FF0BD-A82A-49BD-82BB-A5F3844E6FC0}" destId="{5E92A2F3-20CC-4FAB-A1C9-E9B854BAA9DC}" srcOrd="0" destOrd="0" presId="urn:microsoft.com/office/officeart/2005/8/layout/vList2"/>
    <dgm:cxn modelId="{BD6466E3-47F0-48CE-9059-173B926E1D56}" srcId="{74313794-42AB-4C72-8917-44C51E485468}" destId="{9FF2F669-539C-4FF0-B275-02AD09EC8BF4}" srcOrd="1" destOrd="0" parTransId="{2D81D52D-7D54-412A-83D5-7A788ACD9BBB}" sibTransId="{C8C5CF2B-AE53-43F3-BBA5-54978D0CB2DF}"/>
    <dgm:cxn modelId="{47DAE68F-9EA3-44AC-BD0F-94D2F188CDAB}" type="presParOf" srcId="{63EFA6D0-B0B5-4B05-8A33-F59B36BC9C6C}" destId="{C25479D0-8709-43EF-9DC2-0985059D9EC7}" srcOrd="0" destOrd="0" presId="urn:microsoft.com/office/officeart/2005/8/layout/vList2"/>
    <dgm:cxn modelId="{68850471-196D-499C-BF5E-41A128E39536}" type="presParOf" srcId="{63EFA6D0-B0B5-4B05-8A33-F59B36BC9C6C}" destId="{7B2CA203-36C8-4761-8CCE-2C33D972E3EA}" srcOrd="1" destOrd="0" presId="urn:microsoft.com/office/officeart/2005/8/layout/vList2"/>
    <dgm:cxn modelId="{712911A8-26ED-4692-9B74-50D6520A6D9A}" type="presParOf" srcId="{63EFA6D0-B0B5-4B05-8A33-F59B36BC9C6C}" destId="{BF60CF86-415B-473C-9DA2-1CFD80D1CEB9}" srcOrd="2" destOrd="0" presId="urn:microsoft.com/office/officeart/2005/8/layout/vList2"/>
    <dgm:cxn modelId="{FB813F6F-8BD1-453C-8902-4F183EED8AA4}" type="presParOf" srcId="{63EFA6D0-B0B5-4B05-8A33-F59B36BC9C6C}" destId="{10FDD30F-CCAA-47FF-8AD4-8968348A2820}" srcOrd="3" destOrd="0" presId="urn:microsoft.com/office/officeart/2005/8/layout/vList2"/>
    <dgm:cxn modelId="{D84198A4-7900-4396-925D-F0DBDD30A9D3}" type="presParOf" srcId="{63EFA6D0-B0B5-4B05-8A33-F59B36BC9C6C}" destId="{5E92A2F3-20CC-4FAB-A1C9-E9B854BAA9DC}" srcOrd="4" destOrd="0" presId="urn:microsoft.com/office/officeart/2005/8/layout/vList2"/>
    <dgm:cxn modelId="{72376F0A-CDF7-4B23-94C3-BC3A9E4E955A}" type="presParOf" srcId="{63EFA6D0-B0B5-4B05-8A33-F59B36BC9C6C}" destId="{DB3491B7-594C-40E7-B769-E0AE67303ED5}" srcOrd="5" destOrd="0" presId="urn:microsoft.com/office/officeart/2005/8/layout/vList2"/>
    <dgm:cxn modelId="{69D700CE-8F0D-4319-8303-B422ED412273}" type="presParOf" srcId="{63EFA6D0-B0B5-4B05-8A33-F59B36BC9C6C}" destId="{9F25BC91-58B7-41D0-B9AE-6122080293D4}" srcOrd="6" destOrd="0" presId="urn:microsoft.com/office/officeart/2005/8/layout/vList2"/>
    <dgm:cxn modelId="{60205410-6E76-44D6-AC5B-F44308DDB7D8}" type="presParOf" srcId="{63EFA6D0-B0B5-4B05-8A33-F59B36BC9C6C}" destId="{E76E5ACD-D461-4071-B9BA-217EEA2A736B}" srcOrd="7" destOrd="0" presId="urn:microsoft.com/office/officeart/2005/8/layout/vList2"/>
    <dgm:cxn modelId="{B4C4DBC2-CA70-4B82-BE2D-4991E6BA2567}" type="presParOf" srcId="{63EFA6D0-B0B5-4B05-8A33-F59B36BC9C6C}" destId="{BEF69557-CD53-4CD8-A41E-B3772DF94BF6}" srcOrd="8" destOrd="0" presId="urn:microsoft.com/office/officeart/2005/8/layout/vList2"/>
    <dgm:cxn modelId="{F54647EA-0C7B-4E85-97AB-8949CA5130F4}" type="presParOf" srcId="{63EFA6D0-B0B5-4B05-8A33-F59B36BC9C6C}" destId="{E6617A03-5DFB-4A3C-A16F-4863C010E9EA}" srcOrd="9" destOrd="0" presId="urn:microsoft.com/office/officeart/2005/8/layout/vList2"/>
    <dgm:cxn modelId="{D1EA2DBE-D1A1-42E2-A634-08D3A6BEB68E}" type="presParOf" srcId="{63EFA6D0-B0B5-4B05-8A33-F59B36BC9C6C}" destId="{9EC5E077-64A4-45A8-BE3E-C8881E768C9E}" srcOrd="10" destOrd="0" presId="urn:microsoft.com/office/officeart/2005/8/layout/vList2"/>
    <dgm:cxn modelId="{23958CDD-53DF-4AA0-9534-30691A4DE70C}" type="presParOf" srcId="{63EFA6D0-B0B5-4B05-8A33-F59B36BC9C6C}" destId="{E1B75729-BFA4-4D7E-AA7D-D11686C134B7}" srcOrd="11" destOrd="0" presId="urn:microsoft.com/office/officeart/2005/8/layout/vList2"/>
    <dgm:cxn modelId="{16FA2D6E-24E4-49D8-9402-43A690C1DF8D}" type="presParOf" srcId="{63EFA6D0-B0B5-4B05-8A33-F59B36BC9C6C}" destId="{F9578757-7781-4150-AA13-360A8602877F}"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A49AD1-2A7E-4798-A158-3D5827A7068A}"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US"/>
        </a:p>
      </dgm:t>
    </dgm:pt>
    <dgm:pt modelId="{A8467A0A-7A40-459B-B815-92BF9403410B}">
      <dgm:prSet custT="1"/>
      <dgm:spPr/>
      <dgm:t>
        <a:bodyPr/>
        <a:lstStyle/>
        <a:p>
          <a:pPr algn="just"/>
          <a:r>
            <a:rPr lang="zh-TW" sz="2400" b="1" dirty="0"/>
            <a:t>為被區域最佳解給侷限住，導致無法進一步求出更為理想的解</a:t>
          </a:r>
          <a:endParaRPr lang="en-US" sz="2400" b="1" dirty="0"/>
        </a:p>
      </dgm:t>
    </dgm:pt>
    <dgm:pt modelId="{9E60C1F8-0DE3-47B8-A86C-99C605FB2C96}" type="parTrans" cxnId="{A99292B8-A665-41F5-A814-94FE2C4DABBA}">
      <dgm:prSet/>
      <dgm:spPr/>
      <dgm:t>
        <a:bodyPr/>
        <a:lstStyle/>
        <a:p>
          <a:endParaRPr lang="en-US" sz="2400"/>
        </a:p>
      </dgm:t>
    </dgm:pt>
    <dgm:pt modelId="{4610D784-47BC-4567-BDCC-324637280823}" type="sibTrans" cxnId="{A99292B8-A665-41F5-A814-94FE2C4DABBA}">
      <dgm:prSet/>
      <dgm:spPr/>
      <dgm:t>
        <a:bodyPr/>
        <a:lstStyle/>
        <a:p>
          <a:endParaRPr lang="en-US" sz="2400"/>
        </a:p>
      </dgm:t>
    </dgm:pt>
    <dgm:pt modelId="{D3B09DAC-36D8-483C-B777-3BDF51632B2C}">
      <dgm:prSet custT="1"/>
      <dgm:spPr/>
      <dgm:t>
        <a:bodyPr/>
        <a:lstStyle/>
        <a:p>
          <a:pPr algn="just"/>
          <a:r>
            <a:rPr lang="zh-TW" sz="2400" b="1" dirty="0"/>
            <a:t>過早的收斂，演算法無法繼續嘗試並迭代更好的解可能演算法解</a:t>
          </a:r>
          <a:endParaRPr lang="en-US" sz="2400" b="1" dirty="0"/>
        </a:p>
      </dgm:t>
    </dgm:pt>
    <dgm:pt modelId="{6A68552F-946B-4DA3-BECD-B53A55F8225C}" type="parTrans" cxnId="{6837AC95-5978-4CD1-8644-F95D4956816A}">
      <dgm:prSet/>
      <dgm:spPr/>
      <dgm:t>
        <a:bodyPr/>
        <a:lstStyle/>
        <a:p>
          <a:endParaRPr lang="en-US" sz="2400"/>
        </a:p>
      </dgm:t>
    </dgm:pt>
    <dgm:pt modelId="{FAE6A828-622A-4E6F-867D-31411A94E675}" type="sibTrans" cxnId="{6837AC95-5978-4CD1-8644-F95D4956816A}">
      <dgm:prSet/>
      <dgm:spPr/>
      <dgm:t>
        <a:bodyPr/>
        <a:lstStyle/>
        <a:p>
          <a:endParaRPr lang="en-US" sz="2400"/>
        </a:p>
      </dgm:t>
    </dgm:pt>
    <dgm:pt modelId="{8827E3DF-3554-4E62-8B84-60B6AF8DCBCF}">
      <dgm:prSet custT="1"/>
      <dgm:spPr/>
      <dgm:t>
        <a:bodyPr/>
        <a:lstStyle/>
        <a:p>
          <a:pPr algn="just"/>
          <a:r>
            <a:rPr lang="zh-TW" altLang="en-US" sz="2400" b="1" dirty="0"/>
            <a:t>演算法</a:t>
          </a:r>
          <a:r>
            <a:rPr lang="zh-TW" sz="2400" b="1" dirty="0"/>
            <a:t>太著重於整個解領域的搜尋，導致未能於具有潛力的解領域做徹底的搜尋並找出適合的解</a:t>
          </a:r>
          <a:r>
            <a:rPr lang="en-US" sz="2400" b="1" dirty="0"/>
            <a:t> (Exploration overwhelming the exploitation)</a:t>
          </a:r>
          <a:r>
            <a:rPr lang="zh-TW" sz="2400" b="1" dirty="0"/>
            <a:t>。</a:t>
          </a:r>
          <a:endParaRPr lang="en-US" sz="2400" b="1" dirty="0"/>
        </a:p>
      </dgm:t>
    </dgm:pt>
    <dgm:pt modelId="{8C12A6ED-3EC5-430C-9F0B-BC0684505645}" type="parTrans" cxnId="{F9499009-46D2-4179-8BEA-507BD8909382}">
      <dgm:prSet/>
      <dgm:spPr/>
      <dgm:t>
        <a:bodyPr/>
        <a:lstStyle/>
        <a:p>
          <a:endParaRPr lang="en-US" sz="2400"/>
        </a:p>
      </dgm:t>
    </dgm:pt>
    <dgm:pt modelId="{F0F4E33A-B1AF-45AF-B2C7-CCD436034049}" type="sibTrans" cxnId="{F9499009-46D2-4179-8BEA-507BD8909382}">
      <dgm:prSet/>
      <dgm:spPr/>
      <dgm:t>
        <a:bodyPr/>
        <a:lstStyle/>
        <a:p>
          <a:endParaRPr lang="en-US" sz="2400"/>
        </a:p>
      </dgm:t>
    </dgm:pt>
    <dgm:pt modelId="{D4426B10-4772-4B7E-8053-5805E9DE0CFC}" type="pres">
      <dgm:prSet presAssocID="{2FA49AD1-2A7E-4798-A158-3D5827A7068A}" presName="vert0" presStyleCnt="0">
        <dgm:presLayoutVars>
          <dgm:dir/>
          <dgm:animOne val="branch"/>
          <dgm:animLvl val="lvl"/>
        </dgm:presLayoutVars>
      </dgm:prSet>
      <dgm:spPr/>
    </dgm:pt>
    <dgm:pt modelId="{795C031E-C89A-4A24-9EC3-3C4B58F6E582}" type="pres">
      <dgm:prSet presAssocID="{A8467A0A-7A40-459B-B815-92BF9403410B}" presName="thickLine" presStyleLbl="alignNode1" presStyleIdx="0" presStyleCnt="3"/>
      <dgm:spPr/>
    </dgm:pt>
    <dgm:pt modelId="{89D22CA9-72CB-408B-B174-4C849C401C96}" type="pres">
      <dgm:prSet presAssocID="{A8467A0A-7A40-459B-B815-92BF9403410B}" presName="horz1" presStyleCnt="0"/>
      <dgm:spPr/>
    </dgm:pt>
    <dgm:pt modelId="{2D55D3E3-41F1-42BD-ADBB-C4E16E8426CD}" type="pres">
      <dgm:prSet presAssocID="{A8467A0A-7A40-459B-B815-92BF9403410B}" presName="tx1" presStyleLbl="revTx" presStyleIdx="0" presStyleCnt="3"/>
      <dgm:spPr/>
    </dgm:pt>
    <dgm:pt modelId="{393DE462-A797-4F1D-A2A4-95CCAC5E5240}" type="pres">
      <dgm:prSet presAssocID="{A8467A0A-7A40-459B-B815-92BF9403410B}" presName="vert1" presStyleCnt="0"/>
      <dgm:spPr/>
    </dgm:pt>
    <dgm:pt modelId="{BE6C1D61-A7B8-4623-AECD-08C8F67B1A91}" type="pres">
      <dgm:prSet presAssocID="{D3B09DAC-36D8-483C-B777-3BDF51632B2C}" presName="thickLine" presStyleLbl="alignNode1" presStyleIdx="1" presStyleCnt="3"/>
      <dgm:spPr/>
    </dgm:pt>
    <dgm:pt modelId="{77C87015-452E-4D6B-BCCE-A19DCF61B97D}" type="pres">
      <dgm:prSet presAssocID="{D3B09DAC-36D8-483C-B777-3BDF51632B2C}" presName="horz1" presStyleCnt="0"/>
      <dgm:spPr/>
    </dgm:pt>
    <dgm:pt modelId="{86353484-7104-4EC2-92BC-9FB45E106306}" type="pres">
      <dgm:prSet presAssocID="{D3B09DAC-36D8-483C-B777-3BDF51632B2C}" presName="tx1" presStyleLbl="revTx" presStyleIdx="1" presStyleCnt="3"/>
      <dgm:spPr/>
    </dgm:pt>
    <dgm:pt modelId="{0BB3F3A1-1629-4165-BA6B-F5E23B47FBB2}" type="pres">
      <dgm:prSet presAssocID="{D3B09DAC-36D8-483C-B777-3BDF51632B2C}" presName="vert1" presStyleCnt="0"/>
      <dgm:spPr/>
    </dgm:pt>
    <dgm:pt modelId="{0A7873C6-7B72-4E5E-8DD9-08B708C60001}" type="pres">
      <dgm:prSet presAssocID="{8827E3DF-3554-4E62-8B84-60B6AF8DCBCF}" presName="thickLine" presStyleLbl="alignNode1" presStyleIdx="2" presStyleCnt="3"/>
      <dgm:spPr/>
    </dgm:pt>
    <dgm:pt modelId="{48D49794-C95D-4DCF-8E5D-0EDF7F3F9C26}" type="pres">
      <dgm:prSet presAssocID="{8827E3DF-3554-4E62-8B84-60B6AF8DCBCF}" presName="horz1" presStyleCnt="0"/>
      <dgm:spPr/>
    </dgm:pt>
    <dgm:pt modelId="{53E24A14-FAC3-42FB-8C5B-D3CB8EECD8D2}" type="pres">
      <dgm:prSet presAssocID="{8827E3DF-3554-4E62-8B84-60B6AF8DCBCF}" presName="tx1" presStyleLbl="revTx" presStyleIdx="2" presStyleCnt="3"/>
      <dgm:spPr/>
    </dgm:pt>
    <dgm:pt modelId="{020469EA-AF0A-40AB-9C02-89E2141FD345}" type="pres">
      <dgm:prSet presAssocID="{8827E3DF-3554-4E62-8B84-60B6AF8DCBCF}" presName="vert1" presStyleCnt="0"/>
      <dgm:spPr/>
    </dgm:pt>
  </dgm:ptLst>
  <dgm:cxnLst>
    <dgm:cxn modelId="{F9499009-46D2-4179-8BEA-507BD8909382}" srcId="{2FA49AD1-2A7E-4798-A158-3D5827A7068A}" destId="{8827E3DF-3554-4E62-8B84-60B6AF8DCBCF}" srcOrd="2" destOrd="0" parTransId="{8C12A6ED-3EC5-430C-9F0B-BC0684505645}" sibTransId="{F0F4E33A-B1AF-45AF-B2C7-CCD436034049}"/>
    <dgm:cxn modelId="{1CED8D1E-1059-4863-99B3-B77EA756F662}" type="presOf" srcId="{D3B09DAC-36D8-483C-B777-3BDF51632B2C}" destId="{86353484-7104-4EC2-92BC-9FB45E106306}" srcOrd="0" destOrd="0" presId="urn:microsoft.com/office/officeart/2008/layout/LinedList"/>
    <dgm:cxn modelId="{C3C6722B-961F-4224-B677-CF51318F4815}" type="presOf" srcId="{8827E3DF-3554-4E62-8B84-60B6AF8DCBCF}" destId="{53E24A14-FAC3-42FB-8C5B-D3CB8EECD8D2}" srcOrd="0" destOrd="0" presId="urn:microsoft.com/office/officeart/2008/layout/LinedList"/>
    <dgm:cxn modelId="{6837AC95-5978-4CD1-8644-F95D4956816A}" srcId="{2FA49AD1-2A7E-4798-A158-3D5827A7068A}" destId="{D3B09DAC-36D8-483C-B777-3BDF51632B2C}" srcOrd="1" destOrd="0" parTransId="{6A68552F-946B-4DA3-BECD-B53A55F8225C}" sibTransId="{FAE6A828-622A-4E6F-867D-31411A94E675}"/>
    <dgm:cxn modelId="{96F70EAF-442F-4B45-809C-988909BB7EEC}" type="presOf" srcId="{A8467A0A-7A40-459B-B815-92BF9403410B}" destId="{2D55D3E3-41F1-42BD-ADBB-C4E16E8426CD}" srcOrd="0" destOrd="0" presId="urn:microsoft.com/office/officeart/2008/layout/LinedList"/>
    <dgm:cxn modelId="{A99292B8-A665-41F5-A814-94FE2C4DABBA}" srcId="{2FA49AD1-2A7E-4798-A158-3D5827A7068A}" destId="{A8467A0A-7A40-459B-B815-92BF9403410B}" srcOrd="0" destOrd="0" parTransId="{9E60C1F8-0DE3-47B8-A86C-99C605FB2C96}" sibTransId="{4610D784-47BC-4567-BDCC-324637280823}"/>
    <dgm:cxn modelId="{1BB29ECA-CA29-4357-84FC-E2AB67DD6662}" type="presOf" srcId="{2FA49AD1-2A7E-4798-A158-3D5827A7068A}" destId="{D4426B10-4772-4B7E-8053-5805E9DE0CFC}" srcOrd="0" destOrd="0" presId="urn:microsoft.com/office/officeart/2008/layout/LinedList"/>
    <dgm:cxn modelId="{28B55934-AC96-477D-9E78-9C246D3CB722}" type="presParOf" srcId="{D4426B10-4772-4B7E-8053-5805E9DE0CFC}" destId="{795C031E-C89A-4A24-9EC3-3C4B58F6E582}" srcOrd="0" destOrd="0" presId="urn:microsoft.com/office/officeart/2008/layout/LinedList"/>
    <dgm:cxn modelId="{56AE99EC-DD8F-4E2F-BB94-F82BDB92E74E}" type="presParOf" srcId="{D4426B10-4772-4B7E-8053-5805E9DE0CFC}" destId="{89D22CA9-72CB-408B-B174-4C849C401C96}" srcOrd="1" destOrd="0" presId="urn:microsoft.com/office/officeart/2008/layout/LinedList"/>
    <dgm:cxn modelId="{3B2B6AF6-4BB5-467D-9346-871ED79E471D}" type="presParOf" srcId="{89D22CA9-72CB-408B-B174-4C849C401C96}" destId="{2D55D3E3-41F1-42BD-ADBB-C4E16E8426CD}" srcOrd="0" destOrd="0" presId="urn:microsoft.com/office/officeart/2008/layout/LinedList"/>
    <dgm:cxn modelId="{A7712E1C-C34B-4CB1-BAE7-9B3334061CCC}" type="presParOf" srcId="{89D22CA9-72CB-408B-B174-4C849C401C96}" destId="{393DE462-A797-4F1D-A2A4-95CCAC5E5240}" srcOrd="1" destOrd="0" presId="urn:microsoft.com/office/officeart/2008/layout/LinedList"/>
    <dgm:cxn modelId="{74EAAB97-74F8-4AD7-8955-FBF3596C6E70}" type="presParOf" srcId="{D4426B10-4772-4B7E-8053-5805E9DE0CFC}" destId="{BE6C1D61-A7B8-4623-AECD-08C8F67B1A91}" srcOrd="2" destOrd="0" presId="urn:microsoft.com/office/officeart/2008/layout/LinedList"/>
    <dgm:cxn modelId="{EE7AA442-7A39-49BA-B22F-1D000177E799}" type="presParOf" srcId="{D4426B10-4772-4B7E-8053-5805E9DE0CFC}" destId="{77C87015-452E-4D6B-BCCE-A19DCF61B97D}" srcOrd="3" destOrd="0" presId="urn:microsoft.com/office/officeart/2008/layout/LinedList"/>
    <dgm:cxn modelId="{C2AD50ED-3080-4083-BDA8-3FCAC25D2913}" type="presParOf" srcId="{77C87015-452E-4D6B-BCCE-A19DCF61B97D}" destId="{86353484-7104-4EC2-92BC-9FB45E106306}" srcOrd="0" destOrd="0" presId="urn:microsoft.com/office/officeart/2008/layout/LinedList"/>
    <dgm:cxn modelId="{C1CFE7B2-B41C-4559-9FDA-E8419BAD4201}" type="presParOf" srcId="{77C87015-452E-4D6B-BCCE-A19DCF61B97D}" destId="{0BB3F3A1-1629-4165-BA6B-F5E23B47FBB2}" srcOrd="1" destOrd="0" presId="urn:microsoft.com/office/officeart/2008/layout/LinedList"/>
    <dgm:cxn modelId="{BD8A65C6-A8FD-4848-BAC6-F4693F504906}" type="presParOf" srcId="{D4426B10-4772-4B7E-8053-5805E9DE0CFC}" destId="{0A7873C6-7B72-4E5E-8DD9-08B708C60001}" srcOrd="4" destOrd="0" presId="urn:microsoft.com/office/officeart/2008/layout/LinedList"/>
    <dgm:cxn modelId="{BA7EBE5E-A228-4095-8EAA-129BCB68DD04}" type="presParOf" srcId="{D4426B10-4772-4B7E-8053-5805E9DE0CFC}" destId="{48D49794-C95D-4DCF-8E5D-0EDF7F3F9C26}" srcOrd="5" destOrd="0" presId="urn:microsoft.com/office/officeart/2008/layout/LinedList"/>
    <dgm:cxn modelId="{4EECA588-FF2F-427D-BC19-72A4984F398B}" type="presParOf" srcId="{48D49794-C95D-4DCF-8E5D-0EDF7F3F9C26}" destId="{53E24A14-FAC3-42FB-8C5B-D3CB8EECD8D2}" srcOrd="0" destOrd="0" presId="urn:microsoft.com/office/officeart/2008/layout/LinedList"/>
    <dgm:cxn modelId="{AFD669AA-BE77-4471-921B-EC13F7C67A65}" type="presParOf" srcId="{48D49794-C95D-4DCF-8E5D-0EDF7F3F9C26}" destId="{020469EA-AF0A-40AB-9C02-89E2141FD34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313794-42AB-4C72-8917-44C51E48546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9FF2F669-539C-4FF0-B275-02AD09EC8BF4}">
      <dgm:prSet/>
      <dgm:spPr/>
      <dgm:t>
        <a:bodyPr/>
        <a:lstStyle/>
        <a:p>
          <a:r>
            <a:rPr lang="en-US" b="1" dirty="0">
              <a:solidFill>
                <a:schemeClr val="bg1"/>
              </a:solidFill>
              <a:latin typeface="Arial" panose="020B0604020202020204" pitchFamily="34" charset="0"/>
              <a:cs typeface="Arial" panose="020B0604020202020204" pitchFamily="34" charset="0"/>
            </a:rPr>
            <a:t>Predator Pray PSO </a:t>
          </a:r>
        </a:p>
      </dgm:t>
    </dgm:pt>
    <dgm:pt modelId="{2D81D52D-7D54-412A-83D5-7A788ACD9BBB}" type="parTrans" cxnId="{BD6466E3-47F0-48CE-9059-173B926E1D56}">
      <dgm:prSet/>
      <dgm:spPr/>
      <dgm:t>
        <a:bodyPr/>
        <a:lstStyle/>
        <a:p>
          <a:endParaRPr lang="en-US" b="1"/>
        </a:p>
      </dgm:t>
    </dgm:pt>
    <dgm:pt modelId="{C8C5CF2B-AE53-43F3-BBA5-54978D0CB2DF}" type="sibTrans" cxnId="{BD6466E3-47F0-48CE-9059-173B926E1D56}">
      <dgm:prSet/>
      <dgm:spPr/>
      <dgm:t>
        <a:bodyPr/>
        <a:lstStyle/>
        <a:p>
          <a:endParaRPr lang="en-US" b="1"/>
        </a:p>
      </dgm:t>
    </dgm:pt>
    <dgm:pt modelId="{0C0FF0BD-A82A-49BD-82BB-A5F3844E6FC0}">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The Hunting Search</a:t>
          </a:r>
        </a:p>
      </dgm:t>
    </dgm:pt>
    <dgm:pt modelId="{D8D86D6E-4725-4464-8925-0FF7EB4710A3}" type="parTrans" cxnId="{94C7784F-2BFD-4EBE-B4BB-B5B71FCB90D4}">
      <dgm:prSet/>
      <dgm:spPr/>
      <dgm:t>
        <a:bodyPr/>
        <a:lstStyle/>
        <a:p>
          <a:endParaRPr lang="en-US" b="1"/>
        </a:p>
      </dgm:t>
    </dgm:pt>
    <dgm:pt modelId="{A584D78B-F4A2-43BC-9392-605B1EAB0881}" type="sibTrans" cxnId="{94C7784F-2BFD-4EBE-B4BB-B5B71FCB90D4}">
      <dgm:prSet/>
      <dgm:spPr/>
      <dgm:t>
        <a:bodyPr/>
        <a:lstStyle/>
        <a:p>
          <a:endParaRPr lang="en-US" b="1"/>
        </a:p>
      </dgm:t>
    </dgm:pt>
    <dgm:pt modelId="{37A918D3-54E7-4E25-B85F-E9257E32F179}">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Animal Food Chain Based PSO </a:t>
          </a:r>
        </a:p>
      </dgm:t>
    </dgm:pt>
    <dgm:pt modelId="{C8296551-D83C-44F6-9099-ED8886ADCB1B}" type="parTrans" cxnId="{E76E3E08-9751-4D05-920F-1BB493AEAC88}">
      <dgm:prSet/>
      <dgm:spPr/>
      <dgm:t>
        <a:bodyPr/>
        <a:lstStyle/>
        <a:p>
          <a:endParaRPr lang="en-US" b="1"/>
        </a:p>
      </dgm:t>
    </dgm:pt>
    <dgm:pt modelId="{0BB8EEEF-C00F-4111-95DE-2F19D9A87CF5}" type="sibTrans" cxnId="{E76E3E08-9751-4D05-920F-1BB493AEAC88}">
      <dgm:prSet/>
      <dgm:spPr/>
      <dgm:t>
        <a:bodyPr/>
        <a:lstStyle/>
        <a:p>
          <a:endParaRPr lang="en-US" b="1"/>
        </a:p>
      </dgm:t>
    </dgm:pt>
    <dgm:pt modelId="{DB0839C9-2CC6-4E01-8018-89BD7D95D6BF}">
      <dgm:prSet/>
      <dgm:spPr/>
      <dgm:t>
        <a:bodyPr/>
        <a:lstStyle/>
        <a:p>
          <a:r>
            <a:rPr lang="en-US" altLang="zh-TW" b="1" dirty="0">
              <a:solidFill>
                <a:schemeClr val="accent1">
                  <a:lumMod val="60000"/>
                  <a:lumOff val="40000"/>
                </a:schemeClr>
              </a:solidFill>
              <a:latin typeface="Arial" panose="020B0604020202020204" pitchFamily="34" charset="0"/>
              <a:cs typeface="Arial" panose="020B0604020202020204" pitchFamily="34" charset="0"/>
            </a:rPr>
            <a:t>Introduction</a:t>
          </a:r>
          <a:endParaRPr lang="en-US" b="1" dirty="0">
            <a:solidFill>
              <a:schemeClr val="accent1">
                <a:lumMod val="60000"/>
                <a:lumOff val="40000"/>
              </a:schemeClr>
            </a:solidFill>
            <a:latin typeface="Arial" panose="020B0604020202020204" pitchFamily="34" charset="0"/>
            <a:cs typeface="Arial" panose="020B0604020202020204" pitchFamily="34" charset="0"/>
          </a:endParaRPr>
        </a:p>
      </dgm:t>
    </dgm:pt>
    <dgm:pt modelId="{E59C6689-5751-4481-B9B8-BCBCF128455C}" type="parTrans" cxnId="{3F44A138-70FB-497F-B1A8-A93A33CBA8D8}">
      <dgm:prSet/>
      <dgm:spPr/>
      <dgm:t>
        <a:bodyPr/>
        <a:lstStyle/>
        <a:p>
          <a:endParaRPr lang="en-US" b="1"/>
        </a:p>
      </dgm:t>
    </dgm:pt>
    <dgm:pt modelId="{86DFB2E4-63C2-4C23-B4F7-254D5497A873}" type="sibTrans" cxnId="{3F44A138-70FB-497F-B1A8-A93A33CBA8D8}">
      <dgm:prSet/>
      <dgm:spPr/>
      <dgm:t>
        <a:bodyPr/>
        <a:lstStyle/>
        <a:p>
          <a:endParaRPr lang="en-US" b="1"/>
        </a:p>
      </dgm:t>
    </dgm:pt>
    <dgm:pt modelId="{93891430-9EE4-4D7D-B440-4D39577B6A32}">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Requirements and Functionality Implementation of the System</a:t>
          </a:r>
        </a:p>
      </dgm:t>
    </dgm:pt>
    <dgm:pt modelId="{3DB3825B-EBF1-424E-8B76-6477789C6022}" type="parTrans" cxnId="{1757FF48-C576-4818-AEA0-4D135748D1D3}">
      <dgm:prSet/>
      <dgm:spPr/>
      <dgm:t>
        <a:bodyPr/>
        <a:lstStyle/>
        <a:p>
          <a:endParaRPr lang="en-US" b="1"/>
        </a:p>
      </dgm:t>
    </dgm:pt>
    <dgm:pt modelId="{612B2D98-D564-4FFE-B99D-EE678FBB9CFC}" type="sibTrans" cxnId="{1757FF48-C576-4818-AEA0-4D135748D1D3}">
      <dgm:prSet/>
      <dgm:spPr/>
      <dgm:t>
        <a:bodyPr/>
        <a:lstStyle/>
        <a:p>
          <a:endParaRPr lang="en-US" b="1"/>
        </a:p>
      </dgm:t>
    </dgm:pt>
    <dgm:pt modelId="{78F3A99F-C2D0-442B-B9C8-19F2E72E5BA3}">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Numerical or Example Tests</a:t>
          </a:r>
        </a:p>
      </dgm:t>
    </dgm:pt>
    <dgm:pt modelId="{617605C3-844E-4D44-89F3-27FD2CB48023}" type="parTrans" cxnId="{FC4B2B9B-9C2B-4BDB-A35E-1424100C02EE}">
      <dgm:prSet/>
      <dgm:spPr/>
      <dgm:t>
        <a:bodyPr/>
        <a:lstStyle/>
        <a:p>
          <a:endParaRPr lang="en-US" b="1"/>
        </a:p>
      </dgm:t>
    </dgm:pt>
    <dgm:pt modelId="{9B5D22F4-1E82-4E84-894A-C03BFD36C551}" type="sibTrans" cxnId="{FC4B2B9B-9C2B-4BDB-A35E-1424100C02EE}">
      <dgm:prSet/>
      <dgm:spPr/>
      <dgm:t>
        <a:bodyPr/>
        <a:lstStyle/>
        <a:p>
          <a:endParaRPr lang="en-US" b="1"/>
        </a:p>
      </dgm:t>
    </dgm:pt>
    <dgm:pt modelId="{A2B3DB3B-DC61-4B4C-9640-A6B601B3CF29}">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Conclusion and Discussion</a:t>
          </a:r>
        </a:p>
      </dgm:t>
    </dgm:pt>
    <dgm:pt modelId="{A83728E8-24A9-4406-A338-DFA6E2E1B99E}" type="parTrans" cxnId="{212C4C00-7D3B-4C5B-8EDA-866ADD8FC325}">
      <dgm:prSet/>
      <dgm:spPr/>
      <dgm:t>
        <a:bodyPr/>
        <a:lstStyle/>
        <a:p>
          <a:endParaRPr lang="en-US" b="1"/>
        </a:p>
      </dgm:t>
    </dgm:pt>
    <dgm:pt modelId="{9C6CE9FE-B91C-41C7-B4FC-7358F1A5D0CE}" type="sibTrans" cxnId="{212C4C00-7D3B-4C5B-8EDA-866ADD8FC325}">
      <dgm:prSet/>
      <dgm:spPr/>
      <dgm:t>
        <a:bodyPr/>
        <a:lstStyle/>
        <a:p>
          <a:endParaRPr lang="en-US" b="1"/>
        </a:p>
      </dgm:t>
    </dgm:pt>
    <dgm:pt modelId="{63EFA6D0-B0B5-4B05-8A33-F59B36BC9C6C}" type="pres">
      <dgm:prSet presAssocID="{74313794-42AB-4C72-8917-44C51E485468}" presName="linear" presStyleCnt="0">
        <dgm:presLayoutVars>
          <dgm:animLvl val="lvl"/>
          <dgm:resizeHandles val="exact"/>
        </dgm:presLayoutVars>
      </dgm:prSet>
      <dgm:spPr/>
    </dgm:pt>
    <dgm:pt modelId="{C25479D0-8709-43EF-9DC2-0985059D9EC7}" type="pres">
      <dgm:prSet presAssocID="{DB0839C9-2CC6-4E01-8018-89BD7D95D6BF}" presName="parentText" presStyleLbl="node1" presStyleIdx="0" presStyleCnt="7">
        <dgm:presLayoutVars>
          <dgm:chMax val="0"/>
          <dgm:bulletEnabled val="1"/>
        </dgm:presLayoutVars>
      </dgm:prSet>
      <dgm:spPr/>
    </dgm:pt>
    <dgm:pt modelId="{7B2CA203-36C8-4761-8CCE-2C33D972E3EA}" type="pres">
      <dgm:prSet presAssocID="{86DFB2E4-63C2-4C23-B4F7-254D5497A873}" presName="spacer" presStyleCnt="0"/>
      <dgm:spPr/>
    </dgm:pt>
    <dgm:pt modelId="{BF60CF86-415B-473C-9DA2-1CFD80D1CEB9}" type="pres">
      <dgm:prSet presAssocID="{9FF2F669-539C-4FF0-B275-02AD09EC8BF4}" presName="parentText" presStyleLbl="node1" presStyleIdx="1" presStyleCnt="7" custLinFactNeighborX="1640">
        <dgm:presLayoutVars>
          <dgm:chMax val="0"/>
          <dgm:bulletEnabled val="1"/>
        </dgm:presLayoutVars>
      </dgm:prSet>
      <dgm:spPr/>
    </dgm:pt>
    <dgm:pt modelId="{10FDD30F-CCAA-47FF-8AD4-8968348A2820}" type="pres">
      <dgm:prSet presAssocID="{C8C5CF2B-AE53-43F3-BBA5-54978D0CB2DF}" presName="spacer" presStyleCnt="0"/>
      <dgm:spPr/>
    </dgm:pt>
    <dgm:pt modelId="{5E92A2F3-20CC-4FAB-A1C9-E9B854BAA9DC}" type="pres">
      <dgm:prSet presAssocID="{0C0FF0BD-A82A-49BD-82BB-A5F3844E6FC0}" presName="parentText" presStyleLbl="node1" presStyleIdx="2" presStyleCnt="7">
        <dgm:presLayoutVars>
          <dgm:chMax val="0"/>
          <dgm:bulletEnabled val="1"/>
        </dgm:presLayoutVars>
      </dgm:prSet>
      <dgm:spPr/>
    </dgm:pt>
    <dgm:pt modelId="{DB3491B7-594C-40E7-B769-E0AE67303ED5}" type="pres">
      <dgm:prSet presAssocID="{A584D78B-F4A2-43BC-9392-605B1EAB0881}" presName="spacer" presStyleCnt="0"/>
      <dgm:spPr/>
    </dgm:pt>
    <dgm:pt modelId="{9F25BC91-58B7-41D0-B9AE-6122080293D4}" type="pres">
      <dgm:prSet presAssocID="{37A918D3-54E7-4E25-B85F-E9257E32F179}" presName="parentText" presStyleLbl="node1" presStyleIdx="3" presStyleCnt="7">
        <dgm:presLayoutVars>
          <dgm:chMax val="0"/>
          <dgm:bulletEnabled val="1"/>
        </dgm:presLayoutVars>
      </dgm:prSet>
      <dgm:spPr/>
    </dgm:pt>
    <dgm:pt modelId="{E76E5ACD-D461-4071-B9BA-217EEA2A736B}" type="pres">
      <dgm:prSet presAssocID="{0BB8EEEF-C00F-4111-95DE-2F19D9A87CF5}" presName="spacer" presStyleCnt="0"/>
      <dgm:spPr/>
    </dgm:pt>
    <dgm:pt modelId="{BEF69557-CD53-4CD8-A41E-B3772DF94BF6}" type="pres">
      <dgm:prSet presAssocID="{93891430-9EE4-4D7D-B440-4D39577B6A32}" presName="parentText" presStyleLbl="node1" presStyleIdx="4" presStyleCnt="7">
        <dgm:presLayoutVars>
          <dgm:chMax val="0"/>
          <dgm:bulletEnabled val="1"/>
        </dgm:presLayoutVars>
      </dgm:prSet>
      <dgm:spPr/>
    </dgm:pt>
    <dgm:pt modelId="{E6617A03-5DFB-4A3C-A16F-4863C010E9EA}" type="pres">
      <dgm:prSet presAssocID="{612B2D98-D564-4FFE-B99D-EE678FBB9CFC}" presName="spacer" presStyleCnt="0"/>
      <dgm:spPr/>
    </dgm:pt>
    <dgm:pt modelId="{9EC5E077-64A4-45A8-BE3E-C8881E768C9E}" type="pres">
      <dgm:prSet presAssocID="{78F3A99F-C2D0-442B-B9C8-19F2E72E5BA3}" presName="parentText" presStyleLbl="node1" presStyleIdx="5" presStyleCnt="7">
        <dgm:presLayoutVars>
          <dgm:chMax val="0"/>
          <dgm:bulletEnabled val="1"/>
        </dgm:presLayoutVars>
      </dgm:prSet>
      <dgm:spPr/>
    </dgm:pt>
    <dgm:pt modelId="{E1B75729-BFA4-4D7E-AA7D-D11686C134B7}" type="pres">
      <dgm:prSet presAssocID="{9B5D22F4-1E82-4E84-894A-C03BFD36C551}" presName="spacer" presStyleCnt="0"/>
      <dgm:spPr/>
    </dgm:pt>
    <dgm:pt modelId="{F9578757-7781-4150-AA13-360A8602877F}" type="pres">
      <dgm:prSet presAssocID="{A2B3DB3B-DC61-4B4C-9640-A6B601B3CF29}" presName="parentText" presStyleLbl="node1" presStyleIdx="6" presStyleCnt="7">
        <dgm:presLayoutVars>
          <dgm:chMax val="0"/>
          <dgm:bulletEnabled val="1"/>
        </dgm:presLayoutVars>
      </dgm:prSet>
      <dgm:spPr/>
    </dgm:pt>
  </dgm:ptLst>
  <dgm:cxnLst>
    <dgm:cxn modelId="{212C4C00-7D3B-4C5B-8EDA-866ADD8FC325}" srcId="{74313794-42AB-4C72-8917-44C51E485468}" destId="{A2B3DB3B-DC61-4B4C-9640-A6B601B3CF29}" srcOrd="6" destOrd="0" parTransId="{A83728E8-24A9-4406-A338-DFA6E2E1B99E}" sibTransId="{9C6CE9FE-B91C-41C7-B4FC-7358F1A5D0CE}"/>
    <dgm:cxn modelId="{E76E3E08-9751-4D05-920F-1BB493AEAC88}" srcId="{74313794-42AB-4C72-8917-44C51E485468}" destId="{37A918D3-54E7-4E25-B85F-E9257E32F179}" srcOrd="3" destOrd="0" parTransId="{C8296551-D83C-44F6-9099-ED8886ADCB1B}" sibTransId="{0BB8EEEF-C00F-4111-95DE-2F19D9A87CF5}"/>
    <dgm:cxn modelId="{2CF4F022-26A9-4A80-8CD9-128E682789E5}" type="presOf" srcId="{9FF2F669-539C-4FF0-B275-02AD09EC8BF4}" destId="{BF60CF86-415B-473C-9DA2-1CFD80D1CEB9}" srcOrd="0" destOrd="0" presId="urn:microsoft.com/office/officeart/2005/8/layout/vList2"/>
    <dgm:cxn modelId="{FA02392F-E6C3-4EAE-8B09-8AEAFB0E9949}" type="presOf" srcId="{93891430-9EE4-4D7D-B440-4D39577B6A32}" destId="{BEF69557-CD53-4CD8-A41E-B3772DF94BF6}" srcOrd="0" destOrd="0" presId="urn:microsoft.com/office/officeart/2005/8/layout/vList2"/>
    <dgm:cxn modelId="{3F44A138-70FB-497F-B1A8-A93A33CBA8D8}" srcId="{74313794-42AB-4C72-8917-44C51E485468}" destId="{DB0839C9-2CC6-4E01-8018-89BD7D95D6BF}" srcOrd="0" destOrd="0" parTransId="{E59C6689-5751-4481-B9B8-BCBCF128455C}" sibTransId="{86DFB2E4-63C2-4C23-B4F7-254D5497A873}"/>
    <dgm:cxn modelId="{1757FF48-C576-4818-AEA0-4D135748D1D3}" srcId="{74313794-42AB-4C72-8917-44C51E485468}" destId="{93891430-9EE4-4D7D-B440-4D39577B6A32}" srcOrd="4" destOrd="0" parTransId="{3DB3825B-EBF1-424E-8B76-6477789C6022}" sibTransId="{612B2D98-D564-4FFE-B99D-EE678FBB9CFC}"/>
    <dgm:cxn modelId="{94C7784F-2BFD-4EBE-B4BB-B5B71FCB90D4}" srcId="{74313794-42AB-4C72-8917-44C51E485468}" destId="{0C0FF0BD-A82A-49BD-82BB-A5F3844E6FC0}" srcOrd="2" destOrd="0" parTransId="{D8D86D6E-4725-4464-8925-0FF7EB4710A3}" sibTransId="{A584D78B-F4A2-43BC-9392-605B1EAB0881}"/>
    <dgm:cxn modelId="{68697E53-27BB-484B-9A75-373622227D22}" type="presOf" srcId="{DB0839C9-2CC6-4E01-8018-89BD7D95D6BF}" destId="{C25479D0-8709-43EF-9DC2-0985059D9EC7}" srcOrd="0" destOrd="0" presId="urn:microsoft.com/office/officeart/2005/8/layout/vList2"/>
    <dgm:cxn modelId="{F8FD077B-95DF-44B5-A2E1-74988B7C9E8D}" type="presOf" srcId="{A2B3DB3B-DC61-4B4C-9640-A6B601B3CF29}" destId="{F9578757-7781-4150-AA13-360A8602877F}" srcOrd="0" destOrd="0" presId="urn:microsoft.com/office/officeart/2005/8/layout/vList2"/>
    <dgm:cxn modelId="{12C7F982-E1ED-411B-8517-7473AA32F556}" type="presOf" srcId="{78F3A99F-C2D0-442B-B9C8-19F2E72E5BA3}" destId="{9EC5E077-64A4-45A8-BE3E-C8881E768C9E}" srcOrd="0" destOrd="0" presId="urn:microsoft.com/office/officeart/2005/8/layout/vList2"/>
    <dgm:cxn modelId="{D1016091-16AF-4BBE-8597-391C26B74623}" type="presOf" srcId="{74313794-42AB-4C72-8917-44C51E485468}" destId="{63EFA6D0-B0B5-4B05-8A33-F59B36BC9C6C}" srcOrd="0" destOrd="0" presId="urn:microsoft.com/office/officeart/2005/8/layout/vList2"/>
    <dgm:cxn modelId="{FE6C1D93-BD46-4CFB-9DF1-F4A2797CB538}" type="presOf" srcId="{37A918D3-54E7-4E25-B85F-E9257E32F179}" destId="{9F25BC91-58B7-41D0-B9AE-6122080293D4}" srcOrd="0" destOrd="0" presId="urn:microsoft.com/office/officeart/2005/8/layout/vList2"/>
    <dgm:cxn modelId="{FC4B2B9B-9C2B-4BDB-A35E-1424100C02EE}" srcId="{74313794-42AB-4C72-8917-44C51E485468}" destId="{78F3A99F-C2D0-442B-B9C8-19F2E72E5BA3}" srcOrd="5" destOrd="0" parTransId="{617605C3-844E-4D44-89F3-27FD2CB48023}" sibTransId="{9B5D22F4-1E82-4E84-894A-C03BFD36C551}"/>
    <dgm:cxn modelId="{58EF139C-B0FE-4A07-8503-E9F8926D78FC}" type="presOf" srcId="{0C0FF0BD-A82A-49BD-82BB-A5F3844E6FC0}" destId="{5E92A2F3-20CC-4FAB-A1C9-E9B854BAA9DC}" srcOrd="0" destOrd="0" presId="urn:microsoft.com/office/officeart/2005/8/layout/vList2"/>
    <dgm:cxn modelId="{BD6466E3-47F0-48CE-9059-173B926E1D56}" srcId="{74313794-42AB-4C72-8917-44C51E485468}" destId="{9FF2F669-539C-4FF0-B275-02AD09EC8BF4}" srcOrd="1" destOrd="0" parTransId="{2D81D52D-7D54-412A-83D5-7A788ACD9BBB}" sibTransId="{C8C5CF2B-AE53-43F3-BBA5-54978D0CB2DF}"/>
    <dgm:cxn modelId="{47DAE68F-9EA3-44AC-BD0F-94D2F188CDAB}" type="presParOf" srcId="{63EFA6D0-B0B5-4B05-8A33-F59B36BC9C6C}" destId="{C25479D0-8709-43EF-9DC2-0985059D9EC7}" srcOrd="0" destOrd="0" presId="urn:microsoft.com/office/officeart/2005/8/layout/vList2"/>
    <dgm:cxn modelId="{68850471-196D-499C-BF5E-41A128E39536}" type="presParOf" srcId="{63EFA6D0-B0B5-4B05-8A33-F59B36BC9C6C}" destId="{7B2CA203-36C8-4761-8CCE-2C33D972E3EA}" srcOrd="1" destOrd="0" presId="urn:microsoft.com/office/officeart/2005/8/layout/vList2"/>
    <dgm:cxn modelId="{712911A8-26ED-4692-9B74-50D6520A6D9A}" type="presParOf" srcId="{63EFA6D0-B0B5-4B05-8A33-F59B36BC9C6C}" destId="{BF60CF86-415B-473C-9DA2-1CFD80D1CEB9}" srcOrd="2" destOrd="0" presId="urn:microsoft.com/office/officeart/2005/8/layout/vList2"/>
    <dgm:cxn modelId="{FB813F6F-8BD1-453C-8902-4F183EED8AA4}" type="presParOf" srcId="{63EFA6D0-B0B5-4B05-8A33-F59B36BC9C6C}" destId="{10FDD30F-CCAA-47FF-8AD4-8968348A2820}" srcOrd="3" destOrd="0" presId="urn:microsoft.com/office/officeart/2005/8/layout/vList2"/>
    <dgm:cxn modelId="{D84198A4-7900-4396-925D-F0DBDD30A9D3}" type="presParOf" srcId="{63EFA6D0-B0B5-4B05-8A33-F59B36BC9C6C}" destId="{5E92A2F3-20CC-4FAB-A1C9-E9B854BAA9DC}" srcOrd="4" destOrd="0" presId="urn:microsoft.com/office/officeart/2005/8/layout/vList2"/>
    <dgm:cxn modelId="{72376F0A-CDF7-4B23-94C3-BC3A9E4E955A}" type="presParOf" srcId="{63EFA6D0-B0B5-4B05-8A33-F59B36BC9C6C}" destId="{DB3491B7-594C-40E7-B769-E0AE67303ED5}" srcOrd="5" destOrd="0" presId="urn:microsoft.com/office/officeart/2005/8/layout/vList2"/>
    <dgm:cxn modelId="{69D700CE-8F0D-4319-8303-B422ED412273}" type="presParOf" srcId="{63EFA6D0-B0B5-4B05-8A33-F59B36BC9C6C}" destId="{9F25BC91-58B7-41D0-B9AE-6122080293D4}" srcOrd="6" destOrd="0" presId="urn:microsoft.com/office/officeart/2005/8/layout/vList2"/>
    <dgm:cxn modelId="{60205410-6E76-44D6-AC5B-F44308DDB7D8}" type="presParOf" srcId="{63EFA6D0-B0B5-4B05-8A33-F59B36BC9C6C}" destId="{E76E5ACD-D461-4071-B9BA-217EEA2A736B}" srcOrd="7" destOrd="0" presId="urn:microsoft.com/office/officeart/2005/8/layout/vList2"/>
    <dgm:cxn modelId="{B4C4DBC2-CA70-4B82-BE2D-4991E6BA2567}" type="presParOf" srcId="{63EFA6D0-B0B5-4B05-8A33-F59B36BC9C6C}" destId="{BEF69557-CD53-4CD8-A41E-B3772DF94BF6}" srcOrd="8" destOrd="0" presId="urn:microsoft.com/office/officeart/2005/8/layout/vList2"/>
    <dgm:cxn modelId="{F54647EA-0C7B-4E85-97AB-8949CA5130F4}" type="presParOf" srcId="{63EFA6D0-B0B5-4B05-8A33-F59B36BC9C6C}" destId="{E6617A03-5DFB-4A3C-A16F-4863C010E9EA}" srcOrd="9" destOrd="0" presId="urn:microsoft.com/office/officeart/2005/8/layout/vList2"/>
    <dgm:cxn modelId="{D1EA2DBE-D1A1-42E2-A634-08D3A6BEB68E}" type="presParOf" srcId="{63EFA6D0-B0B5-4B05-8A33-F59B36BC9C6C}" destId="{9EC5E077-64A4-45A8-BE3E-C8881E768C9E}" srcOrd="10" destOrd="0" presId="urn:microsoft.com/office/officeart/2005/8/layout/vList2"/>
    <dgm:cxn modelId="{23958CDD-53DF-4AA0-9534-30691A4DE70C}" type="presParOf" srcId="{63EFA6D0-B0B5-4B05-8A33-F59B36BC9C6C}" destId="{E1B75729-BFA4-4D7E-AA7D-D11686C134B7}" srcOrd="11" destOrd="0" presId="urn:microsoft.com/office/officeart/2005/8/layout/vList2"/>
    <dgm:cxn modelId="{16FA2D6E-24E4-49D8-9402-43A690C1DF8D}" type="presParOf" srcId="{63EFA6D0-B0B5-4B05-8A33-F59B36BC9C6C}" destId="{F9578757-7781-4150-AA13-360A8602877F}"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A49AD1-2A7E-4798-A158-3D5827A7068A}"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US"/>
        </a:p>
      </dgm:t>
    </dgm:pt>
    <dgm:pt modelId="{A8467A0A-7A40-459B-B815-92BF9403410B}">
      <dgm:prSet/>
      <dgm:spPr/>
      <dgm:t>
        <a:bodyPr/>
        <a:lstStyle/>
        <a:p>
          <a:pPr algn="just"/>
          <a:r>
            <a:rPr lang="zh-TW" altLang="en-US" b="1" dirty="0"/>
            <a:t>獵物感到害怕機率 </a:t>
          </a:r>
          <a:r>
            <a:rPr lang="en-US" altLang="zh-TW" b="1" dirty="0"/>
            <a:t>(Fear Probability)</a:t>
          </a:r>
          <a:r>
            <a:rPr lang="zh-TW" altLang="en-US" b="1" dirty="0"/>
            <a:t>：</a:t>
          </a:r>
          <a:r>
            <a:rPr lang="zh-TW" altLang="en-US" dirty="0"/>
            <a:t>為獵物受到周遭捕獵者影響的機率，若將本參數設置薇零，則獵物群體的搜尋解方式將會和一般粒子團演算法的搜尋方式沒有差異。</a:t>
          </a:r>
          <a:endParaRPr lang="en-US" dirty="0"/>
        </a:p>
      </dgm:t>
    </dgm:pt>
    <dgm:pt modelId="{9E60C1F8-0DE3-47B8-A86C-99C605FB2C96}" type="parTrans" cxnId="{A99292B8-A665-41F5-A814-94FE2C4DABBA}">
      <dgm:prSet/>
      <dgm:spPr/>
      <dgm:t>
        <a:bodyPr/>
        <a:lstStyle/>
        <a:p>
          <a:endParaRPr lang="en-US"/>
        </a:p>
      </dgm:t>
    </dgm:pt>
    <dgm:pt modelId="{4610D784-47BC-4567-BDCC-324637280823}" type="sibTrans" cxnId="{A99292B8-A665-41F5-A814-94FE2C4DABBA}">
      <dgm:prSet/>
      <dgm:spPr/>
      <dgm:t>
        <a:bodyPr/>
        <a:lstStyle/>
        <a:p>
          <a:endParaRPr lang="en-US"/>
        </a:p>
      </dgm:t>
    </dgm:pt>
    <dgm:pt modelId="{D3B09DAC-36D8-483C-B777-3BDF51632B2C}">
      <dgm:prSet/>
      <dgm:spPr/>
      <dgm:t>
        <a:bodyPr/>
        <a:lstStyle/>
        <a:p>
          <a:pPr algn="just"/>
          <a:r>
            <a:rPr lang="zh-TW" altLang="en-US" b="1" dirty="0"/>
            <a:t>獵物參數 </a:t>
          </a:r>
          <a:r>
            <a:rPr lang="en-US" altLang="zh-TW" b="1" dirty="0"/>
            <a:t>(Prey Coefficient)</a:t>
          </a:r>
          <a:r>
            <a:rPr lang="zh-TW" altLang="en-US" b="1" dirty="0"/>
            <a:t>：</a:t>
          </a:r>
          <a:r>
            <a:rPr lang="zh-TW" altLang="en-US" dirty="0"/>
            <a:t>如果本參數設定值大於 </a:t>
          </a:r>
          <a:r>
            <a:rPr lang="en-US" altLang="zh-TW" dirty="0"/>
            <a:t>Cognitive Coefficient</a:t>
          </a:r>
          <a:r>
            <a:rPr lang="zh-TW" altLang="en-US" dirty="0"/>
            <a:t>（即獵物追尋自己的最佳解經驗的比例參數）和 </a:t>
          </a:r>
          <a:r>
            <a:rPr lang="en-US" altLang="zh-TW" dirty="0"/>
            <a:t>Social Coefficient</a:t>
          </a:r>
          <a:r>
            <a:rPr lang="zh-TW" altLang="en-US" dirty="0"/>
            <a:t>（獵物追尋整個群體搜尋過的最佳解參數），則整個粒子團將因為捕獵者的存在而成為發散 </a:t>
          </a:r>
          <a:r>
            <a:rPr lang="en-US" altLang="zh-TW" dirty="0"/>
            <a:t>(diverge) </a:t>
          </a:r>
          <a:r>
            <a:rPr lang="zh-TW" altLang="en-US" dirty="0"/>
            <a:t>並在可行解區域進行隨機的搜尋。</a:t>
          </a:r>
          <a:endParaRPr lang="en-US" dirty="0"/>
        </a:p>
      </dgm:t>
    </dgm:pt>
    <dgm:pt modelId="{6A68552F-946B-4DA3-BECD-B53A55F8225C}" type="parTrans" cxnId="{6837AC95-5978-4CD1-8644-F95D4956816A}">
      <dgm:prSet/>
      <dgm:spPr/>
      <dgm:t>
        <a:bodyPr/>
        <a:lstStyle/>
        <a:p>
          <a:endParaRPr lang="en-US"/>
        </a:p>
      </dgm:t>
    </dgm:pt>
    <dgm:pt modelId="{FAE6A828-622A-4E6F-867D-31411A94E675}" type="sibTrans" cxnId="{6837AC95-5978-4CD1-8644-F95D4956816A}">
      <dgm:prSet/>
      <dgm:spPr/>
      <dgm:t>
        <a:bodyPr/>
        <a:lstStyle/>
        <a:p>
          <a:endParaRPr lang="en-US"/>
        </a:p>
      </dgm:t>
    </dgm:pt>
    <dgm:pt modelId="{8827E3DF-3554-4E62-8B84-60B6AF8DCBCF}">
      <dgm:prSet/>
      <dgm:spPr/>
      <dgm:t>
        <a:bodyPr/>
        <a:lstStyle/>
        <a:p>
          <a:pPr algn="just"/>
          <a:r>
            <a:rPr lang="zh-TW" altLang="en-US" b="1" dirty="0"/>
            <a:t>距離參數</a:t>
          </a:r>
          <a:r>
            <a:rPr lang="en-US" b="1" dirty="0"/>
            <a:t>A</a:t>
          </a:r>
          <a:r>
            <a:rPr lang="zh-TW" altLang="en-US" b="1" dirty="0"/>
            <a:t>和距離參數</a:t>
          </a:r>
          <a:r>
            <a:rPr lang="en-US" b="1" dirty="0"/>
            <a:t>B (Distance Coefficient) ：</a:t>
          </a:r>
          <a:r>
            <a:rPr lang="zh-TW" altLang="en-US" dirty="0"/>
            <a:t>距離參數</a:t>
          </a:r>
          <a:r>
            <a:rPr lang="en-US" dirty="0"/>
            <a:t>A</a:t>
          </a:r>
          <a:r>
            <a:rPr lang="zh-TW" altLang="en-US" dirty="0"/>
            <a:t>和</a:t>
          </a:r>
          <a:r>
            <a:rPr lang="en-US" dirty="0"/>
            <a:t>Fear Probability</a:t>
          </a:r>
          <a:r>
            <a:rPr lang="zh-TW" altLang="en-US" dirty="0"/>
            <a:t>有類似的效果，距離參數</a:t>
          </a:r>
          <a:r>
            <a:rPr lang="en-US" dirty="0"/>
            <a:t>B</a:t>
          </a:r>
          <a:r>
            <a:rPr lang="zh-TW" altLang="en-US" dirty="0"/>
            <a:t>則有著相反的效應。</a:t>
          </a:r>
          <a:endParaRPr lang="en-US" dirty="0"/>
        </a:p>
      </dgm:t>
    </dgm:pt>
    <dgm:pt modelId="{8C12A6ED-3EC5-430C-9F0B-BC0684505645}" type="parTrans" cxnId="{F9499009-46D2-4179-8BEA-507BD8909382}">
      <dgm:prSet/>
      <dgm:spPr/>
      <dgm:t>
        <a:bodyPr/>
        <a:lstStyle/>
        <a:p>
          <a:endParaRPr lang="en-US"/>
        </a:p>
      </dgm:t>
    </dgm:pt>
    <dgm:pt modelId="{F0F4E33A-B1AF-45AF-B2C7-CCD436034049}" type="sibTrans" cxnId="{F9499009-46D2-4179-8BEA-507BD8909382}">
      <dgm:prSet/>
      <dgm:spPr/>
      <dgm:t>
        <a:bodyPr/>
        <a:lstStyle/>
        <a:p>
          <a:endParaRPr lang="en-US"/>
        </a:p>
      </dgm:t>
    </dgm:pt>
    <dgm:pt modelId="{D4426B10-4772-4B7E-8053-5805E9DE0CFC}" type="pres">
      <dgm:prSet presAssocID="{2FA49AD1-2A7E-4798-A158-3D5827A7068A}" presName="vert0" presStyleCnt="0">
        <dgm:presLayoutVars>
          <dgm:dir/>
          <dgm:animOne val="branch"/>
          <dgm:animLvl val="lvl"/>
        </dgm:presLayoutVars>
      </dgm:prSet>
      <dgm:spPr/>
    </dgm:pt>
    <dgm:pt modelId="{795C031E-C89A-4A24-9EC3-3C4B58F6E582}" type="pres">
      <dgm:prSet presAssocID="{A8467A0A-7A40-459B-B815-92BF9403410B}" presName="thickLine" presStyleLbl="alignNode1" presStyleIdx="0" presStyleCnt="3"/>
      <dgm:spPr/>
    </dgm:pt>
    <dgm:pt modelId="{89D22CA9-72CB-408B-B174-4C849C401C96}" type="pres">
      <dgm:prSet presAssocID="{A8467A0A-7A40-459B-B815-92BF9403410B}" presName="horz1" presStyleCnt="0"/>
      <dgm:spPr/>
    </dgm:pt>
    <dgm:pt modelId="{2D55D3E3-41F1-42BD-ADBB-C4E16E8426CD}" type="pres">
      <dgm:prSet presAssocID="{A8467A0A-7A40-459B-B815-92BF9403410B}" presName="tx1" presStyleLbl="revTx" presStyleIdx="0" presStyleCnt="3"/>
      <dgm:spPr/>
    </dgm:pt>
    <dgm:pt modelId="{393DE462-A797-4F1D-A2A4-95CCAC5E5240}" type="pres">
      <dgm:prSet presAssocID="{A8467A0A-7A40-459B-B815-92BF9403410B}" presName="vert1" presStyleCnt="0"/>
      <dgm:spPr/>
    </dgm:pt>
    <dgm:pt modelId="{BE6C1D61-A7B8-4623-AECD-08C8F67B1A91}" type="pres">
      <dgm:prSet presAssocID="{D3B09DAC-36D8-483C-B777-3BDF51632B2C}" presName="thickLine" presStyleLbl="alignNode1" presStyleIdx="1" presStyleCnt="3"/>
      <dgm:spPr/>
    </dgm:pt>
    <dgm:pt modelId="{77C87015-452E-4D6B-BCCE-A19DCF61B97D}" type="pres">
      <dgm:prSet presAssocID="{D3B09DAC-36D8-483C-B777-3BDF51632B2C}" presName="horz1" presStyleCnt="0"/>
      <dgm:spPr/>
    </dgm:pt>
    <dgm:pt modelId="{86353484-7104-4EC2-92BC-9FB45E106306}" type="pres">
      <dgm:prSet presAssocID="{D3B09DAC-36D8-483C-B777-3BDF51632B2C}" presName="tx1" presStyleLbl="revTx" presStyleIdx="1" presStyleCnt="3"/>
      <dgm:spPr/>
    </dgm:pt>
    <dgm:pt modelId="{0BB3F3A1-1629-4165-BA6B-F5E23B47FBB2}" type="pres">
      <dgm:prSet presAssocID="{D3B09DAC-36D8-483C-B777-3BDF51632B2C}" presName="vert1" presStyleCnt="0"/>
      <dgm:spPr/>
    </dgm:pt>
    <dgm:pt modelId="{0A7873C6-7B72-4E5E-8DD9-08B708C60001}" type="pres">
      <dgm:prSet presAssocID="{8827E3DF-3554-4E62-8B84-60B6AF8DCBCF}" presName="thickLine" presStyleLbl="alignNode1" presStyleIdx="2" presStyleCnt="3"/>
      <dgm:spPr/>
    </dgm:pt>
    <dgm:pt modelId="{48D49794-C95D-4DCF-8E5D-0EDF7F3F9C26}" type="pres">
      <dgm:prSet presAssocID="{8827E3DF-3554-4E62-8B84-60B6AF8DCBCF}" presName="horz1" presStyleCnt="0"/>
      <dgm:spPr/>
    </dgm:pt>
    <dgm:pt modelId="{53E24A14-FAC3-42FB-8C5B-D3CB8EECD8D2}" type="pres">
      <dgm:prSet presAssocID="{8827E3DF-3554-4E62-8B84-60B6AF8DCBCF}" presName="tx1" presStyleLbl="revTx" presStyleIdx="2" presStyleCnt="3"/>
      <dgm:spPr/>
    </dgm:pt>
    <dgm:pt modelId="{020469EA-AF0A-40AB-9C02-89E2141FD345}" type="pres">
      <dgm:prSet presAssocID="{8827E3DF-3554-4E62-8B84-60B6AF8DCBCF}" presName="vert1" presStyleCnt="0"/>
      <dgm:spPr/>
    </dgm:pt>
  </dgm:ptLst>
  <dgm:cxnLst>
    <dgm:cxn modelId="{F9499009-46D2-4179-8BEA-507BD8909382}" srcId="{2FA49AD1-2A7E-4798-A158-3D5827A7068A}" destId="{8827E3DF-3554-4E62-8B84-60B6AF8DCBCF}" srcOrd="2" destOrd="0" parTransId="{8C12A6ED-3EC5-430C-9F0B-BC0684505645}" sibTransId="{F0F4E33A-B1AF-45AF-B2C7-CCD436034049}"/>
    <dgm:cxn modelId="{1CED8D1E-1059-4863-99B3-B77EA756F662}" type="presOf" srcId="{D3B09DAC-36D8-483C-B777-3BDF51632B2C}" destId="{86353484-7104-4EC2-92BC-9FB45E106306}" srcOrd="0" destOrd="0" presId="urn:microsoft.com/office/officeart/2008/layout/LinedList"/>
    <dgm:cxn modelId="{C3C6722B-961F-4224-B677-CF51318F4815}" type="presOf" srcId="{8827E3DF-3554-4E62-8B84-60B6AF8DCBCF}" destId="{53E24A14-FAC3-42FB-8C5B-D3CB8EECD8D2}" srcOrd="0" destOrd="0" presId="urn:microsoft.com/office/officeart/2008/layout/LinedList"/>
    <dgm:cxn modelId="{6837AC95-5978-4CD1-8644-F95D4956816A}" srcId="{2FA49AD1-2A7E-4798-A158-3D5827A7068A}" destId="{D3B09DAC-36D8-483C-B777-3BDF51632B2C}" srcOrd="1" destOrd="0" parTransId="{6A68552F-946B-4DA3-BECD-B53A55F8225C}" sibTransId="{FAE6A828-622A-4E6F-867D-31411A94E675}"/>
    <dgm:cxn modelId="{96F70EAF-442F-4B45-809C-988909BB7EEC}" type="presOf" srcId="{A8467A0A-7A40-459B-B815-92BF9403410B}" destId="{2D55D3E3-41F1-42BD-ADBB-C4E16E8426CD}" srcOrd="0" destOrd="0" presId="urn:microsoft.com/office/officeart/2008/layout/LinedList"/>
    <dgm:cxn modelId="{A99292B8-A665-41F5-A814-94FE2C4DABBA}" srcId="{2FA49AD1-2A7E-4798-A158-3D5827A7068A}" destId="{A8467A0A-7A40-459B-B815-92BF9403410B}" srcOrd="0" destOrd="0" parTransId="{9E60C1F8-0DE3-47B8-A86C-99C605FB2C96}" sibTransId="{4610D784-47BC-4567-BDCC-324637280823}"/>
    <dgm:cxn modelId="{1BB29ECA-CA29-4357-84FC-E2AB67DD6662}" type="presOf" srcId="{2FA49AD1-2A7E-4798-A158-3D5827A7068A}" destId="{D4426B10-4772-4B7E-8053-5805E9DE0CFC}" srcOrd="0" destOrd="0" presId="urn:microsoft.com/office/officeart/2008/layout/LinedList"/>
    <dgm:cxn modelId="{28B55934-AC96-477D-9E78-9C246D3CB722}" type="presParOf" srcId="{D4426B10-4772-4B7E-8053-5805E9DE0CFC}" destId="{795C031E-C89A-4A24-9EC3-3C4B58F6E582}" srcOrd="0" destOrd="0" presId="urn:microsoft.com/office/officeart/2008/layout/LinedList"/>
    <dgm:cxn modelId="{56AE99EC-DD8F-4E2F-BB94-F82BDB92E74E}" type="presParOf" srcId="{D4426B10-4772-4B7E-8053-5805E9DE0CFC}" destId="{89D22CA9-72CB-408B-B174-4C849C401C96}" srcOrd="1" destOrd="0" presId="urn:microsoft.com/office/officeart/2008/layout/LinedList"/>
    <dgm:cxn modelId="{3B2B6AF6-4BB5-467D-9346-871ED79E471D}" type="presParOf" srcId="{89D22CA9-72CB-408B-B174-4C849C401C96}" destId="{2D55D3E3-41F1-42BD-ADBB-C4E16E8426CD}" srcOrd="0" destOrd="0" presId="urn:microsoft.com/office/officeart/2008/layout/LinedList"/>
    <dgm:cxn modelId="{A7712E1C-C34B-4CB1-BAE7-9B3334061CCC}" type="presParOf" srcId="{89D22CA9-72CB-408B-B174-4C849C401C96}" destId="{393DE462-A797-4F1D-A2A4-95CCAC5E5240}" srcOrd="1" destOrd="0" presId="urn:microsoft.com/office/officeart/2008/layout/LinedList"/>
    <dgm:cxn modelId="{74EAAB97-74F8-4AD7-8955-FBF3596C6E70}" type="presParOf" srcId="{D4426B10-4772-4B7E-8053-5805E9DE0CFC}" destId="{BE6C1D61-A7B8-4623-AECD-08C8F67B1A91}" srcOrd="2" destOrd="0" presId="urn:microsoft.com/office/officeart/2008/layout/LinedList"/>
    <dgm:cxn modelId="{EE7AA442-7A39-49BA-B22F-1D000177E799}" type="presParOf" srcId="{D4426B10-4772-4B7E-8053-5805E9DE0CFC}" destId="{77C87015-452E-4D6B-BCCE-A19DCF61B97D}" srcOrd="3" destOrd="0" presId="urn:microsoft.com/office/officeart/2008/layout/LinedList"/>
    <dgm:cxn modelId="{C2AD50ED-3080-4083-BDA8-3FCAC25D2913}" type="presParOf" srcId="{77C87015-452E-4D6B-BCCE-A19DCF61B97D}" destId="{86353484-7104-4EC2-92BC-9FB45E106306}" srcOrd="0" destOrd="0" presId="urn:microsoft.com/office/officeart/2008/layout/LinedList"/>
    <dgm:cxn modelId="{C1CFE7B2-B41C-4559-9FDA-E8419BAD4201}" type="presParOf" srcId="{77C87015-452E-4D6B-BCCE-A19DCF61B97D}" destId="{0BB3F3A1-1629-4165-BA6B-F5E23B47FBB2}" srcOrd="1" destOrd="0" presId="urn:microsoft.com/office/officeart/2008/layout/LinedList"/>
    <dgm:cxn modelId="{BD8A65C6-A8FD-4848-BAC6-F4693F504906}" type="presParOf" srcId="{D4426B10-4772-4B7E-8053-5805E9DE0CFC}" destId="{0A7873C6-7B72-4E5E-8DD9-08B708C60001}" srcOrd="4" destOrd="0" presId="urn:microsoft.com/office/officeart/2008/layout/LinedList"/>
    <dgm:cxn modelId="{BA7EBE5E-A228-4095-8EAA-129BCB68DD04}" type="presParOf" srcId="{D4426B10-4772-4B7E-8053-5805E9DE0CFC}" destId="{48D49794-C95D-4DCF-8E5D-0EDF7F3F9C26}" srcOrd="5" destOrd="0" presId="urn:microsoft.com/office/officeart/2008/layout/LinedList"/>
    <dgm:cxn modelId="{4EECA588-FF2F-427D-BC19-72A4984F398B}" type="presParOf" srcId="{48D49794-C95D-4DCF-8E5D-0EDF7F3F9C26}" destId="{53E24A14-FAC3-42FB-8C5B-D3CB8EECD8D2}" srcOrd="0" destOrd="0" presId="urn:microsoft.com/office/officeart/2008/layout/LinedList"/>
    <dgm:cxn modelId="{AFD669AA-BE77-4471-921B-EC13F7C67A65}" type="presParOf" srcId="{48D49794-C95D-4DCF-8E5D-0EDF7F3F9C26}" destId="{020469EA-AF0A-40AB-9C02-89E2141FD34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313794-42AB-4C72-8917-44C51E48546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9FF2F669-539C-4FF0-B275-02AD09EC8BF4}">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Predator Pray PSO </a:t>
          </a:r>
        </a:p>
      </dgm:t>
    </dgm:pt>
    <dgm:pt modelId="{2D81D52D-7D54-412A-83D5-7A788ACD9BBB}" type="parTrans" cxnId="{BD6466E3-47F0-48CE-9059-173B926E1D56}">
      <dgm:prSet/>
      <dgm:spPr/>
      <dgm:t>
        <a:bodyPr/>
        <a:lstStyle/>
        <a:p>
          <a:endParaRPr lang="en-US" b="1"/>
        </a:p>
      </dgm:t>
    </dgm:pt>
    <dgm:pt modelId="{C8C5CF2B-AE53-43F3-BBA5-54978D0CB2DF}" type="sibTrans" cxnId="{BD6466E3-47F0-48CE-9059-173B926E1D56}">
      <dgm:prSet/>
      <dgm:spPr/>
      <dgm:t>
        <a:bodyPr/>
        <a:lstStyle/>
        <a:p>
          <a:endParaRPr lang="en-US" b="1"/>
        </a:p>
      </dgm:t>
    </dgm:pt>
    <dgm:pt modelId="{0C0FF0BD-A82A-49BD-82BB-A5F3844E6FC0}">
      <dgm:prSet/>
      <dgm:spPr/>
      <dgm:t>
        <a:bodyPr/>
        <a:lstStyle/>
        <a:p>
          <a:r>
            <a:rPr lang="en-US" b="1" dirty="0">
              <a:solidFill>
                <a:schemeClr val="bg1"/>
              </a:solidFill>
              <a:latin typeface="Arial" panose="020B0604020202020204" pitchFamily="34" charset="0"/>
              <a:cs typeface="Arial" panose="020B0604020202020204" pitchFamily="34" charset="0"/>
            </a:rPr>
            <a:t>The Hunting Search</a:t>
          </a:r>
        </a:p>
      </dgm:t>
    </dgm:pt>
    <dgm:pt modelId="{D8D86D6E-4725-4464-8925-0FF7EB4710A3}" type="parTrans" cxnId="{94C7784F-2BFD-4EBE-B4BB-B5B71FCB90D4}">
      <dgm:prSet/>
      <dgm:spPr/>
      <dgm:t>
        <a:bodyPr/>
        <a:lstStyle/>
        <a:p>
          <a:endParaRPr lang="en-US" b="1"/>
        </a:p>
      </dgm:t>
    </dgm:pt>
    <dgm:pt modelId="{A584D78B-F4A2-43BC-9392-605B1EAB0881}" type="sibTrans" cxnId="{94C7784F-2BFD-4EBE-B4BB-B5B71FCB90D4}">
      <dgm:prSet/>
      <dgm:spPr/>
      <dgm:t>
        <a:bodyPr/>
        <a:lstStyle/>
        <a:p>
          <a:endParaRPr lang="en-US" b="1"/>
        </a:p>
      </dgm:t>
    </dgm:pt>
    <dgm:pt modelId="{37A918D3-54E7-4E25-B85F-E9257E32F179}">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Animal Food Chain Based PSO </a:t>
          </a:r>
        </a:p>
      </dgm:t>
    </dgm:pt>
    <dgm:pt modelId="{C8296551-D83C-44F6-9099-ED8886ADCB1B}" type="parTrans" cxnId="{E76E3E08-9751-4D05-920F-1BB493AEAC88}">
      <dgm:prSet/>
      <dgm:spPr/>
      <dgm:t>
        <a:bodyPr/>
        <a:lstStyle/>
        <a:p>
          <a:endParaRPr lang="en-US" b="1"/>
        </a:p>
      </dgm:t>
    </dgm:pt>
    <dgm:pt modelId="{0BB8EEEF-C00F-4111-95DE-2F19D9A87CF5}" type="sibTrans" cxnId="{E76E3E08-9751-4D05-920F-1BB493AEAC88}">
      <dgm:prSet/>
      <dgm:spPr/>
      <dgm:t>
        <a:bodyPr/>
        <a:lstStyle/>
        <a:p>
          <a:endParaRPr lang="en-US" b="1"/>
        </a:p>
      </dgm:t>
    </dgm:pt>
    <dgm:pt modelId="{DB0839C9-2CC6-4E01-8018-89BD7D95D6BF}">
      <dgm:prSet/>
      <dgm:spPr/>
      <dgm:t>
        <a:bodyPr/>
        <a:lstStyle/>
        <a:p>
          <a:r>
            <a:rPr lang="en-US" altLang="zh-TW" b="1" dirty="0">
              <a:solidFill>
                <a:schemeClr val="accent1">
                  <a:lumMod val="60000"/>
                  <a:lumOff val="40000"/>
                </a:schemeClr>
              </a:solidFill>
              <a:latin typeface="Arial" panose="020B0604020202020204" pitchFamily="34" charset="0"/>
              <a:cs typeface="Arial" panose="020B0604020202020204" pitchFamily="34" charset="0"/>
            </a:rPr>
            <a:t>Introduction</a:t>
          </a:r>
          <a:endParaRPr lang="en-US" b="1" dirty="0">
            <a:solidFill>
              <a:schemeClr val="accent1">
                <a:lumMod val="60000"/>
                <a:lumOff val="40000"/>
              </a:schemeClr>
            </a:solidFill>
            <a:latin typeface="Arial" panose="020B0604020202020204" pitchFamily="34" charset="0"/>
            <a:cs typeface="Arial" panose="020B0604020202020204" pitchFamily="34" charset="0"/>
          </a:endParaRPr>
        </a:p>
      </dgm:t>
    </dgm:pt>
    <dgm:pt modelId="{E59C6689-5751-4481-B9B8-BCBCF128455C}" type="parTrans" cxnId="{3F44A138-70FB-497F-B1A8-A93A33CBA8D8}">
      <dgm:prSet/>
      <dgm:spPr/>
      <dgm:t>
        <a:bodyPr/>
        <a:lstStyle/>
        <a:p>
          <a:endParaRPr lang="en-US" b="1"/>
        </a:p>
      </dgm:t>
    </dgm:pt>
    <dgm:pt modelId="{86DFB2E4-63C2-4C23-B4F7-254D5497A873}" type="sibTrans" cxnId="{3F44A138-70FB-497F-B1A8-A93A33CBA8D8}">
      <dgm:prSet/>
      <dgm:spPr/>
      <dgm:t>
        <a:bodyPr/>
        <a:lstStyle/>
        <a:p>
          <a:endParaRPr lang="en-US" b="1"/>
        </a:p>
      </dgm:t>
    </dgm:pt>
    <dgm:pt modelId="{93891430-9EE4-4D7D-B440-4D39577B6A32}">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Requirements and Functionality Implementation of the System</a:t>
          </a:r>
        </a:p>
      </dgm:t>
    </dgm:pt>
    <dgm:pt modelId="{3DB3825B-EBF1-424E-8B76-6477789C6022}" type="parTrans" cxnId="{1757FF48-C576-4818-AEA0-4D135748D1D3}">
      <dgm:prSet/>
      <dgm:spPr/>
      <dgm:t>
        <a:bodyPr/>
        <a:lstStyle/>
        <a:p>
          <a:endParaRPr lang="en-US" b="1"/>
        </a:p>
      </dgm:t>
    </dgm:pt>
    <dgm:pt modelId="{612B2D98-D564-4FFE-B99D-EE678FBB9CFC}" type="sibTrans" cxnId="{1757FF48-C576-4818-AEA0-4D135748D1D3}">
      <dgm:prSet/>
      <dgm:spPr/>
      <dgm:t>
        <a:bodyPr/>
        <a:lstStyle/>
        <a:p>
          <a:endParaRPr lang="en-US" b="1"/>
        </a:p>
      </dgm:t>
    </dgm:pt>
    <dgm:pt modelId="{78F3A99F-C2D0-442B-B9C8-19F2E72E5BA3}">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Numerical or Example Tests</a:t>
          </a:r>
        </a:p>
      </dgm:t>
    </dgm:pt>
    <dgm:pt modelId="{617605C3-844E-4D44-89F3-27FD2CB48023}" type="parTrans" cxnId="{FC4B2B9B-9C2B-4BDB-A35E-1424100C02EE}">
      <dgm:prSet/>
      <dgm:spPr/>
      <dgm:t>
        <a:bodyPr/>
        <a:lstStyle/>
        <a:p>
          <a:endParaRPr lang="en-US" b="1"/>
        </a:p>
      </dgm:t>
    </dgm:pt>
    <dgm:pt modelId="{9B5D22F4-1E82-4E84-894A-C03BFD36C551}" type="sibTrans" cxnId="{FC4B2B9B-9C2B-4BDB-A35E-1424100C02EE}">
      <dgm:prSet/>
      <dgm:spPr/>
      <dgm:t>
        <a:bodyPr/>
        <a:lstStyle/>
        <a:p>
          <a:endParaRPr lang="en-US" b="1"/>
        </a:p>
      </dgm:t>
    </dgm:pt>
    <dgm:pt modelId="{A2B3DB3B-DC61-4B4C-9640-A6B601B3CF29}">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Conclusion and Discussion</a:t>
          </a:r>
        </a:p>
      </dgm:t>
    </dgm:pt>
    <dgm:pt modelId="{A83728E8-24A9-4406-A338-DFA6E2E1B99E}" type="parTrans" cxnId="{212C4C00-7D3B-4C5B-8EDA-866ADD8FC325}">
      <dgm:prSet/>
      <dgm:spPr/>
      <dgm:t>
        <a:bodyPr/>
        <a:lstStyle/>
        <a:p>
          <a:endParaRPr lang="en-US" b="1"/>
        </a:p>
      </dgm:t>
    </dgm:pt>
    <dgm:pt modelId="{9C6CE9FE-B91C-41C7-B4FC-7358F1A5D0CE}" type="sibTrans" cxnId="{212C4C00-7D3B-4C5B-8EDA-866ADD8FC325}">
      <dgm:prSet/>
      <dgm:spPr/>
      <dgm:t>
        <a:bodyPr/>
        <a:lstStyle/>
        <a:p>
          <a:endParaRPr lang="en-US" b="1"/>
        </a:p>
      </dgm:t>
    </dgm:pt>
    <dgm:pt modelId="{63EFA6D0-B0B5-4B05-8A33-F59B36BC9C6C}" type="pres">
      <dgm:prSet presAssocID="{74313794-42AB-4C72-8917-44C51E485468}" presName="linear" presStyleCnt="0">
        <dgm:presLayoutVars>
          <dgm:animLvl val="lvl"/>
          <dgm:resizeHandles val="exact"/>
        </dgm:presLayoutVars>
      </dgm:prSet>
      <dgm:spPr/>
    </dgm:pt>
    <dgm:pt modelId="{C25479D0-8709-43EF-9DC2-0985059D9EC7}" type="pres">
      <dgm:prSet presAssocID="{DB0839C9-2CC6-4E01-8018-89BD7D95D6BF}" presName="parentText" presStyleLbl="node1" presStyleIdx="0" presStyleCnt="7">
        <dgm:presLayoutVars>
          <dgm:chMax val="0"/>
          <dgm:bulletEnabled val="1"/>
        </dgm:presLayoutVars>
      </dgm:prSet>
      <dgm:spPr/>
    </dgm:pt>
    <dgm:pt modelId="{7B2CA203-36C8-4761-8CCE-2C33D972E3EA}" type="pres">
      <dgm:prSet presAssocID="{86DFB2E4-63C2-4C23-B4F7-254D5497A873}" presName="spacer" presStyleCnt="0"/>
      <dgm:spPr/>
    </dgm:pt>
    <dgm:pt modelId="{BF60CF86-415B-473C-9DA2-1CFD80D1CEB9}" type="pres">
      <dgm:prSet presAssocID="{9FF2F669-539C-4FF0-B275-02AD09EC8BF4}" presName="parentText" presStyleLbl="node1" presStyleIdx="1" presStyleCnt="7" custLinFactNeighborX="1640">
        <dgm:presLayoutVars>
          <dgm:chMax val="0"/>
          <dgm:bulletEnabled val="1"/>
        </dgm:presLayoutVars>
      </dgm:prSet>
      <dgm:spPr/>
    </dgm:pt>
    <dgm:pt modelId="{10FDD30F-CCAA-47FF-8AD4-8968348A2820}" type="pres">
      <dgm:prSet presAssocID="{C8C5CF2B-AE53-43F3-BBA5-54978D0CB2DF}" presName="spacer" presStyleCnt="0"/>
      <dgm:spPr/>
    </dgm:pt>
    <dgm:pt modelId="{5E92A2F3-20CC-4FAB-A1C9-E9B854BAA9DC}" type="pres">
      <dgm:prSet presAssocID="{0C0FF0BD-A82A-49BD-82BB-A5F3844E6FC0}" presName="parentText" presStyleLbl="node1" presStyleIdx="2" presStyleCnt="7">
        <dgm:presLayoutVars>
          <dgm:chMax val="0"/>
          <dgm:bulletEnabled val="1"/>
        </dgm:presLayoutVars>
      </dgm:prSet>
      <dgm:spPr/>
    </dgm:pt>
    <dgm:pt modelId="{DB3491B7-594C-40E7-B769-E0AE67303ED5}" type="pres">
      <dgm:prSet presAssocID="{A584D78B-F4A2-43BC-9392-605B1EAB0881}" presName="spacer" presStyleCnt="0"/>
      <dgm:spPr/>
    </dgm:pt>
    <dgm:pt modelId="{9F25BC91-58B7-41D0-B9AE-6122080293D4}" type="pres">
      <dgm:prSet presAssocID="{37A918D3-54E7-4E25-B85F-E9257E32F179}" presName="parentText" presStyleLbl="node1" presStyleIdx="3" presStyleCnt="7">
        <dgm:presLayoutVars>
          <dgm:chMax val="0"/>
          <dgm:bulletEnabled val="1"/>
        </dgm:presLayoutVars>
      </dgm:prSet>
      <dgm:spPr/>
    </dgm:pt>
    <dgm:pt modelId="{E76E5ACD-D461-4071-B9BA-217EEA2A736B}" type="pres">
      <dgm:prSet presAssocID="{0BB8EEEF-C00F-4111-95DE-2F19D9A87CF5}" presName="spacer" presStyleCnt="0"/>
      <dgm:spPr/>
    </dgm:pt>
    <dgm:pt modelId="{BEF69557-CD53-4CD8-A41E-B3772DF94BF6}" type="pres">
      <dgm:prSet presAssocID="{93891430-9EE4-4D7D-B440-4D39577B6A32}" presName="parentText" presStyleLbl="node1" presStyleIdx="4" presStyleCnt="7">
        <dgm:presLayoutVars>
          <dgm:chMax val="0"/>
          <dgm:bulletEnabled val="1"/>
        </dgm:presLayoutVars>
      </dgm:prSet>
      <dgm:spPr/>
    </dgm:pt>
    <dgm:pt modelId="{E6617A03-5DFB-4A3C-A16F-4863C010E9EA}" type="pres">
      <dgm:prSet presAssocID="{612B2D98-D564-4FFE-B99D-EE678FBB9CFC}" presName="spacer" presStyleCnt="0"/>
      <dgm:spPr/>
    </dgm:pt>
    <dgm:pt modelId="{9EC5E077-64A4-45A8-BE3E-C8881E768C9E}" type="pres">
      <dgm:prSet presAssocID="{78F3A99F-C2D0-442B-B9C8-19F2E72E5BA3}" presName="parentText" presStyleLbl="node1" presStyleIdx="5" presStyleCnt="7">
        <dgm:presLayoutVars>
          <dgm:chMax val="0"/>
          <dgm:bulletEnabled val="1"/>
        </dgm:presLayoutVars>
      </dgm:prSet>
      <dgm:spPr/>
    </dgm:pt>
    <dgm:pt modelId="{E1B75729-BFA4-4D7E-AA7D-D11686C134B7}" type="pres">
      <dgm:prSet presAssocID="{9B5D22F4-1E82-4E84-894A-C03BFD36C551}" presName="spacer" presStyleCnt="0"/>
      <dgm:spPr/>
    </dgm:pt>
    <dgm:pt modelId="{F9578757-7781-4150-AA13-360A8602877F}" type="pres">
      <dgm:prSet presAssocID="{A2B3DB3B-DC61-4B4C-9640-A6B601B3CF29}" presName="parentText" presStyleLbl="node1" presStyleIdx="6" presStyleCnt="7">
        <dgm:presLayoutVars>
          <dgm:chMax val="0"/>
          <dgm:bulletEnabled val="1"/>
        </dgm:presLayoutVars>
      </dgm:prSet>
      <dgm:spPr/>
    </dgm:pt>
  </dgm:ptLst>
  <dgm:cxnLst>
    <dgm:cxn modelId="{212C4C00-7D3B-4C5B-8EDA-866ADD8FC325}" srcId="{74313794-42AB-4C72-8917-44C51E485468}" destId="{A2B3DB3B-DC61-4B4C-9640-A6B601B3CF29}" srcOrd="6" destOrd="0" parTransId="{A83728E8-24A9-4406-A338-DFA6E2E1B99E}" sibTransId="{9C6CE9FE-B91C-41C7-B4FC-7358F1A5D0CE}"/>
    <dgm:cxn modelId="{E76E3E08-9751-4D05-920F-1BB493AEAC88}" srcId="{74313794-42AB-4C72-8917-44C51E485468}" destId="{37A918D3-54E7-4E25-B85F-E9257E32F179}" srcOrd="3" destOrd="0" parTransId="{C8296551-D83C-44F6-9099-ED8886ADCB1B}" sibTransId="{0BB8EEEF-C00F-4111-95DE-2F19D9A87CF5}"/>
    <dgm:cxn modelId="{2CF4F022-26A9-4A80-8CD9-128E682789E5}" type="presOf" srcId="{9FF2F669-539C-4FF0-B275-02AD09EC8BF4}" destId="{BF60CF86-415B-473C-9DA2-1CFD80D1CEB9}" srcOrd="0" destOrd="0" presId="urn:microsoft.com/office/officeart/2005/8/layout/vList2"/>
    <dgm:cxn modelId="{FA02392F-E6C3-4EAE-8B09-8AEAFB0E9949}" type="presOf" srcId="{93891430-9EE4-4D7D-B440-4D39577B6A32}" destId="{BEF69557-CD53-4CD8-A41E-B3772DF94BF6}" srcOrd="0" destOrd="0" presId="urn:microsoft.com/office/officeart/2005/8/layout/vList2"/>
    <dgm:cxn modelId="{3F44A138-70FB-497F-B1A8-A93A33CBA8D8}" srcId="{74313794-42AB-4C72-8917-44C51E485468}" destId="{DB0839C9-2CC6-4E01-8018-89BD7D95D6BF}" srcOrd="0" destOrd="0" parTransId="{E59C6689-5751-4481-B9B8-BCBCF128455C}" sibTransId="{86DFB2E4-63C2-4C23-B4F7-254D5497A873}"/>
    <dgm:cxn modelId="{1757FF48-C576-4818-AEA0-4D135748D1D3}" srcId="{74313794-42AB-4C72-8917-44C51E485468}" destId="{93891430-9EE4-4D7D-B440-4D39577B6A32}" srcOrd="4" destOrd="0" parTransId="{3DB3825B-EBF1-424E-8B76-6477789C6022}" sibTransId="{612B2D98-D564-4FFE-B99D-EE678FBB9CFC}"/>
    <dgm:cxn modelId="{94C7784F-2BFD-4EBE-B4BB-B5B71FCB90D4}" srcId="{74313794-42AB-4C72-8917-44C51E485468}" destId="{0C0FF0BD-A82A-49BD-82BB-A5F3844E6FC0}" srcOrd="2" destOrd="0" parTransId="{D8D86D6E-4725-4464-8925-0FF7EB4710A3}" sibTransId="{A584D78B-F4A2-43BC-9392-605B1EAB0881}"/>
    <dgm:cxn modelId="{68697E53-27BB-484B-9A75-373622227D22}" type="presOf" srcId="{DB0839C9-2CC6-4E01-8018-89BD7D95D6BF}" destId="{C25479D0-8709-43EF-9DC2-0985059D9EC7}" srcOrd="0" destOrd="0" presId="urn:microsoft.com/office/officeart/2005/8/layout/vList2"/>
    <dgm:cxn modelId="{F8FD077B-95DF-44B5-A2E1-74988B7C9E8D}" type="presOf" srcId="{A2B3DB3B-DC61-4B4C-9640-A6B601B3CF29}" destId="{F9578757-7781-4150-AA13-360A8602877F}" srcOrd="0" destOrd="0" presId="urn:microsoft.com/office/officeart/2005/8/layout/vList2"/>
    <dgm:cxn modelId="{12C7F982-E1ED-411B-8517-7473AA32F556}" type="presOf" srcId="{78F3A99F-C2D0-442B-B9C8-19F2E72E5BA3}" destId="{9EC5E077-64A4-45A8-BE3E-C8881E768C9E}" srcOrd="0" destOrd="0" presId="urn:microsoft.com/office/officeart/2005/8/layout/vList2"/>
    <dgm:cxn modelId="{D1016091-16AF-4BBE-8597-391C26B74623}" type="presOf" srcId="{74313794-42AB-4C72-8917-44C51E485468}" destId="{63EFA6D0-B0B5-4B05-8A33-F59B36BC9C6C}" srcOrd="0" destOrd="0" presId="urn:microsoft.com/office/officeart/2005/8/layout/vList2"/>
    <dgm:cxn modelId="{FE6C1D93-BD46-4CFB-9DF1-F4A2797CB538}" type="presOf" srcId="{37A918D3-54E7-4E25-B85F-E9257E32F179}" destId="{9F25BC91-58B7-41D0-B9AE-6122080293D4}" srcOrd="0" destOrd="0" presId="urn:microsoft.com/office/officeart/2005/8/layout/vList2"/>
    <dgm:cxn modelId="{FC4B2B9B-9C2B-4BDB-A35E-1424100C02EE}" srcId="{74313794-42AB-4C72-8917-44C51E485468}" destId="{78F3A99F-C2D0-442B-B9C8-19F2E72E5BA3}" srcOrd="5" destOrd="0" parTransId="{617605C3-844E-4D44-89F3-27FD2CB48023}" sibTransId="{9B5D22F4-1E82-4E84-894A-C03BFD36C551}"/>
    <dgm:cxn modelId="{58EF139C-B0FE-4A07-8503-E9F8926D78FC}" type="presOf" srcId="{0C0FF0BD-A82A-49BD-82BB-A5F3844E6FC0}" destId="{5E92A2F3-20CC-4FAB-A1C9-E9B854BAA9DC}" srcOrd="0" destOrd="0" presId="urn:microsoft.com/office/officeart/2005/8/layout/vList2"/>
    <dgm:cxn modelId="{BD6466E3-47F0-48CE-9059-173B926E1D56}" srcId="{74313794-42AB-4C72-8917-44C51E485468}" destId="{9FF2F669-539C-4FF0-B275-02AD09EC8BF4}" srcOrd="1" destOrd="0" parTransId="{2D81D52D-7D54-412A-83D5-7A788ACD9BBB}" sibTransId="{C8C5CF2B-AE53-43F3-BBA5-54978D0CB2DF}"/>
    <dgm:cxn modelId="{47DAE68F-9EA3-44AC-BD0F-94D2F188CDAB}" type="presParOf" srcId="{63EFA6D0-B0B5-4B05-8A33-F59B36BC9C6C}" destId="{C25479D0-8709-43EF-9DC2-0985059D9EC7}" srcOrd="0" destOrd="0" presId="urn:microsoft.com/office/officeart/2005/8/layout/vList2"/>
    <dgm:cxn modelId="{68850471-196D-499C-BF5E-41A128E39536}" type="presParOf" srcId="{63EFA6D0-B0B5-4B05-8A33-F59B36BC9C6C}" destId="{7B2CA203-36C8-4761-8CCE-2C33D972E3EA}" srcOrd="1" destOrd="0" presId="urn:microsoft.com/office/officeart/2005/8/layout/vList2"/>
    <dgm:cxn modelId="{712911A8-26ED-4692-9B74-50D6520A6D9A}" type="presParOf" srcId="{63EFA6D0-B0B5-4B05-8A33-F59B36BC9C6C}" destId="{BF60CF86-415B-473C-9DA2-1CFD80D1CEB9}" srcOrd="2" destOrd="0" presId="urn:microsoft.com/office/officeart/2005/8/layout/vList2"/>
    <dgm:cxn modelId="{FB813F6F-8BD1-453C-8902-4F183EED8AA4}" type="presParOf" srcId="{63EFA6D0-B0B5-4B05-8A33-F59B36BC9C6C}" destId="{10FDD30F-CCAA-47FF-8AD4-8968348A2820}" srcOrd="3" destOrd="0" presId="urn:microsoft.com/office/officeart/2005/8/layout/vList2"/>
    <dgm:cxn modelId="{D84198A4-7900-4396-925D-F0DBDD30A9D3}" type="presParOf" srcId="{63EFA6D0-B0B5-4B05-8A33-F59B36BC9C6C}" destId="{5E92A2F3-20CC-4FAB-A1C9-E9B854BAA9DC}" srcOrd="4" destOrd="0" presId="urn:microsoft.com/office/officeart/2005/8/layout/vList2"/>
    <dgm:cxn modelId="{72376F0A-CDF7-4B23-94C3-BC3A9E4E955A}" type="presParOf" srcId="{63EFA6D0-B0B5-4B05-8A33-F59B36BC9C6C}" destId="{DB3491B7-594C-40E7-B769-E0AE67303ED5}" srcOrd="5" destOrd="0" presId="urn:microsoft.com/office/officeart/2005/8/layout/vList2"/>
    <dgm:cxn modelId="{69D700CE-8F0D-4319-8303-B422ED412273}" type="presParOf" srcId="{63EFA6D0-B0B5-4B05-8A33-F59B36BC9C6C}" destId="{9F25BC91-58B7-41D0-B9AE-6122080293D4}" srcOrd="6" destOrd="0" presId="urn:microsoft.com/office/officeart/2005/8/layout/vList2"/>
    <dgm:cxn modelId="{60205410-6E76-44D6-AC5B-F44308DDB7D8}" type="presParOf" srcId="{63EFA6D0-B0B5-4B05-8A33-F59B36BC9C6C}" destId="{E76E5ACD-D461-4071-B9BA-217EEA2A736B}" srcOrd="7" destOrd="0" presId="urn:microsoft.com/office/officeart/2005/8/layout/vList2"/>
    <dgm:cxn modelId="{B4C4DBC2-CA70-4B82-BE2D-4991E6BA2567}" type="presParOf" srcId="{63EFA6D0-B0B5-4B05-8A33-F59B36BC9C6C}" destId="{BEF69557-CD53-4CD8-A41E-B3772DF94BF6}" srcOrd="8" destOrd="0" presId="urn:microsoft.com/office/officeart/2005/8/layout/vList2"/>
    <dgm:cxn modelId="{F54647EA-0C7B-4E85-97AB-8949CA5130F4}" type="presParOf" srcId="{63EFA6D0-B0B5-4B05-8A33-F59B36BC9C6C}" destId="{E6617A03-5DFB-4A3C-A16F-4863C010E9EA}" srcOrd="9" destOrd="0" presId="urn:microsoft.com/office/officeart/2005/8/layout/vList2"/>
    <dgm:cxn modelId="{D1EA2DBE-D1A1-42E2-A634-08D3A6BEB68E}" type="presParOf" srcId="{63EFA6D0-B0B5-4B05-8A33-F59B36BC9C6C}" destId="{9EC5E077-64A4-45A8-BE3E-C8881E768C9E}" srcOrd="10" destOrd="0" presId="urn:microsoft.com/office/officeart/2005/8/layout/vList2"/>
    <dgm:cxn modelId="{23958CDD-53DF-4AA0-9534-30691A4DE70C}" type="presParOf" srcId="{63EFA6D0-B0B5-4B05-8A33-F59B36BC9C6C}" destId="{E1B75729-BFA4-4D7E-AA7D-D11686C134B7}" srcOrd="11" destOrd="0" presId="urn:microsoft.com/office/officeart/2005/8/layout/vList2"/>
    <dgm:cxn modelId="{16FA2D6E-24E4-49D8-9402-43A690C1DF8D}" type="presParOf" srcId="{63EFA6D0-B0B5-4B05-8A33-F59B36BC9C6C}" destId="{F9578757-7781-4150-AA13-360A8602877F}"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FA49AD1-2A7E-4798-A158-3D5827A7068A}"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US"/>
        </a:p>
      </dgm:t>
    </dgm:pt>
    <dgm:pt modelId="{A8467A0A-7A40-459B-B815-92BF9403410B}">
      <dgm:prSet custT="1"/>
      <dgm:spPr/>
      <dgm:t>
        <a:bodyPr/>
        <a:lstStyle/>
        <a:p>
          <a:pPr algn="just"/>
          <a:r>
            <a:rPr lang="zh-TW" altLang="en-US" sz="2400" b="1" dirty="0"/>
            <a:t>朝向狩獵領導者移動的最大幅度 </a:t>
          </a:r>
          <a:r>
            <a:rPr lang="en-US" altLang="en-US" sz="2400" b="1" dirty="0"/>
            <a:t>(Maximum movement towards leader – MML)：</a:t>
          </a:r>
          <a:r>
            <a:rPr lang="zh-TW" altLang="en-US" sz="2400" b="0" dirty="0"/>
            <a:t>將會影響每次粒子朝向狩獵領導移動的幅度，通常較小的訓練代次會設置較大的</a:t>
          </a:r>
          <a:r>
            <a:rPr lang="en-US" altLang="en-US" sz="2400" b="0" dirty="0"/>
            <a:t>MML</a:t>
          </a:r>
          <a:r>
            <a:rPr lang="zh-TW" altLang="en-US" sz="2400" b="0" dirty="0"/>
            <a:t>參數，反之亦然</a:t>
          </a:r>
          <a:endParaRPr lang="en-US" sz="2400" b="0" dirty="0"/>
        </a:p>
      </dgm:t>
    </dgm:pt>
    <dgm:pt modelId="{9E60C1F8-0DE3-47B8-A86C-99C605FB2C96}" type="parTrans" cxnId="{A99292B8-A665-41F5-A814-94FE2C4DABBA}">
      <dgm:prSet/>
      <dgm:spPr/>
      <dgm:t>
        <a:bodyPr/>
        <a:lstStyle/>
        <a:p>
          <a:endParaRPr lang="en-US" sz="2400"/>
        </a:p>
      </dgm:t>
    </dgm:pt>
    <dgm:pt modelId="{4610D784-47BC-4567-BDCC-324637280823}" type="sibTrans" cxnId="{A99292B8-A665-41F5-A814-94FE2C4DABBA}">
      <dgm:prSet/>
      <dgm:spPr/>
      <dgm:t>
        <a:bodyPr/>
        <a:lstStyle/>
        <a:p>
          <a:endParaRPr lang="en-US" sz="2400"/>
        </a:p>
      </dgm:t>
    </dgm:pt>
    <dgm:pt modelId="{D3B09DAC-36D8-483C-B777-3BDF51632B2C}">
      <dgm:prSet custT="1"/>
      <dgm:spPr/>
      <dgm:t>
        <a:bodyPr/>
        <a:lstStyle/>
        <a:p>
          <a:pPr algn="just"/>
          <a:r>
            <a:rPr lang="zh-TW" altLang="en-US" sz="2400" b="1" dirty="0"/>
            <a:t>狩獵群體大小 </a:t>
          </a:r>
          <a:r>
            <a:rPr lang="en-US" altLang="en-US" sz="2400" b="1" dirty="0"/>
            <a:t>(Hunting group size) ：</a:t>
          </a:r>
          <a:r>
            <a:rPr lang="zh-TW" altLang="en-US" sz="2400" b="0" dirty="0"/>
            <a:t>本參數和傳統</a:t>
          </a:r>
          <a:r>
            <a:rPr lang="en-US" altLang="en-US" sz="2400" b="0" dirty="0"/>
            <a:t>PSO</a:t>
          </a:r>
          <a:r>
            <a:rPr lang="zh-TW" altLang="en-US" sz="2400" b="0" dirty="0"/>
            <a:t>的群粒子數量沒有差異。</a:t>
          </a:r>
          <a:endParaRPr lang="en-US" sz="2400" b="0" dirty="0"/>
        </a:p>
      </dgm:t>
    </dgm:pt>
    <dgm:pt modelId="{6A68552F-946B-4DA3-BECD-B53A55F8225C}" type="parTrans" cxnId="{6837AC95-5978-4CD1-8644-F95D4956816A}">
      <dgm:prSet/>
      <dgm:spPr/>
      <dgm:t>
        <a:bodyPr/>
        <a:lstStyle/>
        <a:p>
          <a:endParaRPr lang="en-US" sz="2400"/>
        </a:p>
      </dgm:t>
    </dgm:pt>
    <dgm:pt modelId="{FAE6A828-622A-4E6F-867D-31411A94E675}" type="sibTrans" cxnId="{6837AC95-5978-4CD1-8644-F95D4956816A}">
      <dgm:prSet/>
      <dgm:spPr/>
      <dgm:t>
        <a:bodyPr/>
        <a:lstStyle/>
        <a:p>
          <a:endParaRPr lang="en-US" sz="2400"/>
        </a:p>
      </dgm:t>
    </dgm:pt>
    <dgm:pt modelId="{D4426B10-4772-4B7E-8053-5805E9DE0CFC}" type="pres">
      <dgm:prSet presAssocID="{2FA49AD1-2A7E-4798-A158-3D5827A7068A}" presName="vert0" presStyleCnt="0">
        <dgm:presLayoutVars>
          <dgm:dir/>
          <dgm:animOne val="branch"/>
          <dgm:animLvl val="lvl"/>
        </dgm:presLayoutVars>
      </dgm:prSet>
      <dgm:spPr/>
    </dgm:pt>
    <dgm:pt modelId="{795C031E-C89A-4A24-9EC3-3C4B58F6E582}" type="pres">
      <dgm:prSet presAssocID="{A8467A0A-7A40-459B-B815-92BF9403410B}" presName="thickLine" presStyleLbl="alignNode1" presStyleIdx="0" presStyleCnt="2"/>
      <dgm:spPr/>
    </dgm:pt>
    <dgm:pt modelId="{89D22CA9-72CB-408B-B174-4C849C401C96}" type="pres">
      <dgm:prSet presAssocID="{A8467A0A-7A40-459B-B815-92BF9403410B}" presName="horz1" presStyleCnt="0"/>
      <dgm:spPr/>
    </dgm:pt>
    <dgm:pt modelId="{2D55D3E3-41F1-42BD-ADBB-C4E16E8426CD}" type="pres">
      <dgm:prSet presAssocID="{A8467A0A-7A40-459B-B815-92BF9403410B}" presName="tx1" presStyleLbl="revTx" presStyleIdx="0" presStyleCnt="2"/>
      <dgm:spPr/>
    </dgm:pt>
    <dgm:pt modelId="{393DE462-A797-4F1D-A2A4-95CCAC5E5240}" type="pres">
      <dgm:prSet presAssocID="{A8467A0A-7A40-459B-B815-92BF9403410B}" presName="vert1" presStyleCnt="0"/>
      <dgm:spPr/>
    </dgm:pt>
    <dgm:pt modelId="{BE6C1D61-A7B8-4623-AECD-08C8F67B1A91}" type="pres">
      <dgm:prSet presAssocID="{D3B09DAC-36D8-483C-B777-3BDF51632B2C}" presName="thickLine" presStyleLbl="alignNode1" presStyleIdx="1" presStyleCnt="2"/>
      <dgm:spPr/>
    </dgm:pt>
    <dgm:pt modelId="{77C87015-452E-4D6B-BCCE-A19DCF61B97D}" type="pres">
      <dgm:prSet presAssocID="{D3B09DAC-36D8-483C-B777-3BDF51632B2C}" presName="horz1" presStyleCnt="0"/>
      <dgm:spPr/>
    </dgm:pt>
    <dgm:pt modelId="{86353484-7104-4EC2-92BC-9FB45E106306}" type="pres">
      <dgm:prSet presAssocID="{D3B09DAC-36D8-483C-B777-3BDF51632B2C}" presName="tx1" presStyleLbl="revTx" presStyleIdx="1" presStyleCnt="2"/>
      <dgm:spPr/>
    </dgm:pt>
    <dgm:pt modelId="{0BB3F3A1-1629-4165-BA6B-F5E23B47FBB2}" type="pres">
      <dgm:prSet presAssocID="{D3B09DAC-36D8-483C-B777-3BDF51632B2C}" presName="vert1" presStyleCnt="0"/>
      <dgm:spPr/>
    </dgm:pt>
  </dgm:ptLst>
  <dgm:cxnLst>
    <dgm:cxn modelId="{1CED8D1E-1059-4863-99B3-B77EA756F662}" type="presOf" srcId="{D3B09DAC-36D8-483C-B777-3BDF51632B2C}" destId="{86353484-7104-4EC2-92BC-9FB45E106306}" srcOrd="0" destOrd="0" presId="urn:microsoft.com/office/officeart/2008/layout/LinedList"/>
    <dgm:cxn modelId="{6837AC95-5978-4CD1-8644-F95D4956816A}" srcId="{2FA49AD1-2A7E-4798-A158-3D5827A7068A}" destId="{D3B09DAC-36D8-483C-B777-3BDF51632B2C}" srcOrd="1" destOrd="0" parTransId="{6A68552F-946B-4DA3-BECD-B53A55F8225C}" sibTransId="{FAE6A828-622A-4E6F-867D-31411A94E675}"/>
    <dgm:cxn modelId="{96F70EAF-442F-4B45-809C-988909BB7EEC}" type="presOf" srcId="{A8467A0A-7A40-459B-B815-92BF9403410B}" destId="{2D55D3E3-41F1-42BD-ADBB-C4E16E8426CD}" srcOrd="0" destOrd="0" presId="urn:microsoft.com/office/officeart/2008/layout/LinedList"/>
    <dgm:cxn modelId="{A99292B8-A665-41F5-A814-94FE2C4DABBA}" srcId="{2FA49AD1-2A7E-4798-A158-3D5827A7068A}" destId="{A8467A0A-7A40-459B-B815-92BF9403410B}" srcOrd="0" destOrd="0" parTransId="{9E60C1F8-0DE3-47B8-A86C-99C605FB2C96}" sibTransId="{4610D784-47BC-4567-BDCC-324637280823}"/>
    <dgm:cxn modelId="{1BB29ECA-CA29-4357-84FC-E2AB67DD6662}" type="presOf" srcId="{2FA49AD1-2A7E-4798-A158-3D5827A7068A}" destId="{D4426B10-4772-4B7E-8053-5805E9DE0CFC}" srcOrd="0" destOrd="0" presId="urn:microsoft.com/office/officeart/2008/layout/LinedList"/>
    <dgm:cxn modelId="{28B55934-AC96-477D-9E78-9C246D3CB722}" type="presParOf" srcId="{D4426B10-4772-4B7E-8053-5805E9DE0CFC}" destId="{795C031E-C89A-4A24-9EC3-3C4B58F6E582}" srcOrd="0" destOrd="0" presId="urn:microsoft.com/office/officeart/2008/layout/LinedList"/>
    <dgm:cxn modelId="{56AE99EC-DD8F-4E2F-BB94-F82BDB92E74E}" type="presParOf" srcId="{D4426B10-4772-4B7E-8053-5805E9DE0CFC}" destId="{89D22CA9-72CB-408B-B174-4C849C401C96}" srcOrd="1" destOrd="0" presId="urn:microsoft.com/office/officeart/2008/layout/LinedList"/>
    <dgm:cxn modelId="{3B2B6AF6-4BB5-467D-9346-871ED79E471D}" type="presParOf" srcId="{89D22CA9-72CB-408B-B174-4C849C401C96}" destId="{2D55D3E3-41F1-42BD-ADBB-C4E16E8426CD}" srcOrd="0" destOrd="0" presId="urn:microsoft.com/office/officeart/2008/layout/LinedList"/>
    <dgm:cxn modelId="{A7712E1C-C34B-4CB1-BAE7-9B3334061CCC}" type="presParOf" srcId="{89D22CA9-72CB-408B-B174-4C849C401C96}" destId="{393DE462-A797-4F1D-A2A4-95CCAC5E5240}" srcOrd="1" destOrd="0" presId="urn:microsoft.com/office/officeart/2008/layout/LinedList"/>
    <dgm:cxn modelId="{74EAAB97-74F8-4AD7-8955-FBF3596C6E70}" type="presParOf" srcId="{D4426B10-4772-4B7E-8053-5805E9DE0CFC}" destId="{BE6C1D61-A7B8-4623-AECD-08C8F67B1A91}" srcOrd="2" destOrd="0" presId="urn:microsoft.com/office/officeart/2008/layout/LinedList"/>
    <dgm:cxn modelId="{EE7AA442-7A39-49BA-B22F-1D000177E799}" type="presParOf" srcId="{D4426B10-4772-4B7E-8053-5805E9DE0CFC}" destId="{77C87015-452E-4D6B-BCCE-A19DCF61B97D}" srcOrd="3" destOrd="0" presId="urn:microsoft.com/office/officeart/2008/layout/LinedList"/>
    <dgm:cxn modelId="{C2AD50ED-3080-4083-BDA8-3FCAC25D2913}" type="presParOf" srcId="{77C87015-452E-4D6B-BCCE-A19DCF61B97D}" destId="{86353484-7104-4EC2-92BC-9FB45E106306}" srcOrd="0" destOrd="0" presId="urn:microsoft.com/office/officeart/2008/layout/LinedList"/>
    <dgm:cxn modelId="{C1CFE7B2-B41C-4559-9FDA-E8419BAD4201}" type="presParOf" srcId="{77C87015-452E-4D6B-BCCE-A19DCF61B97D}" destId="{0BB3F3A1-1629-4165-BA6B-F5E23B47FBB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4313794-42AB-4C72-8917-44C51E48546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9FF2F669-539C-4FF0-B275-02AD09EC8BF4}">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Predator Pray PSO </a:t>
          </a:r>
        </a:p>
      </dgm:t>
    </dgm:pt>
    <dgm:pt modelId="{2D81D52D-7D54-412A-83D5-7A788ACD9BBB}" type="parTrans" cxnId="{BD6466E3-47F0-48CE-9059-173B926E1D56}">
      <dgm:prSet/>
      <dgm:spPr/>
      <dgm:t>
        <a:bodyPr/>
        <a:lstStyle/>
        <a:p>
          <a:endParaRPr lang="en-US" b="1"/>
        </a:p>
      </dgm:t>
    </dgm:pt>
    <dgm:pt modelId="{C8C5CF2B-AE53-43F3-BBA5-54978D0CB2DF}" type="sibTrans" cxnId="{BD6466E3-47F0-48CE-9059-173B926E1D56}">
      <dgm:prSet/>
      <dgm:spPr/>
      <dgm:t>
        <a:bodyPr/>
        <a:lstStyle/>
        <a:p>
          <a:endParaRPr lang="en-US" b="1"/>
        </a:p>
      </dgm:t>
    </dgm:pt>
    <dgm:pt modelId="{0C0FF0BD-A82A-49BD-82BB-A5F3844E6FC0}">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The Hunting Search</a:t>
          </a:r>
        </a:p>
      </dgm:t>
    </dgm:pt>
    <dgm:pt modelId="{D8D86D6E-4725-4464-8925-0FF7EB4710A3}" type="parTrans" cxnId="{94C7784F-2BFD-4EBE-B4BB-B5B71FCB90D4}">
      <dgm:prSet/>
      <dgm:spPr/>
      <dgm:t>
        <a:bodyPr/>
        <a:lstStyle/>
        <a:p>
          <a:endParaRPr lang="en-US" b="1"/>
        </a:p>
      </dgm:t>
    </dgm:pt>
    <dgm:pt modelId="{A584D78B-F4A2-43BC-9392-605B1EAB0881}" type="sibTrans" cxnId="{94C7784F-2BFD-4EBE-B4BB-B5B71FCB90D4}">
      <dgm:prSet/>
      <dgm:spPr/>
      <dgm:t>
        <a:bodyPr/>
        <a:lstStyle/>
        <a:p>
          <a:endParaRPr lang="en-US" b="1"/>
        </a:p>
      </dgm:t>
    </dgm:pt>
    <dgm:pt modelId="{37A918D3-54E7-4E25-B85F-E9257E32F179}">
      <dgm:prSet/>
      <dgm:spPr/>
      <dgm:t>
        <a:bodyPr/>
        <a:lstStyle/>
        <a:p>
          <a:r>
            <a:rPr lang="en-US" b="1" dirty="0">
              <a:solidFill>
                <a:schemeClr val="bg1"/>
              </a:solidFill>
              <a:latin typeface="Arial" panose="020B0604020202020204" pitchFamily="34" charset="0"/>
              <a:cs typeface="Arial" panose="020B0604020202020204" pitchFamily="34" charset="0"/>
            </a:rPr>
            <a:t>Animal Food Chain Based PSO </a:t>
          </a:r>
        </a:p>
      </dgm:t>
    </dgm:pt>
    <dgm:pt modelId="{C8296551-D83C-44F6-9099-ED8886ADCB1B}" type="parTrans" cxnId="{E76E3E08-9751-4D05-920F-1BB493AEAC88}">
      <dgm:prSet/>
      <dgm:spPr/>
      <dgm:t>
        <a:bodyPr/>
        <a:lstStyle/>
        <a:p>
          <a:endParaRPr lang="en-US" b="1"/>
        </a:p>
      </dgm:t>
    </dgm:pt>
    <dgm:pt modelId="{0BB8EEEF-C00F-4111-95DE-2F19D9A87CF5}" type="sibTrans" cxnId="{E76E3E08-9751-4D05-920F-1BB493AEAC88}">
      <dgm:prSet/>
      <dgm:spPr/>
      <dgm:t>
        <a:bodyPr/>
        <a:lstStyle/>
        <a:p>
          <a:endParaRPr lang="en-US" b="1"/>
        </a:p>
      </dgm:t>
    </dgm:pt>
    <dgm:pt modelId="{DB0839C9-2CC6-4E01-8018-89BD7D95D6BF}">
      <dgm:prSet/>
      <dgm:spPr/>
      <dgm:t>
        <a:bodyPr/>
        <a:lstStyle/>
        <a:p>
          <a:r>
            <a:rPr lang="en-US" altLang="zh-TW" b="1" dirty="0">
              <a:solidFill>
                <a:schemeClr val="accent1">
                  <a:lumMod val="60000"/>
                  <a:lumOff val="40000"/>
                </a:schemeClr>
              </a:solidFill>
              <a:latin typeface="Arial" panose="020B0604020202020204" pitchFamily="34" charset="0"/>
              <a:cs typeface="Arial" panose="020B0604020202020204" pitchFamily="34" charset="0"/>
            </a:rPr>
            <a:t>Introduction</a:t>
          </a:r>
          <a:endParaRPr lang="en-US" b="1" dirty="0">
            <a:solidFill>
              <a:schemeClr val="accent1">
                <a:lumMod val="60000"/>
                <a:lumOff val="40000"/>
              </a:schemeClr>
            </a:solidFill>
            <a:latin typeface="Arial" panose="020B0604020202020204" pitchFamily="34" charset="0"/>
            <a:cs typeface="Arial" panose="020B0604020202020204" pitchFamily="34" charset="0"/>
          </a:endParaRPr>
        </a:p>
      </dgm:t>
    </dgm:pt>
    <dgm:pt modelId="{E59C6689-5751-4481-B9B8-BCBCF128455C}" type="parTrans" cxnId="{3F44A138-70FB-497F-B1A8-A93A33CBA8D8}">
      <dgm:prSet/>
      <dgm:spPr/>
      <dgm:t>
        <a:bodyPr/>
        <a:lstStyle/>
        <a:p>
          <a:endParaRPr lang="en-US" b="1"/>
        </a:p>
      </dgm:t>
    </dgm:pt>
    <dgm:pt modelId="{86DFB2E4-63C2-4C23-B4F7-254D5497A873}" type="sibTrans" cxnId="{3F44A138-70FB-497F-B1A8-A93A33CBA8D8}">
      <dgm:prSet/>
      <dgm:spPr/>
      <dgm:t>
        <a:bodyPr/>
        <a:lstStyle/>
        <a:p>
          <a:endParaRPr lang="en-US" b="1"/>
        </a:p>
      </dgm:t>
    </dgm:pt>
    <dgm:pt modelId="{93891430-9EE4-4D7D-B440-4D39577B6A32}">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Requirements and Functionality Implementation of the System</a:t>
          </a:r>
        </a:p>
      </dgm:t>
    </dgm:pt>
    <dgm:pt modelId="{3DB3825B-EBF1-424E-8B76-6477789C6022}" type="parTrans" cxnId="{1757FF48-C576-4818-AEA0-4D135748D1D3}">
      <dgm:prSet/>
      <dgm:spPr/>
      <dgm:t>
        <a:bodyPr/>
        <a:lstStyle/>
        <a:p>
          <a:endParaRPr lang="en-US" b="1"/>
        </a:p>
      </dgm:t>
    </dgm:pt>
    <dgm:pt modelId="{612B2D98-D564-4FFE-B99D-EE678FBB9CFC}" type="sibTrans" cxnId="{1757FF48-C576-4818-AEA0-4D135748D1D3}">
      <dgm:prSet/>
      <dgm:spPr/>
      <dgm:t>
        <a:bodyPr/>
        <a:lstStyle/>
        <a:p>
          <a:endParaRPr lang="en-US" b="1"/>
        </a:p>
      </dgm:t>
    </dgm:pt>
    <dgm:pt modelId="{78F3A99F-C2D0-442B-B9C8-19F2E72E5BA3}">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Numerical or Example Tests</a:t>
          </a:r>
        </a:p>
      </dgm:t>
    </dgm:pt>
    <dgm:pt modelId="{617605C3-844E-4D44-89F3-27FD2CB48023}" type="parTrans" cxnId="{FC4B2B9B-9C2B-4BDB-A35E-1424100C02EE}">
      <dgm:prSet/>
      <dgm:spPr/>
      <dgm:t>
        <a:bodyPr/>
        <a:lstStyle/>
        <a:p>
          <a:endParaRPr lang="en-US" b="1"/>
        </a:p>
      </dgm:t>
    </dgm:pt>
    <dgm:pt modelId="{9B5D22F4-1E82-4E84-894A-C03BFD36C551}" type="sibTrans" cxnId="{FC4B2B9B-9C2B-4BDB-A35E-1424100C02EE}">
      <dgm:prSet/>
      <dgm:spPr/>
      <dgm:t>
        <a:bodyPr/>
        <a:lstStyle/>
        <a:p>
          <a:endParaRPr lang="en-US" b="1"/>
        </a:p>
      </dgm:t>
    </dgm:pt>
    <dgm:pt modelId="{A2B3DB3B-DC61-4B4C-9640-A6B601B3CF29}">
      <dgm:prSet/>
      <dgm:spPr/>
      <dgm:t>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Conclusion and Discussion</a:t>
          </a:r>
        </a:p>
      </dgm:t>
    </dgm:pt>
    <dgm:pt modelId="{A83728E8-24A9-4406-A338-DFA6E2E1B99E}" type="parTrans" cxnId="{212C4C00-7D3B-4C5B-8EDA-866ADD8FC325}">
      <dgm:prSet/>
      <dgm:spPr/>
      <dgm:t>
        <a:bodyPr/>
        <a:lstStyle/>
        <a:p>
          <a:endParaRPr lang="en-US" b="1"/>
        </a:p>
      </dgm:t>
    </dgm:pt>
    <dgm:pt modelId="{9C6CE9FE-B91C-41C7-B4FC-7358F1A5D0CE}" type="sibTrans" cxnId="{212C4C00-7D3B-4C5B-8EDA-866ADD8FC325}">
      <dgm:prSet/>
      <dgm:spPr/>
      <dgm:t>
        <a:bodyPr/>
        <a:lstStyle/>
        <a:p>
          <a:endParaRPr lang="en-US" b="1"/>
        </a:p>
      </dgm:t>
    </dgm:pt>
    <dgm:pt modelId="{63EFA6D0-B0B5-4B05-8A33-F59B36BC9C6C}" type="pres">
      <dgm:prSet presAssocID="{74313794-42AB-4C72-8917-44C51E485468}" presName="linear" presStyleCnt="0">
        <dgm:presLayoutVars>
          <dgm:animLvl val="lvl"/>
          <dgm:resizeHandles val="exact"/>
        </dgm:presLayoutVars>
      </dgm:prSet>
      <dgm:spPr/>
    </dgm:pt>
    <dgm:pt modelId="{C25479D0-8709-43EF-9DC2-0985059D9EC7}" type="pres">
      <dgm:prSet presAssocID="{DB0839C9-2CC6-4E01-8018-89BD7D95D6BF}" presName="parentText" presStyleLbl="node1" presStyleIdx="0" presStyleCnt="7">
        <dgm:presLayoutVars>
          <dgm:chMax val="0"/>
          <dgm:bulletEnabled val="1"/>
        </dgm:presLayoutVars>
      </dgm:prSet>
      <dgm:spPr/>
    </dgm:pt>
    <dgm:pt modelId="{7B2CA203-36C8-4761-8CCE-2C33D972E3EA}" type="pres">
      <dgm:prSet presAssocID="{86DFB2E4-63C2-4C23-B4F7-254D5497A873}" presName="spacer" presStyleCnt="0"/>
      <dgm:spPr/>
    </dgm:pt>
    <dgm:pt modelId="{BF60CF86-415B-473C-9DA2-1CFD80D1CEB9}" type="pres">
      <dgm:prSet presAssocID="{9FF2F669-539C-4FF0-B275-02AD09EC8BF4}" presName="parentText" presStyleLbl="node1" presStyleIdx="1" presStyleCnt="7" custLinFactNeighborX="1640">
        <dgm:presLayoutVars>
          <dgm:chMax val="0"/>
          <dgm:bulletEnabled val="1"/>
        </dgm:presLayoutVars>
      </dgm:prSet>
      <dgm:spPr/>
    </dgm:pt>
    <dgm:pt modelId="{10FDD30F-CCAA-47FF-8AD4-8968348A2820}" type="pres">
      <dgm:prSet presAssocID="{C8C5CF2B-AE53-43F3-BBA5-54978D0CB2DF}" presName="spacer" presStyleCnt="0"/>
      <dgm:spPr/>
    </dgm:pt>
    <dgm:pt modelId="{5E92A2F3-20CC-4FAB-A1C9-E9B854BAA9DC}" type="pres">
      <dgm:prSet presAssocID="{0C0FF0BD-A82A-49BD-82BB-A5F3844E6FC0}" presName="parentText" presStyleLbl="node1" presStyleIdx="2" presStyleCnt="7">
        <dgm:presLayoutVars>
          <dgm:chMax val="0"/>
          <dgm:bulletEnabled val="1"/>
        </dgm:presLayoutVars>
      </dgm:prSet>
      <dgm:spPr/>
    </dgm:pt>
    <dgm:pt modelId="{DB3491B7-594C-40E7-B769-E0AE67303ED5}" type="pres">
      <dgm:prSet presAssocID="{A584D78B-F4A2-43BC-9392-605B1EAB0881}" presName="spacer" presStyleCnt="0"/>
      <dgm:spPr/>
    </dgm:pt>
    <dgm:pt modelId="{9F25BC91-58B7-41D0-B9AE-6122080293D4}" type="pres">
      <dgm:prSet presAssocID="{37A918D3-54E7-4E25-B85F-E9257E32F179}" presName="parentText" presStyleLbl="node1" presStyleIdx="3" presStyleCnt="7">
        <dgm:presLayoutVars>
          <dgm:chMax val="0"/>
          <dgm:bulletEnabled val="1"/>
        </dgm:presLayoutVars>
      </dgm:prSet>
      <dgm:spPr/>
    </dgm:pt>
    <dgm:pt modelId="{E76E5ACD-D461-4071-B9BA-217EEA2A736B}" type="pres">
      <dgm:prSet presAssocID="{0BB8EEEF-C00F-4111-95DE-2F19D9A87CF5}" presName="spacer" presStyleCnt="0"/>
      <dgm:spPr/>
    </dgm:pt>
    <dgm:pt modelId="{BEF69557-CD53-4CD8-A41E-B3772DF94BF6}" type="pres">
      <dgm:prSet presAssocID="{93891430-9EE4-4D7D-B440-4D39577B6A32}" presName="parentText" presStyleLbl="node1" presStyleIdx="4" presStyleCnt="7">
        <dgm:presLayoutVars>
          <dgm:chMax val="0"/>
          <dgm:bulletEnabled val="1"/>
        </dgm:presLayoutVars>
      </dgm:prSet>
      <dgm:spPr/>
    </dgm:pt>
    <dgm:pt modelId="{E6617A03-5DFB-4A3C-A16F-4863C010E9EA}" type="pres">
      <dgm:prSet presAssocID="{612B2D98-D564-4FFE-B99D-EE678FBB9CFC}" presName="spacer" presStyleCnt="0"/>
      <dgm:spPr/>
    </dgm:pt>
    <dgm:pt modelId="{9EC5E077-64A4-45A8-BE3E-C8881E768C9E}" type="pres">
      <dgm:prSet presAssocID="{78F3A99F-C2D0-442B-B9C8-19F2E72E5BA3}" presName="parentText" presStyleLbl="node1" presStyleIdx="5" presStyleCnt="7">
        <dgm:presLayoutVars>
          <dgm:chMax val="0"/>
          <dgm:bulletEnabled val="1"/>
        </dgm:presLayoutVars>
      </dgm:prSet>
      <dgm:spPr/>
    </dgm:pt>
    <dgm:pt modelId="{E1B75729-BFA4-4D7E-AA7D-D11686C134B7}" type="pres">
      <dgm:prSet presAssocID="{9B5D22F4-1E82-4E84-894A-C03BFD36C551}" presName="spacer" presStyleCnt="0"/>
      <dgm:spPr/>
    </dgm:pt>
    <dgm:pt modelId="{F9578757-7781-4150-AA13-360A8602877F}" type="pres">
      <dgm:prSet presAssocID="{A2B3DB3B-DC61-4B4C-9640-A6B601B3CF29}" presName="parentText" presStyleLbl="node1" presStyleIdx="6" presStyleCnt="7">
        <dgm:presLayoutVars>
          <dgm:chMax val="0"/>
          <dgm:bulletEnabled val="1"/>
        </dgm:presLayoutVars>
      </dgm:prSet>
      <dgm:spPr/>
    </dgm:pt>
  </dgm:ptLst>
  <dgm:cxnLst>
    <dgm:cxn modelId="{212C4C00-7D3B-4C5B-8EDA-866ADD8FC325}" srcId="{74313794-42AB-4C72-8917-44C51E485468}" destId="{A2B3DB3B-DC61-4B4C-9640-A6B601B3CF29}" srcOrd="6" destOrd="0" parTransId="{A83728E8-24A9-4406-A338-DFA6E2E1B99E}" sibTransId="{9C6CE9FE-B91C-41C7-B4FC-7358F1A5D0CE}"/>
    <dgm:cxn modelId="{E76E3E08-9751-4D05-920F-1BB493AEAC88}" srcId="{74313794-42AB-4C72-8917-44C51E485468}" destId="{37A918D3-54E7-4E25-B85F-E9257E32F179}" srcOrd="3" destOrd="0" parTransId="{C8296551-D83C-44F6-9099-ED8886ADCB1B}" sibTransId="{0BB8EEEF-C00F-4111-95DE-2F19D9A87CF5}"/>
    <dgm:cxn modelId="{2CF4F022-26A9-4A80-8CD9-128E682789E5}" type="presOf" srcId="{9FF2F669-539C-4FF0-B275-02AD09EC8BF4}" destId="{BF60CF86-415B-473C-9DA2-1CFD80D1CEB9}" srcOrd="0" destOrd="0" presId="urn:microsoft.com/office/officeart/2005/8/layout/vList2"/>
    <dgm:cxn modelId="{FA02392F-E6C3-4EAE-8B09-8AEAFB0E9949}" type="presOf" srcId="{93891430-9EE4-4D7D-B440-4D39577B6A32}" destId="{BEF69557-CD53-4CD8-A41E-B3772DF94BF6}" srcOrd="0" destOrd="0" presId="urn:microsoft.com/office/officeart/2005/8/layout/vList2"/>
    <dgm:cxn modelId="{3F44A138-70FB-497F-B1A8-A93A33CBA8D8}" srcId="{74313794-42AB-4C72-8917-44C51E485468}" destId="{DB0839C9-2CC6-4E01-8018-89BD7D95D6BF}" srcOrd="0" destOrd="0" parTransId="{E59C6689-5751-4481-B9B8-BCBCF128455C}" sibTransId="{86DFB2E4-63C2-4C23-B4F7-254D5497A873}"/>
    <dgm:cxn modelId="{1757FF48-C576-4818-AEA0-4D135748D1D3}" srcId="{74313794-42AB-4C72-8917-44C51E485468}" destId="{93891430-9EE4-4D7D-B440-4D39577B6A32}" srcOrd="4" destOrd="0" parTransId="{3DB3825B-EBF1-424E-8B76-6477789C6022}" sibTransId="{612B2D98-D564-4FFE-B99D-EE678FBB9CFC}"/>
    <dgm:cxn modelId="{94C7784F-2BFD-4EBE-B4BB-B5B71FCB90D4}" srcId="{74313794-42AB-4C72-8917-44C51E485468}" destId="{0C0FF0BD-A82A-49BD-82BB-A5F3844E6FC0}" srcOrd="2" destOrd="0" parTransId="{D8D86D6E-4725-4464-8925-0FF7EB4710A3}" sibTransId="{A584D78B-F4A2-43BC-9392-605B1EAB0881}"/>
    <dgm:cxn modelId="{68697E53-27BB-484B-9A75-373622227D22}" type="presOf" srcId="{DB0839C9-2CC6-4E01-8018-89BD7D95D6BF}" destId="{C25479D0-8709-43EF-9DC2-0985059D9EC7}" srcOrd="0" destOrd="0" presId="urn:microsoft.com/office/officeart/2005/8/layout/vList2"/>
    <dgm:cxn modelId="{F8FD077B-95DF-44B5-A2E1-74988B7C9E8D}" type="presOf" srcId="{A2B3DB3B-DC61-4B4C-9640-A6B601B3CF29}" destId="{F9578757-7781-4150-AA13-360A8602877F}" srcOrd="0" destOrd="0" presId="urn:microsoft.com/office/officeart/2005/8/layout/vList2"/>
    <dgm:cxn modelId="{12C7F982-E1ED-411B-8517-7473AA32F556}" type="presOf" srcId="{78F3A99F-C2D0-442B-B9C8-19F2E72E5BA3}" destId="{9EC5E077-64A4-45A8-BE3E-C8881E768C9E}" srcOrd="0" destOrd="0" presId="urn:microsoft.com/office/officeart/2005/8/layout/vList2"/>
    <dgm:cxn modelId="{D1016091-16AF-4BBE-8597-391C26B74623}" type="presOf" srcId="{74313794-42AB-4C72-8917-44C51E485468}" destId="{63EFA6D0-B0B5-4B05-8A33-F59B36BC9C6C}" srcOrd="0" destOrd="0" presId="urn:microsoft.com/office/officeart/2005/8/layout/vList2"/>
    <dgm:cxn modelId="{FE6C1D93-BD46-4CFB-9DF1-F4A2797CB538}" type="presOf" srcId="{37A918D3-54E7-4E25-B85F-E9257E32F179}" destId="{9F25BC91-58B7-41D0-B9AE-6122080293D4}" srcOrd="0" destOrd="0" presId="urn:microsoft.com/office/officeart/2005/8/layout/vList2"/>
    <dgm:cxn modelId="{FC4B2B9B-9C2B-4BDB-A35E-1424100C02EE}" srcId="{74313794-42AB-4C72-8917-44C51E485468}" destId="{78F3A99F-C2D0-442B-B9C8-19F2E72E5BA3}" srcOrd="5" destOrd="0" parTransId="{617605C3-844E-4D44-89F3-27FD2CB48023}" sibTransId="{9B5D22F4-1E82-4E84-894A-C03BFD36C551}"/>
    <dgm:cxn modelId="{58EF139C-B0FE-4A07-8503-E9F8926D78FC}" type="presOf" srcId="{0C0FF0BD-A82A-49BD-82BB-A5F3844E6FC0}" destId="{5E92A2F3-20CC-4FAB-A1C9-E9B854BAA9DC}" srcOrd="0" destOrd="0" presId="urn:microsoft.com/office/officeart/2005/8/layout/vList2"/>
    <dgm:cxn modelId="{BD6466E3-47F0-48CE-9059-173B926E1D56}" srcId="{74313794-42AB-4C72-8917-44C51E485468}" destId="{9FF2F669-539C-4FF0-B275-02AD09EC8BF4}" srcOrd="1" destOrd="0" parTransId="{2D81D52D-7D54-412A-83D5-7A788ACD9BBB}" sibTransId="{C8C5CF2B-AE53-43F3-BBA5-54978D0CB2DF}"/>
    <dgm:cxn modelId="{47DAE68F-9EA3-44AC-BD0F-94D2F188CDAB}" type="presParOf" srcId="{63EFA6D0-B0B5-4B05-8A33-F59B36BC9C6C}" destId="{C25479D0-8709-43EF-9DC2-0985059D9EC7}" srcOrd="0" destOrd="0" presId="urn:microsoft.com/office/officeart/2005/8/layout/vList2"/>
    <dgm:cxn modelId="{68850471-196D-499C-BF5E-41A128E39536}" type="presParOf" srcId="{63EFA6D0-B0B5-4B05-8A33-F59B36BC9C6C}" destId="{7B2CA203-36C8-4761-8CCE-2C33D972E3EA}" srcOrd="1" destOrd="0" presId="urn:microsoft.com/office/officeart/2005/8/layout/vList2"/>
    <dgm:cxn modelId="{712911A8-26ED-4692-9B74-50D6520A6D9A}" type="presParOf" srcId="{63EFA6D0-B0B5-4B05-8A33-F59B36BC9C6C}" destId="{BF60CF86-415B-473C-9DA2-1CFD80D1CEB9}" srcOrd="2" destOrd="0" presId="urn:microsoft.com/office/officeart/2005/8/layout/vList2"/>
    <dgm:cxn modelId="{FB813F6F-8BD1-453C-8902-4F183EED8AA4}" type="presParOf" srcId="{63EFA6D0-B0B5-4B05-8A33-F59B36BC9C6C}" destId="{10FDD30F-CCAA-47FF-8AD4-8968348A2820}" srcOrd="3" destOrd="0" presId="urn:microsoft.com/office/officeart/2005/8/layout/vList2"/>
    <dgm:cxn modelId="{D84198A4-7900-4396-925D-F0DBDD30A9D3}" type="presParOf" srcId="{63EFA6D0-B0B5-4B05-8A33-F59B36BC9C6C}" destId="{5E92A2F3-20CC-4FAB-A1C9-E9B854BAA9DC}" srcOrd="4" destOrd="0" presId="urn:microsoft.com/office/officeart/2005/8/layout/vList2"/>
    <dgm:cxn modelId="{72376F0A-CDF7-4B23-94C3-BC3A9E4E955A}" type="presParOf" srcId="{63EFA6D0-B0B5-4B05-8A33-F59B36BC9C6C}" destId="{DB3491B7-594C-40E7-B769-E0AE67303ED5}" srcOrd="5" destOrd="0" presId="urn:microsoft.com/office/officeart/2005/8/layout/vList2"/>
    <dgm:cxn modelId="{69D700CE-8F0D-4319-8303-B422ED412273}" type="presParOf" srcId="{63EFA6D0-B0B5-4B05-8A33-F59B36BC9C6C}" destId="{9F25BC91-58B7-41D0-B9AE-6122080293D4}" srcOrd="6" destOrd="0" presId="urn:microsoft.com/office/officeart/2005/8/layout/vList2"/>
    <dgm:cxn modelId="{60205410-6E76-44D6-AC5B-F44308DDB7D8}" type="presParOf" srcId="{63EFA6D0-B0B5-4B05-8A33-F59B36BC9C6C}" destId="{E76E5ACD-D461-4071-B9BA-217EEA2A736B}" srcOrd="7" destOrd="0" presId="urn:microsoft.com/office/officeart/2005/8/layout/vList2"/>
    <dgm:cxn modelId="{B4C4DBC2-CA70-4B82-BE2D-4991E6BA2567}" type="presParOf" srcId="{63EFA6D0-B0B5-4B05-8A33-F59B36BC9C6C}" destId="{BEF69557-CD53-4CD8-A41E-B3772DF94BF6}" srcOrd="8" destOrd="0" presId="urn:microsoft.com/office/officeart/2005/8/layout/vList2"/>
    <dgm:cxn modelId="{F54647EA-0C7B-4E85-97AB-8949CA5130F4}" type="presParOf" srcId="{63EFA6D0-B0B5-4B05-8A33-F59B36BC9C6C}" destId="{E6617A03-5DFB-4A3C-A16F-4863C010E9EA}" srcOrd="9" destOrd="0" presId="urn:microsoft.com/office/officeart/2005/8/layout/vList2"/>
    <dgm:cxn modelId="{D1EA2DBE-D1A1-42E2-A634-08D3A6BEB68E}" type="presParOf" srcId="{63EFA6D0-B0B5-4B05-8A33-F59B36BC9C6C}" destId="{9EC5E077-64A4-45A8-BE3E-C8881E768C9E}" srcOrd="10" destOrd="0" presId="urn:microsoft.com/office/officeart/2005/8/layout/vList2"/>
    <dgm:cxn modelId="{23958CDD-53DF-4AA0-9534-30691A4DE70C}" type="presParOf" srcId="{63EFA6D0-B0B5-4B05-8A33-F59B36BC9C6C}" destId="{E1B75729-BFA4-4D7E-AA7D-D11686C134B7}" srcOrd="11" destOrd="0" presId="urn:microsoft.com/office/officeart/2005/8/layout/vList2"/>
    <dgm:cxn modelId="{16FA2D6E-24E4-49D8-9402-43A690C1DF8D}" type="presParOf" srcId="{63EFA6D0-B0B5-4B05-8A33-F59B36BC9C6C}" destId="{F9578757-7781-4150-AA13-360A8602877F}"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FA49AD1-2A7E-4798-A158-3D5827A7068A}"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US"/>
        </a:p>
      </dgm:t>
    </dgm:pt>
    <mc:AlternateContent xmlns:mc="http://schemas.openxmlformats.org/markup-compatibility/2006">
      <mc:Choice xmlns:a14="http://schemas.microsoft.com/office/drawing/2010/main" Requires="a14">
        <dgm:pt modelId="{A8467A0A-7A40-459B-B815-92BF9403410B}">
          <dgm:prSet custT="1"/>
          <dgm:spPr/>
          <dgm:t>
            <a:bodyPr/>
            <a:lstStyle/>
            <a:p>
              <a:pPr algn="just"/>
              <a:r>
                <a:rPr lang="en-US" altLang="zh-TW" sz="1800" b="1" dirty="0"/>
                <a:t>XX</a:t>
              </a:r>
              <a:r>
                <a:rPr lang="zh-TW" sz="1800" b="1" dirty="0"/>
                <a:t>動物對</a:t>
              </a:r>
              <a:r>
                <a:rPr lang="en-US" altLang="zh-TW" sz="1800" b="1" dirty="0"/>
                <a:t>XX</a:t>
              </a:r>
              <a:r>
                <a:rPr lang="zh-TW" sz="1800" b="1" dirty="0"/>
                <a:t>動物的恐懼參數 </a:t>
              </a:r>
              <a:r>
                <a:rPr lang="en-US" sz="1800" b="1" dirty="0"/>
                <a:t>(Fright factor of herbivores to omnivores - </a:t>
              </a:r>
              <a14:m>
                <m:oMath xmlns:m="http://schemas.openxmlformats.org/officeDocument/2006/math">
                  <m:sSub>
                    <m:sSubPr>
                      <m:ctrlPr>
                        <a:rPr lang="en-US" sz="1800" b="1" i="1"/>
                      </m:ctrlPr>
                    </m:sSubPr>
                    <m:e>
                      <m:r>
                        <a:rPr lang="en-US" sz="1800" b="1" i="1"/>
                        <m:t>𝑷</m:t>
                      </m:r>
                    </m:e>
                    <m:sub>
                      <m:r>
                        <a:rPr lang="en-US" sz="1800" b="1" i="1"/>
                        <m:t>𝒇𝒉𝒐</m:t>
                      </m:r>
                    </m:sub>
                  </m:sSub>
                </m:oMath>
              </a14:m>
              <a:r>
                <a:rPr lang="en-US" sz="1800" b="1" dirty="0"/>
                <a:t>)</a:t>
              </a:r>
              <a:r>
                <a:rPr lang="zh-TW" sz="1800" b="1" dirty="0"/>
                <a:t>：</a:t>
              </a:r>
              <a:r>
                <a:rPr lang="zh-TW" sz="1800" dirty="0"/>
                <a:t>為</a:t>
              </a:r>
              <a:r>
                <a:rPr lang="en-US" altLang="zh-TW" sz="1800" dirty="0"/>
                <a:t>XX</a:t>
              </a:r>
              <a:r>
                <a:rPr lang="zh-TW" sz="1800" dirty="0"/>
                <a:t>動物對</a:t>
              </a:r>
              <a:r>
                <a:rPr lang="en-US" altLang="zh-TW" sz="1800" dirty="0"/>
                <a:t>XX</a:t>
              </a:r>
              <a:r>
                <a:rPr lang="zh-TW" sz="1800" dirty="0"/>
                <a:t>動物的恐懼程度，其算法為</a:t>
              </a:r>
              <a:r>
                <a:rPr lang="en-US" sz="1800" dirty="0"/>
                <a:t>1</a:t>
              </a:r>
              <a:r>
                <a:rPr lang="zh-TW" sz="1800" dirty="0"/>
                <a:t>減掉「周遭最近捕食者距離」除以「最小面對該類捕食者恐懼距離」。</a:t>
              </a:r>
              <a:endParaRPr lang="en-US" sz="1800" b="0" dirty="0"/>
            </a:p>
          </dgm:t>
        </dgm:pt>
      </mc:Choice>
      <mc:Fallback>
        <dgm:pt modelId="{A8467A0A-7A40-459B-B815-92BF9403410B}">
          <dgm:prSet custT="1"/>
          <dgm:spPr/>
          <dgm:t>
            <a:bodyPr/>
            <a:lstStyle/>
            <a:p>
              <a:pPr algn="just"/>
              <a:r>
                <a:rPr lang="en-US" altLang="zh-TW" sz="1800" b="1" dirty="0"/>
                <a:t>XX</a:t>
              </a:r>
              <a:r>
                <a:rPr lang="zh-TW" sz="1800" b="1" dirty="0"/>
                <a:t>動物對</a:t>
              </a:r>
              <a:r>
                <a:rPr lang="en-US" altLang="zh-TW" sz="1800" b="1" dirty="0"/>
                <a:t>XX</a:t>
              </a:r>
              <a:r>
                <a:rPr lang="zh-TW" sz="1800" b="1" dirty="0"/>
                <a:t>動物的恐懼參數 </a:t>
              </a:r>
              <a:r>
                <a:rPr lang="en-US" sz="1800" b="1" dirty="0"/>
                <a:t>(Fright factor of herbivores to omnivores - </a:t>
              </a:r>
              <a:r>
                <a:rPr lang="en-US" sz="1800" b="1" i="0"/>
                <a:t>𝑷_𝒇𝒉𝒐</a:t>
              </a:r>
              <a:r>
                <a:rPr lang="en-US" sz="1800" b="1" dirty="0"/>
                <a:t>)</a:t>
              </a:r>
              <a:r>
                <a:rPr lang="zh-TW" sz="1800" b="1" dirty="0"/>
                <a:t>：</a:t>
              </a:r>
              <a:r>
                <a:rPr lang="zh-TW" sz="1800" dirty="0"/>
                <a:t>為</a:t>
              </a:r>
              <a:r>
                <a:rPr lang="en-US" altLang="zh-TW" sz="1800" dirty="0"/>
                <a:t>XX</a:t>
              </a:r>
              <a:r>
                <a:rPr lang="zh-TW" sz="1800" dirty="0"/>
                <a:t>動物對</a:t>
              </a:r>
              <a:r>
                <a:rPr lang="en-US" altLang="zh-TW" sz="1800" dirty="0"/>
                <a:t>XX</a:t>
              </a:r>
              <a:r>
                <a:rPr lang="zh-TW" sz="1800" dirty="0"/>
                <a:t>動物的恐懼程度，其算法為</a:t>
              </a:r>
              <a:r>
                <a:rPr lang="en-US" sz="1800" dirty="0"/>
                <a:t>1</a:t>
              </a:r>
              <a:r>
                <a:rPr lang="zh-TW" sz="1800" dirty="0"/>
                <a:t>減掉「周遭最近捕食者距離」除以「最小面對該類捕食者恐懼距離」。</a:t>
              </a:r>
              <a:endParaRPr lang="en-US" sz="1800" b="0" dirty="0"/>
            </a:p>
          </dgm:t>
        </dgm:pt>
      </mc:Fallback>
    </mc:AlternateContent>
    <dgm:pt modelId="{9E60C1F8-0DE3-47B8-A86C-99C605FB2C96}" type="parTrans" cxnId="{A99292B8-A665-41F5-A814-94FE2C4DABBA}">
      <dgm:prSet/>
      <dgm:spPr/>
      <dgm:t>
        <a:bodyPr/>
        <a:lstStyle/>
        <a:p>
          <a:endParaRPr lang="en-US" sz="1800"/>
        </a:p>
      </dgm:t>
    </dgm:pt>
    <dgm:pt modelId="{4610D784-47BC-4567-BDCC-324637280823}" type="sibTrans" cxnId="{A99292B8-A665-41F5-A814-94FE2C4DABBA}">
      <dgm:prSet/>
      <dgm:spPr/>
      <dgm:t>
        <a:bodyPr/>
        <a:lstStyle/>
        <a:p>
          <a:endParaRPr lang="en-US" sz="1800"/>
        </a:p>
      </dgm:t>
    </dgm:pt>
    <mc:AlternateContent xmlns:mc="http://schemas.openxmlformats.org/markup-compatibility/2006">
      <mc:Choice xmlns:a14="http://schemas.microsoft.com/office/drawing/2010/main" Requires="a14">
        <dgm:pt modelId="{D3B09DAC-36D8-483C-B777-3BDF51632B2C}">
          <dgm:prSet custT="1"/>
          <dgm:spPr/>
          <dgm:t>
            <a:bodyPr/>
            <a:lstStyle/>
            <a:p>
              <a:pPr algn="just"/>
              <a:r>
                <a:rPr lang="zh-TW" altLang="en-US" sz="1800" b="1" dirty="0"/>
                <a:t>雜食動物成為捕獵者機率 </a:t>
              </a:r>
              <a:r>
                <a:rPr lang="en-US" altLang="en-US" sz="1800" b="1" dirty="0"/>
                <a:t>(Predator probability- </a:t>
              </a:r>
              <a14:m>
                <m:oMath xmlns:m="http://schemas.openxmlformats.org/officeDocument/2006/math">
                  <m:sSub>
                    <m:sSubPr>
                      <m:ctrlPr>
                        <a:rPr lang="en-US" sz="1800" b="1" i="1" smtClean="0">
                          <a:latin typeface="Cambria Math" panose="02040503050406030204" pitchFamily="18" charset="0"/>
                        </a:rPr>
                      </m:ctrlPr>
                    </m:sSubPr>
                    <m:e>
                      <m:r>
                        <a:rPr lang="en-US" sz="1800" b="1" i="1">
                          <a:latin typeface="Cambria Math" panose="02040503050406030204" pitchFamily="18" charset="0"/>
                        </a:rPr>
                        <m:t>𝑷</m:t>
                      </m:r>
                    </m:e>
                    <m:sub>
                      <m:r>
                        <a:rPr lang="en-US" sz="1800" b="1" i="1" smtClean="0">
                          <a:latin typeface="Cambria Math" panose="02040503050406030204" pitchFamily="18" charset="0"/>
                        </a:rPr>
                        <m:t>𝒑</m:t>
                      </m:r>
                    </m:sub>
                  </m:sSub>
                </m:oMath>
              </a14:m>
              <a:r>
                <a:rPr lang="en-US" altLang="en-US" sz="1800" b="1" dirty="0"/>
                <a:t>)</a:t>
              </a:r>
              <a:r>
                <a:rPr lang="zh-TW" altLang="en-US" sz="1800" b="1" dirty="0"/>
                <a:t>：</a:t>
              </a:r>
              <a:r>
                <a:rPr lang="zh-TW" altLang="en-US" sz="1800" b="0" dirty="0"/>
                <a:t>為雜食動物成為「捕獵者」的機率 ，其算法為「周遭最近雜食動物的距離」除以「周遭最近肉食動物的距離加上周遭最近雜食動物的距離」。</a:t>
              </a:r>
              <a:endParaRPr lang="en-US" sz="1800" b="0" dirty="0"/>
            </a:p>
          </dgm:t>
        </dgm:pt>
      </mc:Choice>
      <mc:Fallback>
        <dgm:pt modelId="{D3B09DAC-36D8-483C-B777-3BDF51632B2C}">
          <dgm:prSet custT="1"/>
          <dgm:spPr/>
          <dgm:t>
            <a:bodyPr/>
            <a:lstStyle/>
            <a:p>
              <a:pPr algn="just"/>
              <a:r>
                <a:rPr lang="zh-TW" altLang="en-US" sz="1800" b="1" dirty="0"/>
                <a:t>雜食動物成為捕獵者機率 </a:t>
              </a:r>
              <a:r>
                <a:rPr lang="en-US" altLang="en-US" sz="1800" b="1" dirty="0"/>
                <a:t>(Predator probability- </a:t>
              </a:r>
              <a:r>
                <a:rPr lang="en-US" sz="1800" b="1" i="0">
                  <a:latin typeface="Cambria Math" panose="02040503050406030204" pitchFamily="18" charset="0"/>
                </a:rPr>
                <a:t>𝑷_𝒑</a:t>
              </a:r>
              <a:r>
                <a:rPr lang="en-US" altLang="en-US" sz="1800" b="1" dirty="0"/>
                <a:t>)</a:t>
              </a:r>
              <a:r>
                <a:rPr lang="zh-TW" altLang="en-US" sz="1800" b="1" dirty="0"/>
                <a:t>：</a:t>
              </a:r>
              <a:r>
                <a:rPr lang="zh-TW" altLang="en-US" sz="1800" b="0" dirty="0"/>
                <a:t>為雜食動物成為「捕獵者」的機率 ，其算法為「周遭最近雜食動物的距離」除以「周遭最近肉食動物的距離加上周遭最近雜食動物的距離」。</a:t>
              </a:r>
              <a:endParaRPr lang="en-US" sz="1800" b="0" dirty="0"/>
            </a:p>
          </dgm:t>
        </dgm:pt>
      </mc:Fallback>
    </mc:AlternateContent>
    <dgm:pt modelId="{6A68552F-946B-4DA3-BECD-B53A55F8225C}" type="parTrans" cxnId="{6837AC95-5978-4CD1-8644-F95D4956816A}">
      <dgm:prSet/>
      <dgm:spPr/>
      <dgm:t>
        <a:bodyPr/>
        <a:lstStyle/>
        <a:p>
          <a:endParaRPr lang="en-US" sz="1800"/>
        </a:p>
      </dgm:t>
    </dgm:pt>
    <dgm:pt modelId="{FAE6A828-622A-4E6F-867D-31411A94E675}" type="sibTrans" cxnId="{6837AC95-5978-4CD1-8644-F95D4956816A}">
      <dgm:prSet/>
      <dgm:spPr/>
      <dgm:t>
        <a:bodyPr/>
        <a:lstStyle/>
        <a:p>
          <a:endParaRPr lang="en-US" sz="1800"/>
        </a:p>
      </dgm:t>
    </dgm:pt>
    <dgm:pt modelId="{6DA04537-472A-44CE-8EA8-EEAC201A7EEF}">
      <dgm:prSet custT="1"/>
      <dgm:spPr/>
      <dgm:t>
        <a:bodyPr/>
        <a:lstStyle/>
        <a:p>
          <a:pPr algn="just"/>
          <a:r>
            <a:rPr lang="zh-TW" altLang="en-US" sz="1800" b="1" dirty="0"/>
            <a:t>環境參數 </a:t>
          </a:r>
          <a:r>
            <a:rPr lang="en-US" altLang="zh-TW" sz="1800" b="1" dirty="0"/>
            <a:t>(Environmental factor)</a:t>
          </a:r>
          <a:r>
            <a:rPr lang="zh-TW" altLang="en-US" sz="1800" b="1" dirty="0"/>
            <a:t>：</a:t>
          </a:r>
          <a:r>
            <a:rPr lang="zh-TW" altLang="en-US" sz="1800" b="0" dirty="0"/>
            <a:t>如上一段所闡述，共有三種環境比率可供選擇，將環境自然資源富庶從低至高分為</a:t>
          </a:r>
          <a:r>
            <a:rPr lang="en-US" altLang="zh-TW" sz="1800" b="0" dirty="0"/>
            <a:t>Harsh</a:t>
          </a:r>
          <a:r>
            <a:rPr lang="zh-TW" altLang="en-US" sz="1800" b="0" dirty="0"/>
            <a:t>（草食：雜食：肉食＝</a:t>
          </a:r>
          <a:r>
            <a:rPr lang="en-US" altLang="zh-TW" sz="1800" b="0" dirty="0"/>
            <a:t>10:3:1</a:t>
          </a:r>
          <a:r>
            <a:rPr lang="zh-TW" altLang="en-US" sz="1800" b="0" dirty="0"/>
            <a:t>）、</a:t>
          </a:r>
          <a:r>
            <a:rPr lang="en-US" altLang="zh-TW" sz="1800" b="0" dirty="0"/>
            <a:t>Average</a:t>
          </a:r>
          <a:r>
            <a:rPr lang="zh-TW" altLang="en-US" sz="1800" b="0" dirty="0"/>
            <a:t>（草食：雜食：肉食＝</a:t>
          </a:r>
          <a:r>
            <a:rPr lang="en-US" altLang="zh-TW" sz="1800" b="0" dirty="0"/>
            <a:t>25:6:1</a:t>
          </a:r>
          <a:r>
            <a:rPr lang="zh-TW" altLang="en-US" sz="1800" b="0" dirty="0"/>
            <a:t>）及</a:t>
          </a:r>
          <a:r>
            <a:rPr lang="en-US" altLang="zh-TW" sz="1800" b="0" dirty="0"/>
            <a:t>Calm</a:t>
          </a:r>
          <a:r>
            <a:rPr lang="zh-TW" altLang="en-US" sz="1800" b="0" dirty="0"/>
            <a:t>（草食：雜食：肉食＝</a:t>
          </a:r>
          <a:r>
            <a:rPr lang="en-US" altLang="zh-TW" sz="1800" b="0" dirty="0"/>
            <a:t>40:10:1</a:t>
          </a:r>
          <a:r>
            <a:rPr lang="zh-TW" altLang="en-US" sz="1800" b="0" dirty="0"/>
            <a:t>）三種比率。</a:t>
          </a:r>
          <a:endParaRPr lang="en-US" sz="1800" b="0" dirty="0"/>
        </a:p>
      </dgm:t>
    </dgm:pt>
    <dgm:pt modelId="{7D352891-175F-4256-8FB0-7595FA6B4552}" type="parTrans" cxnId="{5535BD20-40B8-43A1-8FBA-9CB1E78ED5D6}">
      <dgm:prSet/>
      <dgm:spPr/>
      <dgm:t>
        <a:bodyPr/>
        <a:lstStyle/>
        <a:p>
          <a:endParaRPr lang="en-US" sz="1800"/>
        </a:p>
      </dgm:t>
    </dgm:pt>
    <dgm:pt modelId="{6E23A786-16A7-4DE0-82E4-52B827F79455}" type="sibTrans" cxnId="{5535BD20-40B8-43A1-8FBA-9CB1E78ED5D6}">
      <dgm:prSet/>
      <dgm:spPr/>
      <dgm:t>
        <a:bodyPr/>
        <a:lstStyle/>
        <a:p>
          <a:endParaRPr lang="en-US" sz="1800"/>
        </a:p>
      </dgm:t>
    </dgm:pt>
    <dgm:pt modelId="{D4426B10-4772-4B7E-8053-5805E9DE0CFC}" type="pres">
      <dgm:prSet presAssocID="{2FA49AD1-2A7E-4798-A158-3D5827A7068A}" presName="vert0" presStyleCnt="0">
        <dgm:presLayoutVars>
          <dgm:dir/>
          <dgm:animOne val="branch"/>
          <dgm:animLvl val="lvl"/>
        </dgm:presLayoutVars>
      </dgm:prSet>
      <dgm:spPr/>
    </dgm:pt>
    <dgm:pt modelId="{795C031E-C89A-4A24-9EC3-3C4B58F6E582}" type="pres">
      <dgm:prSet presAssocID="{A8467A0A-7A40-459B-B815-92BF9403410B}" presName="thickLine" presStyleLbl="alignNode1" presStyleIdx="0" presStyleCnt="3"/>
      <dgm:spPr/>
    </dgm:pt>
    <dgm:pt modelId="{89D22CA9-72CB-408B-B174-4C849C401C96}" type="pres">
      <dgm:prSet presAssocID="{A8467A0A-7A40-459B-B815-92BF9403410B}" presName="horz1" presStyleCnt="0"/>
      <dgm:spPr/>
    </dgm:pt>
    <dgm:pt modelId="{2D55D3E3-41F1-42BD-ADBB-C4E16E8426CD}" type="pres">
      <dgm:prSet presAssocID="{A8467A0A-7A40-459B-B815-92BF9403410B}" presName="tx1" presStyleLbl="revTx" presStyleIdx="0" presStyleCnt="3"/>
      <dgm:spPr/>
    </dgm:pt>
    <dgm:pt modelId="{393DE462-A797-4F1D-A2A4-95CCAC5E5240}" type="pres">
      <dgm:prSet presAssocID="{A8467A0A-7A40-459B-B815-92BF9403410B}" presName="vert1" presStyleCnt="0"/>
      <dgm:spPr/>
    </dgm:pt>
    <dgm:pt modelId="{BE6C1D61-A7B8-4623-AECD-08C8F67B1A91}" type="pres">
      <dgm:prSet presAssocID="{D3B09DAC-36D8-483C-B777-3BDF51632B2C}" presName="thickLine" presStyleLbl="alignNode1" presStyleIdx="1" presStyleCnt="3"/>
      <dgm:spPr/>
    </dgm:pt>
    <dgm:pt modelId="{77C87015-452E-4D6B-BCCE-A19DCF61B97D}" type="pres">
      <dgm:prSet presAssocID="{D3B09DAC-36D8-483C-B777-3BDF51632B2C}" presName="horz1" presStyleCnt="0"/>
      <dgm:spPr/>
    </dgm:pt>
    <dgm:pt modelId="{86353484-7104-4EC2-92BC-9FB45E106306}" type="pres">
      <dgm:prSet presAssocID="{D3B09DAC-36D8-483C-B777-3BDF51632B2C}" presName="tx1" presStyleLbl="revTx" presStyleIdx="1" presStyleCnt="3"/>
      <dgm:spPr/>
    </dgm:pt>
    <dgm:pt modelId="{0BB3F3A1-1629-4165-BA6B-F5E23B47FBB2}" type="pres">
      <dgm:prSet presAssocID="{D3B09DAC-36D8-483C-B777-3BDF51632B2C}" presName="vert1" presStyleCnt="0"/>
      <dgm:spPr/>
    </dgm:pt>
    <dgm:pt modelId="{DF1AABD1-3015-4DF1-A9AA-697318DFB829}" type="pres">
      <dgm:prSet presAssocID="{6DA04537-472A-44CE-8EA8-EEAC201A7EEF}" presName="thickLine" presStyleLbl="alignNode1" presStyleIdx="2" presStyleCnt="3"/>
      <dgm:spPr/>
    </dgm:pt>
    <dgm:pt modelId="{52F753F4-64D5-4EA0-A448-1ECE3F0A2C62}" type="pres">
      <dgm:prSet presAssocID="{6DA04537-472A-44CE-8EA8-EEAC201A7EEF}" presName="horz1" presStyleCnt="0"/>
      <dgm:spPr/>
    </dgm:pt>
    <dgm:pt modelId="{6F81C439-AD31-47B1-B311-A2E8B7AFC737}" type="pres">
      <dgm:prSet presAssocID="{6DA04537-472A-44CE-8EA8-EEAC201A7EEF}" presName="tx1" presStyleLbl="revTx" presStyleIdx="2" presStyleCnt="3"/>
      <dgm:spPr/>
    </dgm:pt>
    <dgm:pt modelId="{E99A553D-CB77-431F-84F3-37F214BD66FF}" type="pres">
      <dgm:prSet presAssocID="{6DA04537-472A-44CE-8EA8-EEAC201A7EEF}" presName="vert1" presStyleCnt="0"/>
      <dgm:spPr/>
    </dgm:pt>
  </dgm:ptLst>
  <dgm:cxnLst>
    <dgm:cxn modelId="{45F8AD1C-8712-4D20-94B9-389FED69D4F0}" type="presOf" srcId="{6DA04537-472A-44CE-8EA8-EEAC201A7EEF}" destId="{6F81C439-AD31-47B1-B311-A2E8B7AFC737}" srcOrd="0" destOrd="0" presId="urn:microsoft.com/office/officeart/2008/layout/LinedList"/>
    <dgm:cxn modelId="{1CED8D1E-1059-4863-99B3-B77EA756F662}" type="presOf" srcId="{D3B09DAC-36D8-483C-B777-3BDF51632B2C}" destId="{86353484-7104-4EC2-92BC-9FB45E106306}" srcOrd="0" destOrd="0" presId="urn:microsoft.com/office/officeart/2008/layout/LinedList"/>
    <dgm:cxn modelId="{5535BD20-40B8-43A1-8FBA-9CB1E78ED5D6}" srcId="{2FA49AD1-2A7E-4798-A158-3D5827A7068A}" destId="{6DA04537-472A-44CE-8EA8-EEAC201A7EEF}" srcOrd="2" destOrd="0" parTransId="{7D352891-175F-4256-8FB0-7595FA6B4552}" sibTransId="{6E23A786-16A7-4DE0-82E4-52B827F79455}"/>
    <dgm:cxn modelId="{6837AC95-5978-4CD1-8644-F95D4956816A}" srcId="{2FA49AD1-2A7E-4798-A158-3D5827A7068A}" destId="{D3B09DAC-36D8-483C-B777-3BDF51632B2C}" srcOrd="1" destOrd="0" parTransId="{6A68552F-946B-4DA3-BECD-B53A55F8225C}" sibTransId="{FAE6A828-622A-4E6F-867D-31411A94E675}"/>
    <dgm:cxn modelId="{96F70EAF-442F-4B45-809C-988909BB7EEC}" type="presOf" srcId="{A8467A0A-7A40-459B-B815-92BF9403410B}" destId="{2D55D3E3-41F1-42BD-ADBB-C4E16E8426CD}" srcOrd="0" destOrd="0" presId="urn:microsoft.com/office/officeart/2008/layout/LinedList"/>
    <dgm:cxn modelId="{A99292B8-A665-41F5-A814-94FE2C4DABBA}" srcId="{2FA49AD1-2A7E-4798-A158-3D5827A7068A}" destId="{A8467A0A-7A40-459B-B815-92BF9403410B}" srcOrd="0" destOrd="0" parTransId="{9E60C1F8-0DE3-47B8-A86C-99C605FB2C96}" sibTransId="{4610D784-47BC-4567-BDCC-324637280823}"/>
    <dgm:cxn modelId="{1BB29ECA-CA29-4357-84FC-E2AB67DD6662}" type="presOf" srcId="{2FA49AD1-2A7E-4798-A158-3D5827A7068A}" destId="{D4426B10-4772-4B7E-8053-5805E9DE0CFC}" srcOrd="0" destOrd="0" presId="urn:microsoft.com/office/officeart/2008/layout/LinedList"/>
    <dgm:cxn modelId="{28B55934-AC96-477D-9E78-9C246D3CB722}" type="presParOf" srcId="{D4426B10-4772-4B7E-8053-5805E9DE0CFC}" destId="{795C031E-C89A-4A24-9EC3-3C4B58F6E582}" srcOrd="0" destOrd="0" presId="urn:microsoft.com/office/officeart/2008/layout/LinedList"/>
    <dgm:cxn modelId="{56AE99EC-DD8F-4E2F-BB94-F82BDB92E74E}" type="presParOf" srcId="{D4426B10-4772-4B7E-8053-5805E9DE0CFC}" destId="{89D22CA9-72CB-408B-B174-4C849C401C96}" srcOrd="1" destOrd="0" presId="urn:microsoft.com/office/officeart/2008/layout/LinedList"/>
    <dgm:cxn modelId="{3B2B6AF6-4BB5-467D-9346-871ED79E471D}" type="presParOf" srcId="{89D22CA9-72CB-408B-B174-4C849C401C96}" destId="{2D55D3E3-41F1-42BD-ADBB-C4E16E8426CD}" srcOrd="0" destOrd="0" presId="urn:microsoft.com/office/officeart/2008/layout/LinedList"/>
    <dgm:cxn modelId="{A7712E1C-C34B-4CB1-BAE7-9B3334061CCC}" type="presParOf" srcId="{89D22CA9-72CB-408B-B174-4C849C401C96}" destId="{393DE462-A797-4F1D-A2A4-95CCAC5E5240}" srcOrd="1" destOrd="0" presId="urn:microsoft.com/office/officeart/2008/layout/LinedList"/>
    <dgm:cxn modelId="{74EAAB97-74F8-4AD7-8955-FBF3596C6E70}" type="presParOf" srcId="{D4426B10-4772-4B7E-8053-5805E9DE0CFC}" destId="{BE6C1D61-A7B8-4623-AECD-08C8F67B1A91}" srcOrd="2" destOrd="0" presId="urn:microsoft.com/office/officeart/2008/layout/LinedList"/>
    <dgm:cxn modelId="{EE7AA442-7A39-49BA-B22F-1D000177E799}" type="presParOf" srcId="{D4426B10-4772-4B7E-8053-5805E9DE0CFC}" destId="{77C87015-452E-4D6B-BCCE-A19DCF61B97D}" srcOrd="3" destOrd="0" presId="urn:microsoft.com/office/officeart/2008/layout/LinedList"/>
    <dgm:cxn modelId="{C2AD50ED-3080-4083-BDA8-3FCAC25D2913}" type="presParOf" srcId="{77C87015-452E-4D6B-BCCE-A19DCF61B97D}" destId="{86353484-7104-4EC2-92BC-9FB45E106306}" srcOrd="0" destOrd="0" presId="urn:microsoft.com/office/officeart/2008/layout/LinedList"/>
    <dgm:cxn modelId="{C1CFE7B2-B41C-4559-9FDA-E8419BAD4201}" type="presParOf" srcId="{77C87015-452E-4D6B-BCCE-A19DCF61B97D}" destId="{0BB3F3A1-1629-4165-BA6B-F5E23B47FBB2}" srcOrd="1" destOrd="0" presId="urn:microsoft.com/office/officeart/2008/layout/LinedList"/>
    <dgm:cxn modelId="{FBA563A9-1913-4546-B19B-FDDA65FBEA05}" type="presParOf" srcId="{D4426B10-4772-4B7E-8053-5805E9DE0CFC}" destId="{DF1AABD1-3015-4DF1-A9AA-697318DFB829}" srcOrd="4" destOrd="0" presId="urn:microsoft.com/office/officeart/2008/layout/LinedList"/>
    <dgm:cxn modelId="{BA52E99A-3C1B-42E4-AC33-8E83FDB358E1}" type="presParOf" srcId="{D4426B10-4772-4B7E-8053-5805E9DE0CFC}" destId="{52F753F4-64D5-4EA0-A448-1ECE3F0A2C62}" srcOrd="5" destOrd="0" presId="urn:microsoft.com/office/officeart/2008/layout/LinedList"/>
    <dgm:cxn modelId="{5985BA18-E44D-4CD0-83F2-E761AE3F3FE1}" type="presParOf" srcId="{52F753F4-64D5-4EA0-A448-1ECE3F0A2C62}" destId="{6F81C439-AD31-47B1-B311-A2E8B7AFC737}" srcOrd="0" destOrd="0" presId="urn:microsoft.com/office/officeart/2008/layout/LinedList"/>
    <dgm:cxn modelId="{FD5EA73B-2B58-4DE2-A711-6A516F626307}" type="presParOf" srcId="{52F753F4-64D5-4EA0-A448-1ECE3F0A2C62}" destId="{E99A553D-CB77-431F-84F3-37F214BD66F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479D0-8709-43EF-9DC2-0985059D9EC7}">
      <dsp:nvSpPr>
        <dsp:cNvPr id="0" name=""/>
        <dsp:cNvSpPr/>
      </dsp:nvSpPr>
      <dsp:spPr>
        <a:xfrm>
          <a:off x="0" y="19045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altLang="zh-TW" sz="1900" b="1" kern="1200" dirty="0">
              <a:latin typeface="Arial" panose="020B0604020202020204" pitchFamily="34" charset="0"/>
              <a:cs typeface="Arial" panose="020B0604020202020204" pitchFamily="34" charset="0"/>
            </a:rPr>
            <a:t>Introduction</a:t>
          </a:r>
          <a:endParaRPr lang="en-US" sz="1900" b="1" kern="1200" dirty="0">
            <a:latin typeface="Arial" panose="020B0604020202020204" pitchFamily="34" charset="0"/>
            <a:cs typeface="Arial" panose="020B0604020202020204" pitchFamily="34" charset="0"/>
          </a:endParaRPr>
        </a:p>
      </dsp:txBody>
      <dsp:txXfrm>
        <a:off x="21704" y="212159"/>
        <a:ext cx="7393713" cy="401192"/>
      </dsp:txXfrm>
    </dsp:sp>
    <dsp:sp modelId="{BF60CF86-415B-473C-9DA2-1CFD80D1CEB9}">
      <dsp:nvSpPr>
        <dsp:cNvPr id="0" name=""/>
        <dsp:cNvSpPr/>
      </dsp:nvSpPr>
      <dsp:spPr>
        <a:xfrm>
          <a:off x="0" y="68977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latin typeface="Arial" panose="020B0604020202020204" pitchFamily="34" charset="0"/>
              <a:cs typeface="Arial" panose="020B0604020202020204" pitchFamily="34" charset="0"/>
            </a:rPr>
            <a:t>Predator Pray PSO </a:t>
          </a:r>
        </a:p>
      </dsp:txBody>
      <dsp:txXfrm>
        <a:off x="21704" y="711479"/>
        <a:ext cx="7393713" cy="401192"/>
      </dsp:txXfrm>
    </dsp:sp>
    <dsp:sp modelId="{5E92A2F3-20CC-4FAB-A1C9-E9B854BAA9DC}">
      <dsp:nvSpPr>
        <dsp:cNvPr id="0" name=""/>
        <dsp:cNvSpPr/>
      </dsp:nvSpPr>
      <dsp:spPr>
        <a:xfrm>
          <a:off x="0" y="118909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latin typeface="Arial" panose="020B0604020202020204" pitchFamily="34" charset="0"/>
              <a:cs typeface="Arial" panose="020B0604020202020204" pitchFamily="34" charset="0"/>
            </a:rPr>
            <a:t>The Hunting Search</a:t>
          </a:r>
        </a:p>
      </dsp:txBody>
      <dsp:txXfrm>
        <a:off x="21704" y="1210799"/>
        <a:ext cx="7393713" cy="401192"/>
      </dsp:txXfrm>
    </dsp:sp>
    <dsp:sp modelId="{9F25BC91-58B7-41D0-B9AE-6122080293D4}">
      <dsp:nvSpPr>
        <dsp:cNvPr id="0" name=""/>
        <dsp:cNvSpPr/>
      </dsp:nvSpPr>
      <dsp:spPr>
        <a:xfrm>
          <a:off x="0" y="168841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latin typeface="Arial" panose="020B0604020202020204" pitchFamily="34" charset="0"/>
              <a:cs typeface="Arial" panose="020B0604020202020204" pitchFamily="34" charset="0"/>
            </a:rPr>
            <a:t>Animal Food Chain Based PSO </a:t>
          </a:r>
        </a:p>
      </dsp:txBody>
      <dsp:txXfrm>
        <a:off x="21704" y="1710119"/>
        <a:ext cx="7393713" cy="401192"/>
      </dsp:txXfrm>
    </dsp:sp>
    <dsp:sp modelId="{BEF69557-CD53-4CD8-A41E-B3772DF94BF6}">
      <dsp:nvSpPr>
        <dsp:cNvPr id="0" name=""/>
        <dsp:cNvSpPr/>
      </dsp:nvSpPr>
      <dsp:spPr>
        <a:xfrm>
          <a:off x="0" y="218773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latin typeface="Arial" panose="020B0604020202020204" pitchFamily="34" charset="0"/>
              <a:cs typeface="Arial" panose="020B0604020202020204" pitchFamily="34" charset="0"/>
            </a:rPr>
            <a:t>Requirements and Functionality Implementation of the System</a:t>
          </a:r>
        </a:p>
      </dsp:txBody>
      <dsp:txXfrm>
        <a:off x="21704" y="2209439"/>
        <a:ext cx="7393713" cy="401192"/>
      </dsp:txXfrm>
    </dsp:sp>
    <dsp:sp modelId="{9EC5E077-64A4-45A8-BE3E-C8881E768C9E}">
      <dsp:nvSpPr>
        <dsp:cNvPr id="0" name=""/>
        <dsp:cNvSpPr/>
      </dsp:nvSpPr>
      <dsp:spPr>
        <a:xfrm>
          <a:off x="0" y="268705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latin typeface="Arial" panose="020B0604020202020204" pitchFamily="34" charset="0"/>
              <a:cs typeface="Arial" panose="020B0604020202020204" pitchFamily="34" charset="0"/>
            </a:rPr>
            <a:t>Numerical or Example Tests</a:t>
          </a:r>
        </a:p>
      </dsp:txBody>
      <dsp:txXfrm>
        <a:off x="21704" y="2708759"/>
        <a:ext cx="7393713" cy="401192"/>
      </dsp:txXfrm>
    </dsp:sp>
    <dsp:sp modelId="{F9578757-7781-4150-AA13-360A8602877F}">
      <dsp:nvSpPr>
        <dsp:cNvPr id="0" name=""/>
        <dsp:cNvSpPr/>
      </dsp:nvSpPr>
      <dsp:spPr>
        <a:xfrm>
          <a:off x="0" y="3186374"/>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latin typeface="Arial" panose="020B0604020202020204" pitchFamily="34" charset="0"/>
              <a:cs typeface="Arial" panose="020B0604020202020204" pitchFamily="34" charset="0"/>
            </a:rPr>
            <a:t>Conclusion and Discussion</a:t>
          </a:r>
        </a:p>
      </dsp:txBody>
      <dsp:txXfrm>
        <a:off x="21704" y="3208078"/>
        <a:ext cx="7393713" cy="4011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479D0-8709-43EF-9DC2-0985059D9EC7}">
      <dsp:nvSpPr>
        <dsp:cNvPr id="0" name=""/>
        <dsp:cNvSpPr/>
      </dsp:nvSpPr>
      <dsp:spPr>
        <a:xfrm>
          <a:off x="0" y="19045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altLang="zh-TW" sz="1900" b="1" kern="1200" dirty="0">
              <a:solidFill>
                <a:schemeClr val="accent1">
                  <a:lumMod val="60000"/>
                  <a:lumOff val="40000"/>
                </a:schemeClr>
              </a:solidFill>
              <a:latin typeface="Arial" panose="020B0604020202020204" pitchFamily="34" charset="0"/>
              <a:cs typeface="Arial" panose="020B0604020202020204" pitchFamily="34" charset="0"/>
            </a:rPr>
            <a:t>Introduction</a:t>
          </a:r>
          <a:endParaRPr lang="en-US" sz="1900" b="1" kern="1200" dirty="0">
            <a:solidFill>
              <a:schemeClr val="accent1">
                <a:lumMod val="60000"/>
                <a:lumOff val="40000"/>
              </a:schemeClr>
            </a:solidFill>
            <a:latin typeface="Arial" panose="020B0604020202020204" pitchFamily="34" charset="0"/>
            <a:cs typeface="Arial" panose="020B0604020202020204" pitchFamily="34" charset="0"/>
          </a:endParaRPr>
        </a:p>
      </dsp:txBody>
      <dsp:txXfrm>
        <a:off x="21704" y="212159"/>
        <a:ext cx="7393713" cy="401192"/>
      </dsp:txXfrm>
    </dsp:sp>
    <dsp:sp modelId="{BF60CF86-415B-473C-9DA2-1CFD80D1CEB9}">
      <dsp:nvSpPr>
        <dsp:cNvPr id="0" name=""/>
        <dsp:cNvSpPr/>
      </dsp:nvSpPr>
      <dsp:spPr>
        <a:xfrm>
          <a:off x="0" y="68977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Predator Pray PSO </a:t>
          </a:r>
        </a:p>
      </dsp:txBody>
      <dsp:txXfrm>
        <a:off x="21704" y="711479"/>
        <a:ext cx="7393713" cy="401192"/>
      </dsp:txXfrm>
    </dsp:sp>
    <dsp:sp modelId="{5E92A2F3-20CC-4FAB-A1C9-E9B854BAA9DC}">
      <dsp:nvSpPr>
        <dsp:cNvPr id="0" name=""/>
        <dsp:cNvSpPr/>
      </dsp:nvSpPr>
      <dsp:spPr>
        <a:xfrm>
          <a:off x="0" y="118909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The Hunting Search</a:t>
          </a:r>
        </a:p>
      </dsp:txBody>
      <dsp:txXfrm>
        <a:off x="21704" y="1210799"/>
        <a:ext cx="7393713" cy="401192"/>
      </dsp:txXfrm>
    </dsp:sp>
    <dsp:sp modelId="{9F25BC91-58B7-41D0-B9AE-6122080293D4}">
      <dsp:nvSpPr>
        <dsp:cNvPr id="0" name=""/>
        <dsp:cNvSpPr/>
      </dsp:nvSpPr>
      <dsp:spPr>
        <a:xfrm>
          <a:off x="0" y="168841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Animal Food Chain Based PSO </a:t>
          </a:r>
        </a:p>
      </dsp:txBody>
      <dsp:txXfrm>
        <a:off x="21704" y="1710119"/>
        <a:ext cx="7393713" cy="401192"/>
      </dsp:txXfrm>
    </dsp:sp>
    <dsp:sp modelId="{BEF69557-CD53-4CD8-A41E-B3772DF94BF6}">
      <dsp:nvSpPr>
        <dsp:cNvPr id="0" name=""/>
        <dsp:cNvSpPr/>
      </dsp:nvSpPr>
      <dsp:spPr>
        <a:xfrm>
          <a:off x="0" y="218773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latin typeface="Arial" panose="020B0604020202020204" pitchFamily="34" charset="0"/>
              <a:cs typeface="Arial" panose="020B0604020202020204" pitchFamily="34" charset="0"/>
            </a:rPr>
            <a:t>Requirements and Functionality Implementation of the System</a:t>
          </a:r>
        </a:p>
      </dsp:txBody>
      <dsp:txXfrm>
        <a:off x="21704" y="2209439"/>
        <a:ext cx="7393713" cy="401192"/>
      </dsp:txXfrm>
    </dsp:sp>
    <dsp:sp modelId="{9EC5E077-64A4-45A8-BE3E-C8881E768C9E}">
      <dsp:nvSpPr>
        <dsp:cNvPr id="0" name=""/>
        <dsp:cNvSpPr/>
      </dsp:nvSpPr>
      <dsp:spPr>
        <a:xfrm>
          <a:off x="0" y="268705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Numerical or Example Tests</a:t>
          </a:r>
        </a:p>
      </dsp:txBody>
      <dsp:txXfrm>
        <a:off x="21704" y="2708759"/>
        <a:ext cx="7393713" cy="401192"/>
      </dsp:txXfrm>
    </dsp:sp>
    <dsp:sp modelId="{F9578757-7781-4150-AA13-360A8602877F}">
      <dsp:nvSpPr>
        <dsp:cNvPr id="0" name=""/>
        <dsp:cNvSpPr/>
      </dsp:nvSpPr>
      <dsp:spPr>
        <a:xfrm>
          <a:off x="0" y="3186374"/>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Conclusion and Discussion</a:t>
          </a:r>
        </a:p>
      </dsp:txBody>
      <dsp:txXfrm>
        <a:off x="21704" y="3208078"/>
        <a:ext cx="7393713" cy="40119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479D0-8709-43EF-9DC2-0985059D9EC7}">
      <dsp:nvSpPr>
        <dsp:cNvPr id="0" name=""/>
        <dsp:cNvSpPr/>
      </dsp:nvSpPr>
      <dsp:spPr>
        <a:xfrm>
          <a:off x="0" y="19045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altLang="zh-TW" sz="1900" b="1" kern="1200" dirty="0">
              <a:solidFill>
                <a:schemeClr val="accent1">
                  <a:lumMod val="60000"/>
                  <a:lumOff val="40000"/>
                </a:schemeClr>
              </a:solidFill>
              <a:latin typeface="Arial" panose="020B0604020202020204" pitchFamily="34" charset="0"/>
              <a:cs typeface="Arial" panose="020B0604020202020204" pitchFamily="34" charset="0"/>
            </a:rPr>
            <a:t>Introduction</a:t>
          </a:r>
          <a:endParaRPr lang="en-US" sz="1900" b="1" kern="1200" dirty="0">
            <a:solidFill>
              <a:schemeClr val="accent1">
                <a:lumMod val="60000"/>
                <a:lumOff val="40000"/>
              </a:schemeClr>
            </a:solidFill>
            <a:latin typeface="Arial" panose="020B0604020202020204" pitchFamily="34" charset="0"/>
            <a:cs typeface="Arial" panose="020B0604020202020204" pitchFamily="34" charset="0"/>
          </a:endParaRPr>
        </a:p>
      </dsp:txBody>
      <dsp:txXfrm>
        <a:off x="21704" y="212159"/>
        <a:ext cx="7393713" cy="401192"/>
      </dsp:txXfrm>
    </dsp:sp>
    <dsp:sp modelId="{BF60CF86-415B-473C-9DA2-1CFD80D1CEB9}">
      <dsp:nvSpPr>
        <dsp:cNvPr id="0" name=""/>
        <dsp:cNvSpPr/>
      </dsp:nvSpPr>
      <dsp:spPr>
        <a:xfrm>
          <a:off x="0" y="68977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Predator Pray PSO </a:t>
          </a:r>
        </a:p>
      </dsp:txBody>
      <dsp:txXfrm>
        <a:off x="21704" y="711479"/>
        <a:ext cx="7393713" cy="401192"/>
      </dsp:txXfrm>
    </dsp:sp>
    <dsp:sp modelId="{5E92A2F3-20CC-4FAB-A1C9-E9B854BAA9DC}">
      <dsp:nvSpPr>
        <dsp:cNvPr id="0" name=""/>
        <dsp:cNvSpPr/>
      </dsp:nvSpPr>
      <dsp:spPr>
        <a:xfrm>
          <a:off x="0" y="118909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The Hunting Search</a:t>
          </a:r>
        </a:p>
      </dsp:txBody>
      <dsp:txXfrm>
        <a:off x="21704" y="1210799"/>
        <a:ext cx="7393713" cy="401192"/>
      </dsp:txXfrm>
    </dsp:sp>
    <dsp:sp modelId="{9F25BC91-58B7-41D0-B9AE-6122080293D4}">
      <dsp:nvSpPr>
        <dsp:cNvPr id="0" name=""/>
        <dsp:cNvSpPr/>
      </dsp:nvSpPr>
      <dsp:spPr>
        <a:xfrm>
          <a:off x="0" y="168841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Animal Food Chain Based PSO </a:t>
          </a:r>
        </a:p>
      </dsp:txBody>
      <dsp:txXfrm>
        <a:off x="21704" y="1710119"/>
        <a:ext cx="7393713" cy="401192"/>
      </dsp:txXfrm>
    </dsp:sp>
    <dsp:sp modelId="{BEF69557-CD53-4CD8-A41E-B3772DF94BF6}">
      <dsp:nvSpPr>
        <dsp:cNvPr id="0" name=""/>
        <dsp:cNvSpPr/>
      </dsp:nvSpPr>
      <dsp:spPr>
        <a:xfrm>
          <a:off x="0" y="218773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Requirements and Functionality Implementation of the System</a:t>
          </a:r>
        </a:p>
      </dsp:txBody>
      <dsp:txXfrm>
        <a:off x="21704" y="2209439"/>
        <a:ext cx="7393713" cy="401192"/>
      </dsp:txXfrm>
    </dsp:sp>
    <dsp:sp modelId="{9EC5E077-64A4-45A8-BE3E-C8881E768C9E}">
      <dsp:nvSpPr>
        <dsp:cNvPr id="0" name=""/>
        <dsp:cNvSpPr/>
      </dsp:nvSpPr>
      <dsp:spPr>
        <a:xfrm>
          <a:off x="0" y="268705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latin typeface="Arial" panose="020B0604020202020204" pitchFamily="34" charset="0"/>
              <a:cs typeface="Arial" panose="020B0604020202020204" pitchFamily="34" charset="0"/>
            </a:rPr>
            <a:t>Numerical or Example Tests</a:t>
          </a:r>
        </a:p>
      </dsp:txBody>
      <dsp:txXfrm>
        <a:off x="21704" y="2708759"/>
        <a:ext cx="7393713" cy="401192"/>
      </dsp:txXfrm>
    </dsp:sp>
    <dsp:sp modelId="{F9578757-7781-4150-AA13-360A8602877F}">
      <dsp:nvSpPr>
        <dsp:cNvPr id="0" name=""/>
        <dsp:cNvSpPr/>
      </dsp:nvSpPr>
      <dsp:spPr>
        <a:xfrm>
          <a:off x="0" y="3186374"/>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Conclusion and Discussion</a:t>
          </a:r>
        </a:p>
      </dsp:txBody>
      <dsp:txXfrm>
        <a:off x="21704" y="3208078"/>
        <a:ext cx="7393713" cy="40119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479D0-8709-43EF-9DC2-0985059D9EC7}">
      <dsp:nvSpPr>
        <dsp:cNvPr id="0" name=""/>
        <dsp:cNvSpPr/>
      </dsp:nvSpPr>
      <dsp:spPr>
        <a:xfrm>
          <a:off x="0" y="19045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altLang="zh-TW" sz="1900" b="1" kern="1200" dirty="0">
              <a:solidFill>
                <a:schemeClr val="accent1">
                  <a:lumMod val="60000"/>
                  <a:lumOff val="40000"/>
                </a:schemeClr>
              </a:solidFill>
              <a:latin typeface="Arial" panose="020B0604020202020204" pitchFamily="34" charset="0"/>
              <a:cs typeface="Arial" panose="020B0604020202020204" pitchFamily="34" charset="0"/>
            </a:rPr>
            <a:t>Introduction</a:t>
          </a:r>
          <a:endParaRPr lang="en-US" sz="1900" b="1" kern="1200" dirty="0">
            <a:solidFill>
              <a:schemeClr val="accent1">
                <a:lumMod val="60000"/>
                <a:lumOff val="40000"/>
              </a:schemeClr>
            </a:solidFill>
            <a:latin typeface="Arial" panose="020B0604020202020204" pitchFamily="34" charset="0"/>
            <a:cs typeface="Arial" panose="020B0604020202020204" pitchFamily="34" charset="0"/>
          </a:endParaRPr>
        </a:p>
      </dsp:txBody>
      <dsp:txXfrm>
        <a:off x="21704" y="212159"/>
        <a:ext cx="7393713" cy="401192"/>
      </dsp:txXfrm>
    </dsp:sp>
    <dsp:sp modelId="{BF60CF86-415B-473C-9DA2-1CFD80D1CEB9}">
      <dsp:nvSpPr>
        <dsp:cNvPr id="0" name=""/>
        <dsp:cNvSpPr/>
      </dsp:nvSpPr>
      <dsp:spPr>
        <a:xfrm>
          <a:off x="0" y="68977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Predator Pray PSO </a:t>
          </a:r>
        </a:p>
      </dsp:txBody>
      <dsp:txXfrm>
        <a:off x="21704" y="711479"/>
        <a:ext cx="7393713" cy="401192"/>
      </dsp:txXfrm>
    </dsp:sp>
    <dsp:sp modelId="{5E92A2F3-20CC-4FAB-A1C9-E9B854BAA9DC}">
      <dsp:nvSpPr>
        <dsp:cNvPr id="0" name=""/>
        <dsp:cNvSpPr/>
      </dsp:nvSpPr>
      <dsp:spPr>
        <a:xfrm>
          <a:off x="0" y="118909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The Hunting Search</a:t>
          </a:r>
        </a:p>
      </dsp:txBody>
      <dsp:txXfrm>
        <a:off x="21704" y="1210799"/>
        <a:ext cx="7393713" cy="401192"/>
      </dsp:txXfrm>
    </dsp:sp>
    <dsp:sp modelId="{9F25BC91-58B7-41D0-B9AE-6122080293D4}">
      <dsp:nvSpPr>
        <dsp:cNvPr id="0" name=""/>
        <dsp:cNvSpPr/>
      </dsp:nvSpPr>
      <dsp:spPr>
        <a:xfrm>
          <a:off x="0" y="168841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Animal Food Chain Based PSO </a:t>
          </a:r>
        </a:p>
      </dsp:txBody>
      <dsp:txXfrm>
        <a:off x="21704" y="1710119"/>
        <a:ext cx="7393713" cy="401192"/>
      </dsp:txXfrm>
    </dsp:sp>
    <dsp:sp modelId="{BEF69557-CD53-4CD8-A41E-B3772DF94BF6}">
      <dsp:nvSpPr>
        <dsp:cNvPr id="0" name=""/>
        <dsp:cNvSpPr/>
      </dsp:nvSpPr>
      <dsp:spPr>
        <a:xfrm>
          <a:off x="0" y="218773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Requirements and Functionality Implementation of the System</a:t>
          </a:r>
        </a:p>
      </dsp:txBody>
      <dsp:txXfrm>
        <a:off x="21704" y="2209439"/>
        <a:ext cx="7393713" cy="401192"/>
      </dsp:txXfrm>
    </dsp:sp>
    <dsp:sp modelId="{9EC5E077-64A4-45A8-BE3E-C8881E768C9E}">
      <dsp:nvSpPr>
        <dsp:cNvPr id="0" name=""/>
        <dsp:cNvSpPr/>
      </dsp:nvSpPr>
      <dsp:spPr>
        <a:xfrm>
          <a:off x="0" y="268705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Numerical or Example Tests</a:t>
          </a:r>
        </a:p>
      </dsp:txBody>
      <dsp:txXfrm>
        <a:off x="21704" y="2708759"/>
        <a:ext cx="7393713" cy="401192"/>
      </dsp:txXfrm>
    </dsp:sp>
    <dsp:sp modelId="{F9578757-7781-4150-AA13-360A8602877F}">
      <dsp:nvSpPr>
        <dsp:cNvPr id="0" name=""/>
        <dsp:cNvSpPr/>
      </dsp:nvSpPr>
      <dsp:spPr>
        <a:xfrm>
          <a:off x="0" y="3186374"/>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latin typeface="Arial" panose="020B0604020202020204" pitchFamily="34" charset="0"/>
              <a:cs typeface="Arial" panose="020B0604020202020204" pitchFamily="34" charset="0"/>
            </a:rPr>
            <a:t>Conclusion and Discussion</a:t>
          </a:r>
        </a:p>
      </dsp:txBody>
      <dsp:txXfrm>
        <a:off x="21704" y="3208078"/>
        <a:ext cx="7393713" cy="40119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C031E-C89A-4A24-9EC3-3C4B58F6E582}">
      <dsp:nvSpPr>
        <dsp:cNvPr id="0" name=""/>
        <dsp:cNvSpPr/>
      </dsp:nvSpPr>
      <dsp:spPr>
        <a:xfrm>
          <a:off x="0" y="0"/>
          <a:ext cx="11598862"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D55D3E3-41F1-42BD-ADBB-C4E16E8426CD}">
      <dsp:nvSpPr>
        <dsp:cNvPr id="0" name=""/>
        <dsp:cNvSpPr/>
      </dsp:nvSpPr>
      <dsp:spPr>
        <a:xfrm>
          <a:off x="0" y="0"/>
          <a:ext cx="11598862" cy="2416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zh-TW" sz="1800" kern="1200" dirty="0"/>
            <a:t>在</a:t>
          </a:r>
          <a:r>
            <a:rPr lang="en-US" sz="1800" kern="1200" dirty="0" err="1"/>
            <a:t>Branin</a:t>
          </a:r>
          <a:r>
            <a:rPr lang="en-US" sz="1800" kern="1200" dirty="0"/>
            <a:t>(2)</a:t>
          </a:r>
          <a:r>
            <a:rPr lang="zh-TW" sz="1800" kern="1200" dirty="0"/>
            <a:t>、</a:t>
          </a:r>
          <a:r>
            <a:rPr lang="en-US" sz="1800" kern="1200" dirty="0"/>
            <a:t>Ackley(2) </a:t>
          </a:r>
          <a:r>
            <a:rPr lang="zh-TW" sz="1800" kern="1200" dirty="0"/>
            <a:t>問題中，</a:t>
          </a:r>
          <a:r>
            <a:rPr lang="zh-TW" sz="1800" b="1" kern="1200" dirty="0">
              <a:solidFill>
                <a:schemeClr val="tx1"/>
              </a:solidFill>
            </a:rPr>
            <a:t>食物鏈演算法</a:t>
          </a:r>
          <a:r>
            <a:rPr lang="en-US" sz="1800" b="1" kern="1200" dirty="0">
              <a:solidFill>
                <a:schemeClr val="tx1"/>
              </a:solidFill>
            </a:rPr>
            <a:t> (Animal Food Chain Based PSO) </a:t>
          </a:r>
          <a:r>
            <a:rPr lang="zh-TW" sz="1800" b="1" kern="1200" dirty="0">
              <a:solidFill>
                <a:schemeClr val="tx1"/>
              </a:solidFill>
            </a:rPr>
            <a:t>皆有最好的表現</a:t>
          </a:r>
          <a:r>
            <a:rPr lang="zh-TW" sz="1800" b="1" kern="1200" dirty="0"/>
            <a:t>，並在</a:t>
          </a:r>
          <a:r>
            <a:rPr lang="en-US" sz="1800" b="1" kern="1200" dirty="0" err="1"/>
            <a:t>Easom</a:t>
          </a:r>
          <a:r>
            <a:rPr lang="en-US" sz="1800" b="1" kern="1200" dirty="0"/>
            <a:t>(2)</a:t>
          </a:r>
          <a:r>
            <a:rPr lang="zh-TW" sz="1800" b="1" kern="1200" dirty="0"/>
            <a:t>及</a:t>
          </a:r>
          <a:r>
            <a:rPr lang="en-US" sz="1800" b="1" kern="1200" dirty="0"/>
            <a:t>Ackley(30)</a:t>
          </a:r>
          <a:r>
            <a:rPr lang="zh-TW" sz="1800" b="1" kern="1200" dirty="0"/>
            <a:t>問題中有著次佳的結果。</a:t>
          </a:r>
          <a:r>
            <a:rPr lang="zh-TW" sz="1800" kern="1200" dirty="0"/>
            <a:t>從這個結果來看，我們可以說食物鏈演算法是一個在傳統</a:t>
          </a:r>
          <a:r>
            <a:rPr lang="en-US" sz="1800" kern="1200" dirty="0"/>
            <a:t>PSO</a:t>
          </a:r>
          <a:r>
            <a:rPr lang="zh-TW" sz="1800" kern="1200" dirty="0"/>
            <a:t>方法上改進後並有不錯表現的演算法，並在低維連續型及高維連續型優化問題上皆有不錯的求解效果。</a:t>
          </a:r>
          <a:endParaRPr lang="en-US" sz="1800" b="0" kern="1200" dirty="0"/>
        </a:p>
      </dsp:txBody>
      <dsp:txXfrm>
        <a:off x="0" y="0"/>
        <a:ext cx="11598862" cy="2416046"/>
      </dsp:txXfrm>
    </dsp:sp>
    <dsp:sp modelId="{BE6C1D61-A7B8-4623-AECD-08C8F67B1A91}">
      <dsp:nvSpPr>
        <dsp:cNvPr id="0" name=""/>
        <dsp:cNvSpPr/>
      </dsp:nvSpPr>
      <dsp:spPr>
        <a:xfrm>
          <a:off x="0" y="2416046"/>
          <a:ext cx="11598862"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6353484-7104-4EC2-92BC-9FB45E106306}">
      <dsp:nvSpPr>
        <dsp:cNvPr id="0" name=""/>
        <dsp:cNvSpPr/>
      </dsp:nvSpPr>
      <dsp:spPr>
        <a:xfrm>
          <a:off x="0" y="2416046"/>
          <a:ext cx="11598862" cy="2416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zh-TW" sz="1800" kern="1200" dirty="0"/>
            <a:t>本篇論文中所設置的族繁不及備載的參數中，論文本身卻不大能可以給出一個較為推薦的參數調教及設定的方向，使得在面對不同的連續性優化問題上，使用者可能必須嘗試多種不通的參數組合，方能最後得出最適合的求解參數配置。</a:t>
          </a:r>
          <a:endParaRPr lang="en-US" sz="1800" b="0" kern="1200" dirty="0"/>
        </a:p>
      </dsp:txBody>
      <dsp:txXfrm>
        <a:off x="0" y="2416046"/>
        <a:ext cx="11598862" cy="2416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479D0-8709-43EF-9DC2-0985059D9EC7}">
      <dsp:nvSpPr>
        <dsp:cNvPr id="0" name=""/>
        <dsp:cNvSpPr/>
      </dsp:nvSpPr>
      <dsp:spPr>
        <a:xfrm>
          <a:off x="0" y="19045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altLang="zh-TW" sz="1900" b="1" kern="1200" dirty="0">
              <a:latin typeface="Arial" panose="020B0604020202020204" pitchFamily="34" charset="0"/>
              <a:cs typeface="Arial" panose="020B0604020202020204" pitchFamily="34" charset="0"/>
            </a:rPr>
            <a:t>Introduction</a:t>
          </a:r>
          <a:endParaRPr lang="en-US" sz="1900" b="1" kern="1200" dirty="0">
            <a:latin typeface="Arial" panose="020B0604020202020204" pitchFamily="34" charset="0"/>
            <a:cs typeface="Arial" panose="020B0604020202020204" pitchFamily="34" charset="0"/>
          </a:endParaRPr>
        </a:p>
      </dsp:txBody>
      <dsp:txXfrm>
        <a:off x="21704" y="212159"/>
        <a:ext cx="7393713" cy="401192"/>
      </dsp:txXfrm>
    </dsp:sp>
    <dsp:sp modelId="{BF60CF86-415B-473C-9DA2-1CFD80D1CEB9}">
      <dsp:nvSpPr>
        <dsp:cNvPr id="0" name=""/>
        <dsp:cNvSpPr/>
      </dsp:nvSpPr>
      <dsp:spPr>
        <a:xfrm>
          <a:off x="0" y="68977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Predator Pray PSO </a:t>
          </a:r>
        </a:p>
      </dsp:txBody>
      <dsp:txXfrm>
        <a:off x="21704" y="711479"/>
        <a:ext cx="7393713" cy="401192"/>
      </dsp:txXfrm>
    </dsp:sp>
    <dsp:sp modelId="{5E92A2F3-20CC-4FAB-A1C9-E9B854BAA9DC}">
      <dsp:nvSpPr>
        <dsp:cNvPr id="0" name=""/>
        <dsp:cNvSpPr/>
      </dsp:nvSpPr>
      <dsp:spPr>
        <a:xfrm>
          <a:off x="0" y="118909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The Hunting Search</a:t>
          </a:r>
        </a:p>
      </dsp:txBody>
      <dsp:txXfrm>
        <a:off x="21704" y="1210799"/>
        <a:ext cx="7393713" cy="401192"/>
      </dsp:txXfrm>
    </dsp:sp>
    <dsp:sp modelId="{9F25BC91-58B7-41D0-B9AE-6122080293D4}">
      <dsp:nvSpPr>
        <dsp:cNvPr id="0" name=""/>
        <dsp:cNvSpPr/>
      </dsp:nvSpPr>
      <dsp:spPr>
        <a:xfrm>
          <a:off x="0" y="168841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Animal Food Chain Based PSO </a:t>
          </a:r>
        </a:p>
      </dsp:txBody>
      <dsp:txXfrm>
        <a:off x="21704" y="1710119"/>
        <a:ext cx="7393713" cy="401192"/>
      </dsp:txXfrm>
    </dsp:sp>
    <dsp:sp modelId="{BEF69557-CD53-4CD8-A41E-B3772DF94BF6}">
      <dsp:nvSpPr>
        <dsp:cNvPr id="0" name=""/>
        <dsp:cNvSpPr/>
      </dsp:nvSpPr>
      <dsp:spPr>
        <a:xfrm>
          <a:off x="0" y="218773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Requirements and Functionality Implementation of the System</a:t>
          </a:r>
        </a:p>
      </dsp:txBody>
      <dsp:txXfrm>
        <a:off x="21704" y="2209439"/>
        <a:ext cx="7393713" cy="401192"/>
      </dsp:txXfrm>
    </dsp:sp>
    <dsp:sp modelId="{9EC5E077-64A4-45A8-BE3E-C8881E768C9E}">
      <dsp:nvSpPr>
        <dsp:cNvPr id="0" name=""/>
        <dsp:cNvSpPr/>
      </dsp:nvSpPr>
      <dsp:spPr>
        <a:xfrm>
          <a:off x="0" y="268705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Numerical or Example Tests</a:t>
          </a:r>
        </a:p>
      </dsp:txBody>
      <dsp:txXfrm>
        <a:off x="21704" y="2708759"/>
        <a:ext cx="7393713" cy="401192"/>
      </dsp:txXfrm>
    </dsp:sp>
    <dsp:sp modelId="{F9578757-7781-4150-AA13-360A8602877F}">
      <dsp:nvSpPr>
        <dsp:cNvPr id="0" name=""/>
        <dsp:cNvSpPr/>
      </dsp:nvSpPr>
      <dsp:spPr>
        <a:xfrm>
          <a:off x="0" y="3186374"/>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Conclusion and Discussion</a:t>
          </a:r>
        </a:p>
      </dsp:txBody>
      <dsp:txXfrm>
        <a:off x="21704" y="3208078"/>
        <a:ext cx="7393713" cy="4011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C031E-C89A-4A24-9EC3-3C4B58F6E582}">
      <dsp:nvSpPr>
        <dsp:cNvPr id="0" name=""/>
        <dsp:cNvSpPr/>
      </dsp:nvSpPr>
      <dsp:spPr>
        <a:xfrm>
          <a:off x="0" y="2359"/>
          <a:ext cx="11598862"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D55D3E3-41F1-42BD-ADBB-C4E16E8426CD}">
      <dsp:nvSpPr>
        <dsp:cNvPr id="0" name=""/>
        <dsp:cNvSpPr/>
      </dsp:nvSpPr>
      <dsp:spPr>
        <a:xfrm>
          <a:off x="0" y="2359"/>
          <a:ext cx="11598862" cy="160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zh-TW" sz="2400" b="1" kern="1200" dirty="0"/>
            <a:t>為被區域最佳解給侷限住，導致無法進一步求出更為理想的解</a:t>
          </a:r>
          <a:endParaRPr lang="en-US" sz="2400" b="1" kern="1200" dirty="0"/>
        </a:p>
      </dsp:txBody>
      <dsp:txXfrm>
        <a:off x="0" y="2359"/>
        <a:ext cx="11598862" cy="1609124"/>
      </dsp:txXfrm>
    </dsp:sp>
    <dsp:sp modelId="{BE6C1D61-A7B8-4623-AECD-08C8F67B1A91}">
      <dsp:nvSpPr>
        <dsp:cNvPr id="0" name=""/>
        <dsp:cNvSpPr/>
      </dsp:nvSpPr>
      <dsp:spPr>
        <a:xfrm>
          <a:off x="0" y="1611483"/>
          <a:ext cx="11598862"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6353484-7104-4EC2-92BC-9FB45E106306}">
      <dsp:nvSpPr>
        <dsp:cNvPr id="0" name=""/>
        <dsp:cNvSpPr/>
      </dsp:nvSpPr>
      <dsp:spPr>
        <a:xfrm>
          <a:off x="0" y="1611483"/>
          <a:ext cx="11598862" cy="160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zh-TW" sz="2400" b="1" kern="1200" dirty="0"/>
            <a:t>過早的收斂，演算法無法繼續嘗試並迭代更好的解可能演算法解</a:t>
          </a:r>
          <a:endParaRPr lang="en-US" sz="2400" b="1" kern="1200" dirty="0"/>
        </a:p>
      </dsp:txBody>
      <dsp:txXfrm>
        <a:off x="0" y="1611483"/>
        <a:ext cx="11598862" cy="1609124"/>
      </dsp:txXfrm>
    </dsp:sp>
    <dsp:sp modelId="{0A7873C6-7B72-4E5E-8DD9-08B708C60001}">
      <dsp:nvSpPr>
        <dsp:cNvPr id="0" name=""/>
        <dsp:cNvSpPr/>
      </dsp:nvSpPr>
      <dsp:spPr>
        <a:xfrm>
          <a:off x="0" y="3220608"/>
          <a:ext cx="11598862"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3E24A14-FAC3-42FB-8C5B-D3CB8EECD8D2}">
      <dsp:nvSpPr>
        <dsp:cNvPr id="0" name=""/>
        <dsp:cNvSpPr/>
      </dsp:nvSpPr>
      <dsp:spPr>
        <a:xfrm>
          <a:off x="0" y="3220608"/>
          <a:ext cx="11598862" cy="160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zh-TW" altLang="en-US" sz="2400" b="1" kern="1200" dirty="0"/>
            <a:t>演算法</a:t>
          </a:r>
          <a:r>
            <a:rPr lang="zh-TW" sz="2400" b="1" kern="1200" dirty="0"/>
            <a:t>太著重於整個解領域的搜尋，導致未能於具有潛力的解領域做徹底的搜尋並找出適合的解</a:t>
          </a:r>
          <a:r>
            <a:rPr lang="en-US" sz="2400" b="1" kern="1200" dirty="0"/>
            <a:t> (Exploration overwhelming the exploitation)</a:t>
          </a:r>
          <a:r>
            <a:rPr lang="zh-TW" sz="2400" b="1" kern="1200" dirty="0"/>
            <a:t>。</a:t>
          </a:r>
          <a:endParaRPr lang="en-US" sz="2400" b="1" kern="1200" dirty="0"/>
        </a:p>
      </dsp:txBody>
      <dsp:txXfrm>
        <a:off x="0" y="3220608"/>
        <a:ext cx="11598862" cy="16091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479D0-8709-43EF-9DC2-0985059D9EC7}">
      <dsp:nvSpPr>
        <dsp:cNvPr id="0" name=""/>
        <dsp:cNvSpPr/>
      </dsp:nvSpPr>
      <dsp:spPr>
        <a:xfrm>
          <a:off x="0" y="19045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altLang="zh-TW" sz="1900" b="1" kern="1200" dirty="0">
              <a:solidFill>
                <a:schemeClr val="accent1">
                  <a:lumMod val="60000"/>
                  <a:lumOff val="40000"/>
                </a:schemeClr>
              </a:solidFill>
              <a:latin typeface="Arial" panose="020B0604020202020204" pitchFamily="34" charset="0"/>
              <a:cs typeface="Arial" panose="020B0604020202020204" pitchFamily="34" charset="0"/>
            </a:rPr>
            <a:t>Introduction</a:t>
          </a:r>
          <a:endParaRPr lang="en-US" sz="1900" b="1" kern="1200" dirty="0">
            <a:solidFill>
              <a:schemeClr val="accent1">
                <a:lumMod val="60000"/>
                <a:lumOff val="40000"/>
              </a:schemeClr>
            </a:solidFill>
            <a:latin typeface="Arial" panose="020B0604020202020204" pitchFamily="34" charset="0"/>
            <a:cs typeface="Arial" panose="020B0604020202020204" pitchFamily="34" charset="0"/>
          </a:endParaRPr>
        </a:p>
      </dsp:txBody>
      <dsp:txXfrm>
        <a:off x="21704" y="212159"/>
        <a:ext cx="7393713" cy="401192"/>
      </dsp:txXfrm>
    </dsp:sp>
    <dsp:sp modelId="{BF60CF86-415B-473C-9DA2-1CFD80D1CEB9}">
      <dsp:nvSpPr>
        <dsp:cNvPr id="0" name=""/>
        <dsp:cNvSpPr/>
      </dsp:nvSpPr>
      <dsp:spPr>
        <a:xfrm>
          <a:off x="0" y="68977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latin typeface="Arial" panose="020B0604020202020204" pitchFamily="34" charset="0"/>
              <a:cs typeface="Arial" panose="020B0604020202020204" pitchFamily="34" charset="0"/>
            </a:rPr>
            <a:t>Predator Pray PSO </a:t>
          </a:r>
        </a:p>
      </dsp:txBody>
      <dsp:txXfrm>
        <a:off x="21704" y="711479"/>
        <a:ext cx="7393713" cy="401192"/>
      </dsp:txXfrm>
    </dsp:sp>
    <dsp:sp modelId="{5E92A2F3-20CC-4FAB-A1C9-E9B854BAA9DC}">
      <dsp:nvSpPr>
        <dsp:cNvPr id="0" name=""/>
        <dsp:cNvSpPr/>
      </dsp:nvSpPr>
      <dsp:spPr>
        <a:xfrm>
          <a:off x="0" y="118909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The Hunting Search</a:t>
          </a:r>
        </a:p>
      </dsp:txBody>
      <dsp:txXfrm>
        <a:off x="21704" y="1210799"/>
        <a:ext cx="7393713" cy="401192"/>
      </dsp:txXfrm>
    </dsp:sp>
    <dsp:sp modelId="{9F25BC91-58B7-41D0-B9AE-6122080293D4}">
      <dsp:nvSpPr>
        <dsp:cNvPr id="0" name=""/>
        <dsp:cNvSpPr/>
      </dsp:nvSpPr>
      <dsp:spPr>
        <a:xfrm>
          <a:off x="0" y="168841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Animal Food Chain Based PSO </a:t>
          </a:r>
        </a:p>
      </dsp:txBody>
      <dsp:txXfrm>
        <a:off x="21704" y="1710119"/>
        <a:ext cx="7393713" cy="401192"/>
      </dsp:txXfrm>
    </dsp:sp>
    <dsp:sp modelId="{BEF69557-CD53-4CD8-A41E-B3772DF94BF6}">
      <dsp:nvSpPr>
        <dsp:cNvPr id="0" name=""/>
        <dsp:cNvSpPr/>
      </dsp:nvSpPr>
      <dsp:spPr>
        <a:xfrm>
          <a:off x="0" y="218773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Requirements and Functionality Implementation of the System</a:t>
          </a:r>
        </a:p>
      </dsp:txBody>
      <dsp:txXfrm>
        <a:off x="21704" y="2209439"/>
        <a:ext cx="7393713" cy="401192"/>
      </dsp:txXfrm>
    </dsp:sp>
    <dsp:sp modelId="{9EC5E077-64A4-45A8-BE3E-C8881E768C9E}">
      <dsp:nvSpPr>
        <dsp:cNvPr id="0" name=""/>
        <dsp:cNvSpPr/>
      </dsp:nvSpPr>
      <dsp:spPr>
        <a:xfrm>
          <a:off x="0" y="268705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Numerical or Example Tests</a:t>
          </a:r>
        </a:p>
      </dsp:txBody>
      <dsp:txXfrm>
        <a:off x="21704" y="2708759"/>
        <a:ext cx="7393713" cy="401192"/>
      </dsp:txXfrm>
    </dsp:sp>
    <dsp:sp modelId="{F9578757-7781-4150-AA13-360A8602877F}">
      <dsp:nvSpPr>
        <dsp:cNvPr id="0" name=""/>
        <dsp:cNvSpPr/>
      </dsp:nvSpPr>
      <dsp:spPr>
        <a:xfrm>
          <a:off x="0" y="3186374"/>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Conclusion and Discussion</a:t>
          </a:r>
        </a:p>
      </dsp:txBody>
      <dsp:txXfrm>
        <a:off x="21704" y="3208078"/>
        <a:ext cx="7393713" cy="4011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C031E-C89A-4A24-9EC3-3C4B58F6E582}">
      <dsp:nvSpPr>
        <dsp:cNvPr id="0" name=""/>
        <dsp:cNvSpPr/>
      </dsp:nvSpPr>
      <dsp:spPr>
        <a:xfrm>
          <a:off x="0" y="2359"/>
          <a:ext cx="11598862"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D55D3E3-41F1-42BD-ADBB-C4E16E8426CD}">
      <dsp:nvSpPr>
        <dsp:cNvPr id="0" name=""/>
        <dsp:cNvSpPr/>
      </dsp:nvSpPr>
      <dsp:spPr>
        <a:xfrm>
          <a:off x="0" y="2359"/>
          <a:ext cx="11598862" cy="160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zh-TW" altLang="en-US" sz="2200" b="1" kern="1200" dirty="0"/>
            <a:t>獵物感到害怕機率 </a:t>
          </a:r>
          <a:r>
            <a:rPr lang="en-US" altLang="zh-TW" sz="2200" b="1" kern="1200" dirty="0"/>
            <a:t>(Fear Probability)</a:t>
          </a:r>
          <a:r>
            <a:rPr lang="zh-TW" altLang="en-US" sz="2200" b="1" kern="1200" dirty="0"/>
            <a:t>：</a:t>
          </a:r>
          <a:r>
            <a:rPr lang="zh-TW" altLang="en-US" sz="2200" kern="1200" dirty="0"/>
            <a:t>為獵物受到周遭捕獵者影響的機率，若將本參數設置薇零，則獵物群體的搜尋解方式將會和一般粒子團演算法的搜尋方式沒有差異。</a:t>
          </a:r>
          <a:endParaRPr lang="en-US" sz="2200" kern="1200" dirty="0"/>
        </a:p>
      </dsp:txBody>
      <dsp:txXfrm>
        <a:off x="0" y="2359"/>
        <a:ext cx="11598862" cy="1609124"/>
      </dsp:txXfrm>
    </dsp:sp>
    <dsp:sp modelId="{BE6C1D61-A7B8-4623-AECD-08C8F67B1A91}">
      <dsp:nvSpPr>
        <dsp:cNvPr id="0" name=""/>
        <dsp:cNvSpPr/>
      </dsp:nvSpPr>
      <dsp:spPr>
        <a:xfrm>
          <a:off x="0" y="1611483"/>
          <a:ext cx="11598862"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6353484-7104-4EC2-92BC-9FB45E106306}">
      <dsp:nvSpPr>
        <dsp:cNvPr id="0" name=""/>
        <dsp:cNvSpPr/>
      </dsp:nvSpPr>
      <dsp:spPr>
        <a:xfrm>
          <a:off x="0" y="1611483"/>
          <a:ext cx="11598862" cy="160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zh-TW" altLang="en-US" sz="2200" b="1" kern="1200" dirty="0"/>
            <a:t>獵物參數 </a:t>
          </a:r>
          <a:r>
            <a:rPr lang="en-US" altLang="zh-TW" sz="2200" b="1" kern="1200" dirty="0"/>
            <a:t>(Prey Coefficient)</a:t>
          </a:r>
          <a:r>
            <a:rPr lang="zh-TW" altLang="en-US" sz="2200" b="1" kern="1200" dirty="0"/>
            <a:t>：</a:t>
          </a:r>
          <a:r>
            <a:rPr lang="zh-TW" altLang="en-US" sz="2200" kern="1200" dirty="0"/>
            <a:t>如果本參數設定值大於 </a:t>
          </a:r>
          <a:r>
            <a:rPr lang="en-US" altLang="zh-TW" sz="2200" kern="1200" dirty="0"/>
            <a:t>Cognitive Coefficient</a:t>
          </a:r>
          <a:r>
            <a:rPr lang="zh-TW" altLang="en-US" sz="2200" kern="1200" dirty="0"/>
            <a:t>（即獵物追尋自己的最佳解經驗的比例參數）和 </a:t>
          </a:r>
          <a:r>
            <a:rPr lang="en-US" altLang="zh-TW" sz="2200" kern="1200" dirty="0"/>
            <a:t>Social Coefficient</a:t>
          </a:r>
          <a:r>
            <a:rPr lang="zh-TW" altLang="en-US" sz="2200" kern="1200" dirty="0"/>
            <a:t>（獵物追尋整個群體搜尋過的最佳解參數），則整個粒子團將因為捕獵者的存在而成為發散 </a:t>
          </a:r>
          <a:r>
            <a:rPr lang="en-US" altLang="zh-TW" sz="2200" kern="1200" dirty="0"/>
            <a:t>(diverge) </a:t>
          </a:r>
          <a:r>
            <a:rPr lang="zh-TW" altLang="en-US" sz="2200" kern="1200" dirty="0"/>
            <a:t>並在可行解區域進行隨機的搜尋。</a:t>
          </a:r>
          <a:endParaRPr lang="en-US" sz="2200" kern="1200" dirty="0"/>
        </a:p>
      </dsp:txBody>
      <dsp:txXfrm>
        <a:off x="0" y="1611483"/>
        <a:ext cx="11598862" cy="1609124"/>
      </dsp:txXfrm>
    </dsp:sp>
    <dsp:sp modelId="{0A7873C6-7B72-4E5E-8DD9-08B708C60001}">
      <dsp:nvSpPr>
        <dsp:cNvPr id="0" name=""/>
        <dsp:cNvSpPr/>
      </dsp:nvSpPr>
      <dsp:spPr>
        <a:xfrm>
          <a:off x="0" y="3220608"/>
          <a:ext cx="11598862"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3E24A14-FAC3-42FB-8C5B-D3CB8EECD8D2}">
      <dsp:nvSpPr>
        <dsp:cNvPr id="0" name=""/>
        <dsp:cNvSpPr/>
      </dsp:nvSpPr>
      <dsp:spPr>
        <a:xfrm>
          <a:off x="0" y="3220608"/>
          <a:ext cx="11598862" cy="160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zh-TW" altLang="en-US" sz="2200" b="1" kern="1200" dirty="0"/>
            <a:t>距離參數</a:t>
          </a:r>
          <a:r>
            <a:rPr lang="en-US" sz="2200" b="1" kern="1200" dirty="0"/>
            <a:t>A</a:t>
          </a:r>
          <a:r>
            <a:rPr lang="zh-TW" altLang="en-US" sz="2200" b="1" kern="1200" dirty="0"/>
            <a:t>和距離參數</a:t>
          </a:r>
          <a:r>
            <a:rPr lang="en-US" sz="2200" b="1" kern="1200" dirty="0"/>
            <a:t>B (Distance Coefficient) ：</a:t>
          </a:r>
          <a:r>
            <a:rPr lang="zh-TW" altLang="en-US" sz="2200" kern="1200" dirty="0"/>
            <a:t>距離參數</a:t>
          </a:r>
          <a:r>
            <a:rPr lang="en-US" sz="2200" kern="1200" dirty="0"/>
            <a:t>A</a:t>
          </a:r>
          <a:r>
            <a:rPr lang="zh-TW" altLang="en-US" sz="2200" kern="1200" dirty="0"/>
            <a:t>和</a:t>
          </a:r>
          <a:r>
            <a:rPr lang="en-US" sz="2200" kern="1200" dirty="0"/>
            <a:t>Fear Probability</a:t>
          </a:r>
          <a:r>
            <a:rPr lang="zh-TW" altLang="en-US" sz="2200" kern="1200" dirty="0"/>
            <a:t>有類似的效果，距離參數</a:t>
          </a:r>
          <a:r>
            <a:rPr lang="en-US" sz="2200" kern="1200" dirty="0"/>
            <a:t>B</a:t>
          </a:r>
          <a:r>
            <a:rPr lang="zh-TW" altLang="en-US" sz="2200" kern="1200" dirty="0"/>
            <a:t>則有著相反的效應。</a:t>
          </a:r>
          <a:endParaRPr lang="en-US" sz="2200" kern="1200" dirty="0"/>
        </a:p>
      </dsp:txBody>
      <dsp:txXfrm>
        <a:off x="0" y="3220608"/>
        <a:ext cx="11598862" cy="16091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479D0-8709-43EF-9DC2-0985059D9EC7}">
      <dsp:nvSpPr>
        <dsp:cNvPr id="0" name=""/>
        <dsp:cNvSpPr/>
      </dsp:nvSpPr>
      <dsp:spPr>
        <a:xfrm>
          <a:off x="0" y="19045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altLang="zh-TW" sz="1900" b="1" kern="1200" dirty="0">
              <a:solidFill>
                <a:schemeClr val="accent1">
                  <a:lumMod val="60000"/>
                  <a:lumOff val="40000"/>
                </a:schemeClr>
              </a:solidFill>
              <a:latin typeface="Arial" panose="020B0604020202020204" pitchFamily="34" charset="0"/>
              <a:cs typeface="Arial" panose="020B0604020202020204" pitchFamily="34" charset="0"/>
            </a:rPr>
            <a:t>Introduction</a:t>
          </a:r>
          <a:endParaRPr lang="en-US" sz="1900" b="1" kern="1200" dirty="0">
            <a:solidFill>
              <a:schemeClr val="accent1">
                <a:lumMod val="60000"/>
                <a:lumOff val="40000"/>
              </a:schemeClr>
            </a:solidFill>
            <a:latin typeface="Arial" panose="020B0604020202020204" pitchFamily="34" charset="0"/>
            <a:cs typeface="Arial" panose="020B0604020202020204" pitchFamily="34" charset="0"/>
          </a:endParaRPr>
        </a:p>
      </dsp:txBody>
      <dsp:txXfrm>
        <a:off x="21704" y="212159"/>
        <a:ext cx="7393713" cy="401192"/>
      </dsp:txXfrm>
    </dsp:sp>
    <dsp:sp modelId="{BF60CF86-415B-473C-9DA2-1CFD80D1CEB9}">
      <dsp:nvSpPr>
        <dsp:cNvPr id="0" name=""/>
        <dsp:cNvSpPr/>
      </dsp:nvSpPr>
      <dsp:spPr>
        <a:xfrm>
          <a:off x="0" y="68977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Predator Pray PSO </a:t>
          </a:r>
        </a:p>
      </dsp:txBody>
      <dsp:txXfrm>
        <a:off x="21704" y="711479"/>
        <a:ext cx="7393713" cy="401192"/>
      </dsp:txXfrm>
    </dsp:sp>
    <dsp:sp modelId="{5E92A2F3-20CC-4FAB-A1C9-E9B854BAA9DC}">
      <dsp:nvSpPr>
        <dsp:cNvPr id="0" name=""/>
        <dsp:cNvSpPr/>
      </dsp:nvSpPr>
      <dsp:spPr>
        <a:xfrm>
          <a:off x="0" y="118909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latin typeface="Arial" panose="020B0604020202020204" pitchFamily="34" charset="0"/>
              <a:cs typeface="Arial" panose="020B0604020202020204" pitchFamily="34" charset="0"/>
            </a:rPr>
            <a:t>The Hunting Search</a:t>
          </a:r>
        </a:p>
      </dsp:txBody>
      <dsp:txXfrm>
        <a:off x="21704" y="1210799"/>
        <a:ext cx="7393713" cy="401192"/>
      </dsp:txXfrm>
    </dsp:sp>
    <dsp:sp modelId="{9F25BC91-58B7-41D0-B9AE-6122080293D4}">
      <dsp:nvSpPr>
        <dsp:cNvPr id="0" name=""/>
        <dsp:cNvSpPr/>
      </dsp:nvSpPr>
      <dsp:spPr>
        <a:xfrm>
          <a:off x="0" y="168841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Animal Food Chain Based PSO </a:t>
          </a:r>
        </a:p>
      </dsp:txBody>
      <dsp:txXfrm>
        <a:off x="21704" y="1710119"/>
        <a:ext cx="7393713" cy="401192"/>
      </dsp:txXfrm>
    </dsp:sp>
    <dsp:sp modelId="{BEF69557-CD53-4CD8-A41E-B3772DF94BF6}">
      <dsp:nvSpPr>
        <dsp:cNvPr id="0" name=""/>
        <dsp:cNvSpPr/>
      </dsp:nvSpPr>
      <dsp:spPr>
        <a:xfrm>
          <a:off x="0" y="218773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Requirements and Functionality Implementation of the System</a:t>
          </a:r>
        </a:p>
      </dsp:txBody>
      <dsp:txXfrm>
        <a:off x="21704" y="2209439"/>
        <a:ext cx="7393713" cy="401192"/>
      </dsp:txXfrm>
    </dsp:sp>
    <dsp:sp modelId="{9EC5E077-64A4-45A8-BE3E-C8881E768C9E}">
      <dsp:nvSpPr>
        <dsp:cNvPr id="0" name=""/>
        <dsp:cNvSpPr/>
      </dsp:nvSpPr>
      <dsp:spPr>
        <a:xfrm>
          <a:off x="0" y="268705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Numerical or Example Tests</a:t>
          </a:r>
        </a:p>
      </dsp:txBody>
      <dsp:txXfrm>
        <a:off x="21704" y="2708759"/>
        <a:ext cx="7393713" cy="401192"/>
      </dsp:txXfrm>
    </dsp:sp>
    <dsp:sp modelId="{F9578757-7781-4150-AA13-360A8602877F}">
      <dsp:nvSpPr>
        <dsp:cNvPr id="0" name=""/>
        <dsp:cNvSpPr/>
      </dsp:nvSpPr>
      <dsp:spPr>
        <a:xfrm>
          <a:off x="0" y="3186374"/>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Conclusion and Discussion</a:t>
          </a:r>
        </a:p>
      </dsp:txBody>
      <dsp:txXfrm>
        <a:off x="21704" y="3208078"/>
        <a:ext cx="7393713" cy="4011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C031E-C89A-4A24-9EC3-3C4B58F6E582}">
      <dsp:nvSpPr>
        <dsp:cNvPr id="0" name=""/>
        <dsp:cNvSpPr/>
      </dsp:nvSpPr>
      <dsp:spPr>
        <a:xfrm>
          <a:off x="0" y="0"/>
          <a:ext cx="11598862"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D55D3E3-41F1-42BD-ADBB-C4E16E8426CD}">
      <dsp:nvSpPr>
        <dsp:cNvPr id="0" name=""/>
        <dsp:cNvSpPr/>
      </dsp:nvSpPr>
      <dsp:spPr>
        <a:xfrm>
          <a:off x="0" y="0"/>
          <a:ext cx="11598862" cy="2416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zh-TW" altLang="en-US" sz="2400" b="1" kern="1200" dirty="0"/>
            <a:t>朝向狩獵領導者移動的最大幅度 </a:t>
          </a:r>
          <a:r>
            <a:rPr lang="en-US" altLang="en-US" sz="2400" b="1" kern="1200" dirty="0"/>
            <a:t>(Maximum movement towards leader – MML)：</a:t>
          </a:r>
          <a:r>
            <a:rPr lang="zh-TW" altLang="en-US" sz="2400" b="0" kern="1200" dirty="0"/>
            <a:t>將會影響每次粒子朝向狩獵領導移動的幅度，通常較小的訓練代次會設置較大的</a:t>
          </a:r>
          <a:r>
            <a:rPr lang="en-US" altLang="en-US" sz="2400" b="0" kern="1200" dirty="0"/>
            <a:t>MML</a:t>
          </a:r>
          <a:r>
            <a:rPr lang="zh-TW" altLang="en-US" sz="2400" b="0" kern="1200" dirty="0"/>
            <a:t>參數，反之亦然</a:t>
          </a:r>
          <a:endParaRPr lang="en-US" sz="2400" b="0" kern="1200" dirty="0"/>
        </a:p>
      </dsp:txBody>
      <dsp:txXfrm>
        <a:off x="0" y="0"/>
        <a:ext cx="11598862" cy="2416046"/>
      </dsp:txXfrm>
    </dsp:sp>
    <dsp:sp modelId="{BE6C1D61-A7B8-4623-AECD-08C8F67B1A91}">
      <dsp:nvSpPr>
        <dsp:cNvPr id="0" name=""/>
        <dsp:cNvSpPr/>
      </dsp:nvSpPr>
      <dsp:spPr>
        <a:xfrm>
          <a:off x="0" y="2416046"/>
          <a:ext cx="11598862"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6353484-7104-4EC2-92BC-9FB45E106306}">
      <dsp:nvSpPr>
        <dsp:cNvPr id="0" name=""/>
        <dsp:cNvSpPr/>
      </dsp:nvSpPr>
      <dsp:spPr>
        <a:xfrm>
          <a:off x="0" y="2416046"/>
          <a:ext cx="11598862" cy="2416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zh-TW" altLang="en-US" sz="2400" b="1" kern="1200" dirty="0"/>
            <a:t>狩獵群體大小 </a:t>
          </a:r>
          <a:r>
            <a:rPr lang="en-US" altLang="en-US" sz="2400" b="1" kern="1200" dirty="0"/>
            <a:t>(Hunting group size) ：</a:t>
          </a:r>
          <a:r>
            <a:rPr lang="zh-TW" altLang="en-US" sz="2400" b="0" kern="1200" dirty="0"/>
            <a:t>本參數和傳統</a:t>
          </a:r>
          <a:r>
            <a:rPr lang="en-US" altLang="en-US" sz="2400" b="0" kern="1200" dirty="0"/>
            <a:t>PSO</a:t>
          </a:r>
          <a:r>
            <a:rPr lang="zh-TW" altLang="en-US" sz="2400" b="0" kern="1200" dirty="0"/>
            <a:t>的群粒子數量沒有差異。</a:t>
          </a:r>
          <a:endParaRPr lang="en-US" sz="2400" b="0" kern="1200" dirty="0"/>
        </a:p>
      </dsp:txBody>
      <dsp:txXfrm>
        <a:off x="0" y="2416046"/>
        <a:ext cx="11598862" cy="24160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479D0-8709-43EF-9DC2-0985059D9EC7}">
      <dsp:nvSpPr>
        <dsp:cNvPr id="0" name=""/>
        <dsp:cNvSpPr/>
      </dsp:nvSpPr>
      <dsp:spPr>
        <a:xfrm>
          <a:off x="0" y="19045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altLang="zh-TW" sz="1900" b="1" kern="1200" dirty="0">
              <a:solidFill>
                <a:schemeClr val="accent1">
                  <a:lumMod val="60000"/>
                  <a:lumOff val="40000"/>
                </a:schemeClr>
              </a:solidFill>
              <a:latin typeface="Arial" panose="020B0604020202020204" pitchFamily="34" charset="0"/>
              <a:cs typeface="Arial" panose="020B0604020202020204" pitchFamily="34" charset="0"/>
            </a:rPr>
            <a:t>Introduction</a:t>
          </a:r>
          <a:endParaRPr lang="en-US" sz="1900" b="1" kern="1200" dirty="0">
            <a:solidFill>
              <a:schemeClr val="accent1">
                <a:lumMod val="60000"/>
                <a:lumOff val="40000"/>
              </a:schemeClr>
            </a:solidFill>
            <a:latin typeface="Arial" panose="020B0604020202020204" pitchFamily="34" charset="0"/>
            <a:cs typeface="Arial" panose="020B0604020202020204" pitchFamily="34" charset="0"/>
          </a:endParaRPr>
        </a:p>
      </dsp:txBody>
      <dsp:txXfrm>
        <a:off x="21704" y="212159"/>
        <a:ext cx="7393713" cy="401192"/>
      </dsp:txXfrm>
    </dsp:sp>
    <dsp:sp modelId="{BF60CF86-415B-473C-9DA2-1CFD80D1CEB9}">
      <dsp:nvSpPr>
        <dsp:cNvPr id="0" name=""/>
        <dsp:cNvSpPr/>
      </dsp:nvSpPr>
      <dsp:spPr>
        <a:xfrm>
          <a:off x="0" y="68977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Predator Pray PSO </a:t>
          </a:r>
        </a:p>
      </dsp:txBody>
      <dsp:txXfrm>
        <a:off x="21704" y="711479"/>
        <a:ext cx="7393713" cy="401192"/>
      </dsp:txXfrm>
    </dsp:sp>
    <dsp:sp modelId="{5E92A2F3-20CC-4FAB-A1C9-E9B854BAA9DC}">
      <dsp:nvSpPr>
        <dsp:cNvPr id="0" name=""/>
        <dsp:cNvSpPr/>
      </dsp:nvSpPr>
      <dsp:spPr>
        <a:xfrm>
          <a:off x="0" y="118909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The Hunting Search</a:t>
          </a:r>
        </a:p>
      </dsp:txBody>
      <dsp:txXfrm>
        <a:off x="21704" y="1210799"/>
        <a:ext cx="7393713" cy="401192"/>
      </dsp:txXfrm>
    </dsp:sp>
    <dsp:sp modelId="{9F25BC91-58B7-41D0-B9AE-6122080293D4}">
      <dsp:nvSpPr>
        <dsp:cNvPr id="0" name=""/>
        <dsp:cNvSpPr/>
      </dsp:nvSpPr>
      <dsp:spPr>
        <a:xfrm>
          <a:off x="0" y="168841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latin typeface="Arial" panose="020B0604020202020204" pitchFamily="34" charset="0"/>
              <a:cs typeface="Arial" panose="020B0604020202020204" pitchFamily="34" charset="0"/>
            </a:rPr>
            <a:t>Animal Food Chain Based PSO </a:t>
          </a:r>
        </a:p>
      </dsp:txBody>
      <dsp:txXfrm>
        <a:off x="21704" y="1710119"/>
        <a:ext cx="7393713" cy="401192"/>
      </dsp:txXfrm>
    </dsp:sp>
    <dsp:sp modelId="{BEF69557-CD53-4CD8-A41E-B3772DF94BF6}">
      <dsp:nvSpPr>
        <dsp:cNvPr id="0" name=""/>
        <dsp:cNvSpPr/>
      </dsp:nvSpPr>
      <dsp:spPr>
        <a:xfrm>
          <a:off x="0" y="218773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Requirements and Functionality Implementation of the System</a:t>
          </a:r>
        </a:p>
      </dsp:txBody>
      <dsp:txXfrm>
        <a:off x="21704" y="2209439"/>
        <a:ext cx="7393713" cy="401192"/>
      </dsp:txXfrm>
    </dsp:sp>
    <dsp:sp modelId="{9EC5E077-64A4-45A8-BE3E-C8881E768C9E}">
      <dsp:nvSpPr>
        <dsp:cNvPr id="0" name=""/>
        <dsp:cNvSpPr/>
      </dsp:nvSpPr>
      <dsp:spPr>
        <a:xfrm>
          <a:off x="0" y="2687055"/>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Numerical or Example Tests</a:t>
          </a:r>
        </a:p>
      </dsp:txBody>
      <dsp:txXfrm>
        <a:off x="21704" y="2708759"/>
        <a:ext cx="7393713" cy="401192"/>
      </dsp:txXfrm>
    </dsp:sp>
    <dsp:sp modelId="{F9578757-7781-4150-AA13-360A8602877F}">
      <dsp:nvSpPr>
        <dsp:cNvPr id="0" name=""/>
        <dsp:cNvSpPr/>
      </dsp:nvSpPr>
      <dsp:spPr>
        <a:xfrm>
          <a:off x="0" y="3186374"/>
          <a:ext cx="7437121" cy="4446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accent1">
                  <a:lumMod val="60000"/>
                  <a:lumOff val="40000"/>
                </a:schemeClr>
              </a:solidFill>
              <a:latin typeface="Arial" panose="020B0604020202020204" pitchFamily="34" charset="0"/>
              <a:cs typeface="Arial" panose="020B0604020202020204" pitchFamily="34" charset="0"/>
            </a:rPr>
            <a:t>Conclusion and Discussion</a:t>
          </a:r>
        </a:p>
      </dsp:txBody>
      <dsp:txXfrm>
        <a:off x="21704" y="3208078"/>
        <a:ext cx="7393713" cy="4011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C031E-C89A-4A24-9EC3-3C4B58F6E582}">
      <dsp:nvSpPr>
        <dsp:cNvPr id="0" name=""/>
        <dsp:cNvSpPr/>
      </dsp:nvSpPr>
      <dsp:spPr>
        <a:xfrm>
          <a:off x="0" y="2359"/>
          <a:ext cx="11598862"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D55D3E3-41F1-42BD-ADBB-C4E16E8426CD}">
      <dsp:nvSpPr>
        <dsp:cNvPr id="0" name=""/>
        <dsp:cNvSpPr/>
      </dsp:nvSpPr>
      <dsp:spPr>
        <a:xfrm>
          <a:off x="0" y="2359"/>
          <a:ext cx="11598862" cy="160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US" altLang="zh-TW" sz="1800" b="1" kern="1200" dirty="0"/>
            <a:t>XX</a:t>
          </a:r>
          <a:r>
            <a:rPr lang="zh-TW" sz="1800" b="1" kern="1200" dirty="0"/>
            <a:t>動物對</a:t>
          </a:r>
          <a:r>
            <a:rPr lang="en-US" altLang="zh-TW" sz="1800" b="1" kern="1200" dirty="0"/>
            <a:t>XX</a:t>
          </a:r>
          <a:r>
            <a:rPr lang="zh-TW" sz="1800" b="1" kern="1200" dirty="0"/>
            <a:t>動物的恐懼參數 </a:t>
          </a:r>
          <a:r>
            <a:rPr lang="en-US" sz="1800" b="1" kern="1200" dirty="0"/>
            <a:t>(Fright factor of herbivores to omnivores - </a:t>
          </a:r>
          <a14:m xmlns:a14="http://schemas.microsoft.com/office/drawing/2010/main">
            <m:oMath xmlns:m="http://schemas.openxmlformats.org/officeDocument/2006/math">
              <m:sSub>
                <m:sSubPr>
                  <m:ctrlPr>
                    <a:rPr lang="en-US" sz="1800" b="1" i="1" kern="1200"/>
                  </m:ctrlPr>
                </m:sSubPr>
                <m:e>
                  <m:r>
                    <a:rPr lang="en-US" sz="1800" b="1" i="1" kern="1200"/>
                    <m:t>𝑷</m:t>
                  </m:r>
                </m:e>
                <m:sub>
                  <m:r>
                    <a:rPr lang="en-US" sz="1800" b="1" i="1" kern="1200"/>
                    <m:t>𝒇𝒉𝒐</m:t>
                  </m:r>
                </m:sub>
              </m:sSub>
            </m:oMath>
          </a14:m>
          <a:r>
            <a:rPr lang="en-US" sz="1800" b="1" kern="1200" dirty="0"/>
            <a:t>)</a:t>
          </a:r>
          <a:r>
            <a:rPr lang="zh-TW" sz="1800" b="1" kern="1200" dirty="0"/>
            <a:t>：</a:t>
          </a:r>
          <a:r>
            <a:rPr lang="zh-TW" sz="1800" kern="1200" dirty="0"/>
            <a:t>為</a:t>
          </a:r>
          <a:r>
            <a:rPr lang="en-US" altLang="zh-TW" sz="1800" kern="1200" dirty="0"/>
            <a:t>XX</a:t>
          </a:r>
          <a:r>
            <a:rPr lang="zh-TW" sz="1800" kern="1200" dirty="0"/>
            <a:t>動物對</a:t>
          </a:r>
          <a:r>
            <a:rPr lang="en-US" altLang="zh-TW" sz="1800" kern="1200" dirty="0"/>
            <a:t>XX</a:t>
          </a:r>
          <a:r>
            <a:rPr lang="zh-TW" sz="1800" kern="1200" dirty="0"/>
            <a:t>動物的恐懼程度，其算法為</a:t>
          </a:r>
          <a:r>
            <a:rPr lang="en-US" sz="1800" kern="1200" dirty="0"/>
            <a:t>1</a:t>
          </a:r>
          <a:r>
            <a:rPr lang="zh-TW" sz="1800" kern="1200" dirty="0"/>
            <a:t>減掉「周遭最近捕食者距離」除以「最小面對該類捕食者恐懼距離」。</a:t>
          </a:r>
          <a:endParaRPr lang="en-US" sz="1800" b="0" kern="1200" dirty="0"/>
        </a:p>
      </dsp:txBody>
      <dsp:txXfrm>
        <a:off x="0" y="2359"/>
        <a:ext cx="11598862" cy="1609124"/>
      </dsp:txXfrm>
    </dsp:sp>
    <dsp:sp modelId="{BE6C1D61-A7B8-4623-AECD-08C8F67B1A91}">
      <dsp:nvSpPr>
        <dsp:cNvPr id="0" name=""/>
        <dsp:cNvSpPr/>
      </dsp:nvSpPr>
      <dsp:spPr>
        <a:xfrm>
          <a:off x="0" y="1611483"/>
          <a:ext cx="11598862"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6353484-7104-4EC2-92BC-9FB45E106306}">
      <dsp:nvSpPr>
        <dsp:cNvPr id="0" name=""/>
        <dsp:cNvSpPr/>
      </dsp:nvSpPr>
      <dsp:spPr>
        <a:xfrm>
          <a:off x="0" y="1611483"/>
          <a:ext cx="11598862" cy="160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zh-TW" altLang="en-US" sz="1800" b="1" kern="1200" dirty="0"/>
            <a:t>雜食動物成為捕獵者機率 </a:t>
          </a:r>
          <a:r>
            <a:rPr lang="en-US" altLang="en-US" sz="1800" b="1" kern="1200" dirty="0"/>
            <a:t>(Predator probability- </a:t>
          </a:r>
          <a14:m xmlns:a14="http://schemas.microsoft.com/office/drawing/2010/main">
            <m:oMath xmlns:m="http://schemas.openxmlformats.org/officeDocument/2006/math">
              <m:sSub>
                <m:sSubPr>
                  <m:ctrlPr>
                    <a:rPr lang="en-US" sz="1800" b="1" i="1" kern="1200" smtClean="0">
                      <a:latin typeface="Cambria Math" panose="02040503050406030204" pitchFamily="18" charset="0"/>
                    </a:rPr>
                  </m:ctrlPr>
                </m:sSubPr>
                <m:e>
                  <m:r>
                    <a:rPr lang="en-US" sz="1800" b="1" i="1" kern="1200">
                      <a:latin typeface="Cambria Math" panose="02040503050406030204" pitchFamily="18" charset="0"/>
                    </a:rPr>
                    <m:t>𝑷</m:t>
                  </m:r>
                </m:e>
                <m:sub>
                  <m:r>
                    <a:rPr lang="en-US" sz="1800" b="1" i="1" kern="1200" smtClean="0">
                      <a:latin typeface="Cambria Math" panose="02040503050406030204" pitchFamily="18" charset="0"/>
                    </a:rPr>
                    <m:t>𝒑</m:t>
                  </m:r>
                </m:sub>
              </m:sSub>
            </m:oMath>
          </a14:m>
          <a:r>
            <a:rPr lang="en-US" altLang="en-US" sz="1800" b="1" kern="1200" dirty="0"/>
            <a:t>)</a:t>
          </a:r>
          <a:r>
            <a:rPr lang="zh-TW" altLang="en-US" sz="1800" b="1" kern="1200" dirty="0"/>
            <a:t>：</a:t>
          </a:r>
          <a:r>
            <a:rPr lang="zh-TW" altLang="en-US" sz="1800" b="0" kern="1200" dirty="0"/>
            <a:t>為雜食動物成為「捕獵者」的機率 ，其算法為「周遭最近雜食動物的距離」除以「周遭最近肉食動物的距離加上周遭最近雜食動物的距離」。</a:t>
          </a:r>
          <a:endParaRPr lang="en-US" sz="1800" b="0" kern="1200" dirty="0"/>
        </a:p>
      </dsp:txBody>
      <dsp:txXfrm>
        <a:off x="0" y="1611483"/>
        <a:ext cx="11598862" cy="1609124"/>
      </dsp:txXfrm>
    </dsp:sp>
    <dsp:sp modelId="{DF1AABD1-3015-4DF1-A9AA-697318DFB829}">
      <dsp:nvSpPr>
        <dsp:cNvPr id="0" name=""/>
        <dsp:cNvSpPr/>
      </dsp:nvSpPr>
      <dsp:spPr>
        <a:xfrm>
          <a:off x="0" y="3220608"/>
          <a:ext cx="11598862"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F81C439-AD31-47B1-B311-A2E8B7AFC737}">
      <dsp:nvSpPr>
        <dsp:cNvPr id="0" name=""/>
        <dsp:cNvSpPr/>
      </dsp:nvSpPr>
      <dsp:spPr>
        <a:xfrm>
          <a:off x="0" y="3220608"/>
          <a:ext cx="11598862" cy="160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zh-TW" altLang="en-US" sz="1800" b="1" kern="1200" dirty="0"/>
            <a:t>環境參數 </a:t>
          </a:r>
          <a:r>
            <a:rPr lang="en-US" altLang="zh-TW" sz="1800" b="1" kern="1200" dirty="0"/>
            <a:t>(Environmental factor)</a:t>
          </a:r>
          <a:r>
            <a:rPr lang="zh-TW" altLang="en-US" sz="1800" b="1" kern="1200" dirty="0"/>
            <a:t>：</a:t>
          </a:r>
          <a:r>
            <a:rPr lang="zh-TW" altLang="en-US" sz="1800" b="0" kern="1200" dirty="0"/>
            <a:t>如上一段所闡述，共有三種環境比率可供選擇，將環境自然資源富庶從低至高分為</a:t>
          </a:r>
          <a:r>
            <a:rPr lang="en-US" altLang="zh-TW" sz="1800" b="0" kern="1200" dirty="0"/>
            <a:t>Harsh</a:t>
          </a:r>
          <a:r>
            <a:rPr lang="zh-TW" altLang="en-US" sz="1800" b="0" kern="1200" dirty="0"/>
            <a:t>（草食：雜食：肉食＝</a:t>
          </a:r>
          <a:r>
            <a:rPr lang="en-US" altLang="zh-TW" sz="1800" b="0" kern="1200" dirty="0"/>
            <a:t>10:3:1</a:t>
          </a:r>
          <a:r>
            <a:rPr lang="zh-TW" altLang="en-US" sz="1800" b="0" kern="1200" dirty="0"/>
            <a:t>）、</a:t>
          </a:r>
          <a:r>
            <a:rPr lang="en-US" altLang="zh-TW" sz="1800" b="0" kern="1200" dirty="0"/>
            <a:t>Average</a:t>
          </a:r>
          <a:r>
            <a:rPr lang="zh-TW" altLang="en-US" sz="1800" b="0" kern="1200" dirty="0"/>
            <a:t>（草食：雜食：肉食＝</a:t>
          </a:r>
          <a:r>
            <a:rPr lang="en-US" altLang="zh-TW" sz="1800" b="0" kern="1200" dirty="0"/>
            <a:t>25:6:1</a:t>
          </a:r>
          <a:r>
            <a:rPr lang="zh-TW" altLang="en-US" sz="1800" b="0" kern="1200" dirty="0"/>
            <a:t>）及</a:t>
          </a:r>
          <a:r>
            <a:rPr lang="en-US" altLang="zh-TW" sz="1800" b="0" kern="1200" dirty="0"/>
            <a:t>Calm</a:t>
          </a:r>
          <a:r>
            <a:rPr lang="zh-TW" altLang="en-US" sz="1800" b="0" kern="1200" dirty="0"/>
            <a:t>（草食：雜食：肉食＝</a:t>
          </a:r>
          <a:r>
            <a:rPr lang="en-US" altLang="zh-TW" sz="1800" b="0" kern="1200" dirty="0"/>
            <a:t>40:10:1</a:t>
          </a:r>
          <a:r>
            <a:rPr lang="zh-TW" altLang="en-US" sz="1800" b="0" kern="1200" dirty="0"/>
            <a:t>）三種比率。</a:t>
          </a:r>
          <a:endParaRPr lang="en-US" sz="1800" b="0" kern="1200" dirty="0"/>
        </a:p>
      </dsp:txBody>
      <dsp:txXfrm>
        <a:off x="0" y="3220608"/>
        <a:ext cx="11598862" cy="16091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5140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3207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59249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2746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876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1/17/2021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71857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1/17/2021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46661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1/17/2021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2390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90295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1/17/2021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7874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1/17/2021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57306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1/17/2021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11611314"/>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0.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0FFAE-E17F-41B7-964C-A96F2434E7A4}"/>
              </a:ext>
            </a:extLst>
          </p:cNvPr>
          <p:cNvSpPr>
            <a:spLocks noGrp="1"/>
          </p:cNvSpPr>
          <p:nvPr>
            <p:ph type="ctrTitle"/>
          </p:nvPr>
        </p:nvSpPr>
        <p:spPr>
          <a:xfrm>
            <a:off x="0" y="1298448"/>
            <a:ext cx="8987246" cy="3255264"/>
          </a:xfrm>
        </p:spPr>
        <p:txBody>
          <a:bodyPr/>
          <a:lstStyle/>
          <a:p>
            <a:r>
              <a:rPr lang="en-US" dirty="0"/>
              <a:t>Animal Food Chain Based</a:t>
            </a:r>
            <a:br>
              <a:rPr lang="en-US" dirty="0"/>
            </a:br>
            <a:r>
              <a:rPr lang="en-US" dirty="0"/>
              <a:t>Particle Swarm Optimization</a:t>
            </a:r>
          </a:p>
        </p:txBody>
      </p:sp>
      <p:sp>
        <p:nvSpPr>
          <p:cNvPr id="3" name="Subtitle 2">
            <a:extLst>
              <a:ext uri="{FF2B5EF4-FFF2-40B4-BE49-F238E27FC236}">
                <a16:creationId xmlns:a16="http://schemas.microsoft.com/office/drawing/2014/main" id="{1C8FF71A-B706-4065-B0AE-43D2A551F80B}"/>
              </a:ext>
            </a:extLst>
          </p:cNvPr>
          <p:cNvSpPr>
            <a:spLocks noGrp="1"/>
          </p:cNvSpPr>
          <p:nvPr>
            <p:ph type="subTitle" idx="1"/>
          </p:nvPr>
        </p:nvSpPr>
        <p:spPr>
          <a:xfrm>
            <a:off x="79745" y="4666922"/>
            <a:ext cx="8827756" cy="1463911"/>
          </a:xfrm>
        </p:spPr>
        <p:txBody>
          <a:bodyPr>
            <a:normAutofit/>
          </a:bodyPr>
          <a:lstStyle/>
          <a:p>
            <a:r>
              <a:rPr lang="en-US" b="1" dirty="0">
                <a:solidFill>
                  <a:schemeClr val="bg1"/>
                </a:solidFill>
                <a:latin typeface="Arial" panose="020B0604020202020204" pitchFamily="34" charset="0"/>
                <a:cs typeface="Arial" panose="020B0604020202020204" pitchFamily="34" charset="0"/>
              </a:rPr>
              <a:t>Ricardo S. Chao </a:t>
            </a:r>
            <a:r>
              <a:rPr lang="zh-TW" altLang="en-US" b="1" dirty="0">
                <a:solidFill>
                  <a:schemeClr val="bg1"/>
                </a:solidFill>
                <a:latin typeface="Arial" panose="020B0604020202020204" pitchFamily="34" charset="0"/>
                <a:cs typeface="Arial" panose="020B0604020202020204" pitchFamily="34" charset="0"/>
              </a:rPr>
              <a:t>趙上涵 </a:t>
            </a:r>
            <a:r>
              <a:rPr lang="en-US" altLang="zh-TW" b="1" dirty="0">
                <a:solidFill>
                  <a:schemeClr val="bg1"/>
                </a:solidFill>
                <a:latin typeface="Arial" panose="020B0604020202020204" pitchFamily="34" charset="0"/>
                <a:cs typeface="Arial" panose="020B0604020202020204" pitchFamily="34" charset="0"/>
              </a:rPr>
              <a:t>R08546036</a:t>
            </a:r>
            <a:endParaRPr lang="zh-TW" altLang="en-US" b="1" dirty="0">
              <a:solidFill>
                <a:schemeClr val="bg1"/>
              </a:solidFill>
              <a:latin typeface="Arial" panose="020B0604020202020204" pitchFamily="34" charset="0"/>
              <a:cs typeface="Arial" panose="020B0604020202020204" pitchFamily="34" charset="0"/>
            </a:endParaRPr>
          </a:p>
          <a:p>
            <a:r>
              <a:rPr lang="en-US" b="1" dirty="0">
                <a:solidFill>
                  <a:schemeClr val="bg1"/>
                </a:solidFill>
                <a:latin typeface="Arial" panose="020B0604020202020204" pitchFamily="34" charset="0"/>
                <a:cs typeface="Arial" panose="020B0604020202020204" pitchFamily="34" charset="0"/>
              </a:rPr>
              <a:t>Master Student of Institute of Industrial Engineering</a:t>
            </a:r>
          </a:p>
          <a:p>
            <a:r>
              <a:rPr lang="en-US" b="1" dirty="0">
                <a:solidFill>
                  <a:schemeClr val="bg1"/>
                </a:solidFill>
                <a:latin typeface="Arial" panose="020B0604020202020204" pitchFamily="34" charset="0"/>
                <a:cs typeface="Arial" panose="020B0604020202020204" pitchFamily="34" charset="0"/>
              </a:rPr>
              <a:t>National Taiwan University</a:t>
            </a:r>
          </a:p>
        </p:txBody>
      </p:sp>
    </p:spTree>
    <p:extLst>
      <p:ext uri="{BB962C8B-B14F-4D97-AF65-F5344CB8AC3E}">
        <p14:creationId xmlns:p14="http://schemas.microsoft.com/office/powerpoint/2010/main" val="4206780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BCDC8E-C29B-400F-9F81-398955646E72}"/>
              </a:ext>
            </a:extLst>
          </p:cNvPr>
          <p:cNvSpPr txBox="1"/>
          <p:nvPr/>
        </p:nvSpPr>
        <p:spPr>
          <a:xfrm>
            <a:off x="0" y="0"/>
            <a:ext cx="3657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Predator Prey PSO</a:t>
            </a:r>
          </a:p>
        </p:txBody>
      </p:sp>
      <p:sp>
        <p:nvSpPr>
          <p:cNvPr id="5" name="Title 1">
            <a:extLst>
              <a:ext uri="{FF2B5EF4-FFF2-40B4-BE49-F238E27FC236}">
                <a16:creationId xmlns:a16="http://schemas.microsoft.com/office/drawing/2014/main" id="{E682E1A0-ADA9-4992-85D4-809D50035576}"/>
              </a:ext>
            </a:extLst>
          </p:cNvPr>
          <p:cNvSpPr txBox="1">
            <a:spLocks/>
          </p:cNvSpPr>
          <p:nvPr/>
        </p:nvSpPr>
        <p:spPr>
          <a:xfrm>
            <a:off x="236984" y="993648"/>
            <a:ext cx="2969623" cy="626147"/>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zh-TW" altLang="en-US" dirty="0"/>
              <a:t>演算法步驟</a:t>
            </a:r>
            <a:endParaRPr lang="en-US" dirty="0"/>
          </a:p>
        </p:txBody>
      </p:sp>
      <p:sp>
        <p:nvSpPr>
          <p:cNvPr id="6" name="Title 1">
            <a:extLst>
              <a:ext uri="{FF2B5EF4-FFF2-40B4-BE49-F238E27FC236}">
                <a16:creationId xmlns:a16="http://schemas.microsoft.com/office/drawing/2014/main" id="{ED3A23FE-6D99-49E1-9482-D1F1E1D610DF}"/>
              </a:ext>
            </a:extLst>
          </p:cNvPr>
          <p:cNvSpPr txBox="1">
            <a:spLocks/>
          </p:cNvSpPr>
          <p:nvPr/>
        </p:nvSpPr>
        <p:spPr>
          <a:xfrm>
            <a:off x="3548093" y="1943754"/>
            <a:ext cx="7822865" cy="1157369"/>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571500" indent="-571500" algn="just">
              <a:buFont typeface="Arial" panose="020B0604020202020204" pitchFamily="34" charset="0"/>
              <a:buChar char="•"/>
            </a:pPr>
            <a:r>
              <a:rPr lang="zh-TW" altLang="en-US" sz="2400" b="1" dirty="0">
                <a:solidFill>
                  <a:schemeClr val="tx1"/>
                </a:solidFill>
              </a:rPr>
              <a:t>更新捕獵者群體的速度值，捕獵者使用的為「獵物」群體的最佳解作為目標對象以更新最佳解，其所模仿的即為大自然中捕獵者追逐獵物的樣態。</a:t>
            </a:r>
            <a:endParaRPr lang="en-US" sz="2400" b="1" dirty="0">
              <a:solidFill>
                <a:schemeClr val="tx1"/>
              </a:solidFill>
            </a:endParaRPr>
          </a:p>
        </p:txBody>
      </p:sp>
      <p:pic>
        <p:nvPicPr>
          <p:cNvPr id="8" name="Picture 7">
            <a:extLst>
              <a:ext uri="{FF2B5EF4-FFF2-40B4-BE49-F238E27FC236}">
                <a16:creationId xmlns:a16="http://schemas.microsoft.com/office/drawing/2014/main" id="{8B372983-73AA-4272-ACFD-A2DA1E9F9A45}"/>
              </a:ext>
            </a:extLst>
          </p:cNvPr>
          <p:cNvPicPr/>
          <p:nvPr/>
        </p:nvPicPr>
        <p:blipFill>
          <a:blip r:embed="rId2"/>
          <a:stretch>
            <a:fillRect/>
          </a:stretch>
        </p:blipFill>
        <p:spPr>
          <a:xfrm>
            <a:off x="5625281" y="3344963"/>
            <a:ext cx="3668487" cy="1367963"/>
          </a:xfrm>
          <a:prstGeom prst="rect">
            <a:avLst/>
          </a:prstGeom>
        </p:spPr>
      </p:pic>
    </p:spTree>
    <p:extLst>
      <p:ext uri="{BB962C8B-B14F-4D97-AF65-F5344CB8AC3E}">
        <p14:creationId xmlns:p14="http://schemas.microsoft.com/office/powerpoint/2010/main" val="1040463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BCDC8E-C29B-400F-9F81-398955646E72}"/>
              </a:ext>
            </a:extLst>
          </p:cNvPr>
          <p:cNvSpPr txBox="1"/>
          <p:nvPr/>
        </p:nvSpPr>
        <p:spPr>
          <a:xfrm>
            <a:off x="0" y="0"/>
            <a:ext cx="3657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Predator Prey PSO (2)</a:t>
            </a:r>
          </a:p>
        </p:txBody>
      </p:sp>
      <p:sp>
        <p:nvSpPr>
          <p:cNvPr id="5" name="Title 1">
            <a:extLst>
              <a:ext uri="{FF2B5EF4-FFF2-40B4-BE49-F238E27FC236}">
                <a16:creationId xmlns:a16="http://schemas.microsoft.com/office/drawing/2014/main" id="{E682E1A0-ADA9-4992-85D4-809D50035576}"/>
              </a:ext>
            </a:extLst>
          </p:cNvPr>
          <p:cNvSpPr txBox="1">
            <a:spLocks/>
          </p:cNvSpPr>
          <p:nvPr/>
        </p:nvSpPr>
        <p:spPr>
          <a:xfrm>
            <a:off x="236984" y="993648"/>
            <a:ext cx="2969623" cy="626147"/>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zh-TW" altLang="en-US" dirty="0"/>
              <a:t>演算法步驟</a:t>
            </a:r>
            <a:endParaRPr lang="en-US" dirty="0"/>
          </a:p>
        </p:txBody>
      </p:sp>
      <p:sp>
        <p:nvSpPr>
          <p:cNvPr id="6" name="Title 1">
            <a:extLst>
              <a:ext uri="{FF2B5EF4-FFF2-40B4-BE49-F238E27FC236}">
                <a16:creationId xmlns:a16="http://schemas.microsoft.com/office/drawing/2014/main" id="{ED3A23FE-6D99-49E1-9482-D1F1E1D610DF}"/>
              </a:ext>
            </a:extLst>
          </p:cNvPr>
          <p:cNvSpPr txBox="1">
            <a:spLocks/>
          </p:cNvSpPr>
          <p:nvPr/>
        </p:nvSpPr>
        <p:spPr>
          <a:xfrm>
            <a:off x="3461007" y="753727"/>
            <a:ext cx="8225896" cy="2111393"/>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571500" indent="-571500" algn="just">
              <a:buFont typeface="Arial" panose="020B0604020202020204" pitchFamily="34" charset="0"/>
              <a:buChar char="•"/>
            </a:pPr>
            <a:r>
              <a:rPr lang="zh-TW" altLang="en-US" sz="2400" b="1" dirty="0">
                <a:solidFill>
                  <a:schemeClr val="tx1"/>
                </a:solidFill>
              </a:rPr>
              <a:t>更新獵物群體的速度值，將會隨機生成一亂數，而假若此亂數較</a:t>
            </a:r>
            <a:r>
              <a:rPr lang="en-US" altLang="zh-TW" sz="2400" b="1" dirty="0">
                <a:solidFill>
                  <a:schemeClr val="tx1"/>
                </a:solidFill>
              </a:rPr>
              <a:t>Fear Probability</a:t>
            </a:r>
            <a:r>
              <a:rPr lang="zh-TW" altLang="en-US" sz="2400" b="1" dirty="0">
                <a:solidFill>
                  <a:schemeClr val="tx1"/>
                </a:solidFill>
              </a:rPr>
              <a:t>為小，則認定為該獵物為恐懼的狀態，此時與最近捕獵者的距離參數便會被納入並用以更新解。</a:t>
            </a:r>
            <a:endParaRPr lang="en-US" sz="2400" b="1" dirty="0">
              <a:solidFill>
                <a:schemeClr val="tx1"/>
              </a:solidFill>
            </a:endParaRPr>
          </a:p>
        </p:txBody>
      </p:sp>
      <p:pic>
        <p:nvPicPr>
          <p:cNvPr id="7" name="Picture 6">
            <a:extLst>
              <a:ext uri="{FF2B5EF4-FFF2-40B4-BE49-F238E27FC236}">
                <a16:creationId xmlns:a16="http://schemas.microsoft.com/office/drawing/2014/main" id="{F1270F0D-5D75-4A41-B69B-543089421CB5}"/>
              </a:ext>
            </a:extLst>
          </p:cNvPr>
          <p:cNvPicPr/>
          <p:nvPr/>
        </p:nvPicPr>
        <p:blipFill>
          <a:blip r:embed="rId2"/>
          <a:stretch>
            <a:fillRect/>
          </a:stretch>
        </p:blipFill>
        <p:spPr>
          <a:xfrm>
            <a:off x="3532210" y="2366208"/>
            <a:ext cx="4639900" cy="3513437"/>
          </a:xfrm>
          <a:prstGeom prst="rect">
            <a:avLst/>
          </a:prstGeom>
        </p:spPr>
      </p:pic>
      <p:pic>
        <p:nvPicPr>
          <p:cNvPr id="9" name="Picture 8">
            <a:extLst>
              <a:ext uri="{FF2B5EF4-FFF2-40B4-BE49-F238E27FC236}">
                <a16:creationId xmlns:a16="http://schemas.microsoft.com/office/drawing/2014/main" id="{7C5B56F9-FE73-44C3-AF8C-D758776F8C19}"/>
              </a:ext>
            </a:extLst>
          </p:cNvPr>
          <p:cNvPicPr/>
          <p:nvPr/>
        </p:nvPicPr>
        <p:blipFill>
          <a:blip r:embed="rId3"/>
          <a:stretch>
            <a:fillRect/>
          </a:stretch>
        </p:blipFill>
        <p:spPr>
          <a:xfrm>
            <a:off x="8320654" y="2366208"/>
            <a:ext cx="3217704" cy="967643"/>
          </a:xfrm>
          <a:prstGeom prst="rect">
            <a:avLst/>
          </a:prstGeom>
        </p:spPr>
      </p:pic>
    </p:spTree>
    <p:extLst>
      <p:ext uri="{BB962C8B-B14F-4D97-AF65-F5344CB8AC3E}">
        <p14:creationId xmlns:p14="http://schemas.microsoft.com/office/powerpoint/2010/main" val="1506315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9ED90-6478-4FAB-8141-245935B9B15A}"/>
              </a:ext>
            </a:extLst>
          </p:cNvPr>
          <p:cNvSpPr txBox="1"/>
          <p:nvPr/>
        </p:nvSpPr>
        <p:spPr>
          <a:xfrm>
            <a:off x="0" y="0"/>
            <a:ext cx="2055223"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Outlines of Today</a:t>
            </a:r>
            <a:endParaRPr lang="en-US" b="1" dirty="0">
              <a:latin typeface="Times New Roman" panose="02020603050405020304" pitchFamily="18" charset="0"/>
              <a:cs typeface="Times New Roman" panose="02020603050405020304" pitchFamily="18" charset="0"/>
            </a:endParaRPr>
          </a:p>
        </p:txBody>
      </p:sp>
      <p:pic>
        <p:nvPicPr>
          <p:cNvPr id="1028" name="Picture 4" descr="Food Chains for Kids – Science Experiments for Kids">
            <a:extLst>
              <a:ext uri="{FF2B5EF4-FFF2-40B4-BE49-F238E27FC236}">
                <a16:creationId xmlns:a16="http://schemas.microsoft.com/office/drawing/2014/main" id="{264B9057-DD34-4AF4-BA41-DA55EC1A31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720" y="0"/>
            <a:ext cx="5203825"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30" name="TextBox 2">
            <a:extLst>
              <a:ext uri="{FF2B5EF4-FFF2-40B4-BE49-F238E27FC236}">
                <a16:creationId xmlns:a16="http://schemas.microsoft.com/office/drawing/2014/main" id="{AB39E2AB-272A-47C2-90CB-3F2DC1FF6E64}"/>
              </a:ext>
            </a:extLst>
          </p:cNvPr>
          <p:cNvGraphicFramePr/>
          <p:nvPr>
            <p:extLst>
              <p:ext uri="{D42A27DB-BD31-4B8C-83A1-F6EECF244321}">
                <p14:modId xmlns:p14="http://schemas.microsoft.com/office/powerpoint/2010/main" val="1215878388"/>
              </p:ext>
            </p:extLst>
          </p:nvPr>
        </p:nvGraphicFramePr>
        <p:xfrm>
          <a:off x="335278" y="1645920"/>
          <a:ext cx="7437121" cy="3821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805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25CF-33BB-444D-B546-33A2F2A6958C}"/>
              </a:ext>
            </a:extLst>
          </p:cNvPr>
          <p:cNvSpPr>
            <a:spLocks noGrp="1"/>
          </p:cNvSpPr>
          <p:nvPr>
            <p:ph type="title"/>
          </p:nvPr>
        </p:nvSpPr>
        <p:spPr/>
        <p:txBody>
          <a:bodyPr/>
          <a:lstStyle/>
          <a:p>
            <a:r>
              <a:rPr lang="zh-TW" altLang="en-US" dirty="0"/>
              <a:t>演算法簡介</a:t>
            </a:r>
            <a:endParaRPr lang="en-US" dirty="0"/>
          </a:p>
        </p:txBody>
      </p:sp>
      <p:sp>
        <p:nvSpPr>
          <p:cNvPr id="3" name="Content Placeholder 2">
            <a:extLst>
              <a:ext uri="{FF2B5EF4-FFF2-40B4-BE49-F238E27FC236}">
                <a16:creationId xmlns:a16="http://schemas.microsoft.com/office/drawing/2014/main" id="{24DF6F3A-91C8-4BFC-81B5-5DF73E95AD24}"/>
              </a:ext>
            </a:extLst>
          </p:cNvPr>
          <p:cNvSpPr>
            <a:spLocks noGrp="1"/>
          </p:cNvSpPr>
          <p:nvPr>
            <p:ph idx="1"/>
          </p:nvPr>
        </p:nvSpPr>
        <p:spPr>
          <a:xfrm>
            <a:off x="3564466" y="822959"/>
            <a:ext cx="8209151" cy="5107578"/>
          </a:xfrm>
        </p:spPr>
        <p:txBody>
          <a:bodyPr>
            <a:noAutofit/>
          </a:bodyPr>
          <a:lstStyle/>
          <a:p>
            <a:pPr>
              <a:lnSpc>
                <a:spcPct val="100000"/>
              </a:lnSpc>
            </a:pPr>
            <a:r>
              <a:rPr lang="zh-TW" altLang="en-US" sz="2400" b="1" dirty="0">
                <a:solidFill>
                  <a:schemeClr val="tx1"/>
                </a:solidFill>
              </a:rPr>
              <a:t>本演算法師法的為自然界中狩獵群體在團體狩獵上的行為。然而與大自然情不同的而是將我們所要搜尋的「最佳解」作為粒子狩獵群體的目標。</a:t>
            </a:r>
            <a:endParaRPr lang="en-US" altLang="zh-TW" sz="2400" b="1" dirty="0">
              <a:solidFill>
                <a:schemeClr val="tx1"/>
              </a:solidFill>
            </a:endParaRPr>
          </a:p>
          <a:p>
            <a:pPr>
              <a:lnSpc>
                <a:spcPct val="100000"/>
              </a:lnSpc>
            </a:pPr>
            <a:endParaRPr lang="en-US" altLang="zh-TW" sz="2400" b="1" dirty="0">
              <a:solidFill>
                <a:schemeClr val="tx1"/>
              </a:solidFill>
            </a:endParaRPr>
          </a:p>
          <a:p>
            <a:pPr>
              <a:lnSpc>
                <a:spcPct val="100000"/>
              </a:lnSpc>
            </a:pPr>
            <a:r>
              <a:rPr lang="zh-TW" altLang="en-US" sz="2400" b="1" dirty="0">
                <a:solidFill>
                  <a:schemeClr val="tx1"/>
                </a:solidFill>
              </a:rPr>
              <a:t>本演算法中，每個代次最為佳的解將會被視為狩獵群體的「領導者」，其他粒子將以這個狩獵領導作為移動目標進行移動。</a:t>
            </a:r>
            <a:endParaRPr lang="en-US" altLang="zh-TW" sz="2400" b="1" dirty="0">
              <a:solidFill>
                <a:schemeClr val="tx1"/>
              </a:solidFill>
            </a:endParaRPr>
          </a:p>
          <a:p>
            <a:pPr>
              <a:lnSpc>
                <a:spcPct val="100000"/>
              </a:lnSpc>
            </a:pPr>
            <a:endParaRPr lang="en-US" altLang="zh-TW" sz="2400" b="1" dirty="0">
              <a:solidFill>
                <a:schemeClr val="tx1"/>
              </a:solidFill>
            </a:endParaRPr>
          </a:p>
          <a:p>
            <a:pPr>
              <a:lnSpc>
                <a:spcPct val="100000"/>
              </a:lnSpc>
            </a:pPr>
            <a:r>
              <a:rPr lang="zh-TW" altLang="en-US" sz="2400" b="1" dirty="0">
                <a:solidFill>
                  <a:schemeClr val="tx1"/>
                </a:solidFill>
              </a:rPr>
              <a:t>狩獵群體收斂到一定程度後，除了原先搜尋到的最佳解外，其餘的粒子將會打散並重新開始這樣的狩獵及尋找解的流程。</a:t>
            </a:r>
            <a:endParaRPr lang="en-US" sz="2400" b="1" dirty="0">
              <a:solidFill>
                <a:schemeClr val="tx1"/>
              </a:solidFill>
            </a:endParaRPr>
          </a:p>
        </p:txBody>
      </p:sp>
    </p:spTree>
    <p:extLst>
      <p:ext uri="{BB962C8B-B14F-4D97-AF65-F5344CB8AC3E}">
        <p14:creationId xmlns:p14="http://schemas.microsoft.com/office/powerpoint/2010/main" val="2240495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9ED90-6478-4FAB-8141-245935B9B15A}"/>
              </a:ext>
            </a:extLst>
          </p:cNvPr>
          <p:cNvSpPr txBox="1"/>
          <p:nvPr/>
        </p:nvSpPr>
        <p:spPr>
          <a:xfrm>
            <a:off x="0" y="0"/>
            <a:ext cx="3657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Hunting Search</a:t>
            </a:r>
          </a:p>
        </p:txBody>
      </p:sp>
      <p:graphicFrame>
        <p:nvGraphicFramePr>
          <p:cNvPr id="9" name="TextBox 3">
            <a:extLst>
              <a:ext uri="{FF2B5EF4-FFF2-40B4-BE49-F238E27FC236}">
                <a16:creationId xmlns:a16="http://schemas.microsoft.com/office/drawing/2014/main" id="{30BEC326-BA7F-4466-9958-4F7455926477}"/>
              </a:ext>
            </a:extLst>
          </p:cNvPr>
          <p:cNvGraphicFramePr/>
          <p:nvPr>
            <p:extLst>
              <p:ext uri="{D42A27DB-BD31-4B8C-83A1-F6EECF244321}">
                <p14:modId xmlns:p14="http://schemas.microsoft.com/office/powerpoint/2010/main" val="1231012451"/>
              </p:ext>
            </p:extLst>
          </p:nvPr>
        </p:nvGraphicFramePr>
        <p:xfrm>
          <a:off x="335963" y="1012952"/>
          <a:ext cx="11598862" cy="4832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2065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BCDC8E-C29B-400F-9F81-398955646E72}"/>
              </a:ext>
            </a:extLst>
          </p:cNvPr>
          <p:cNvSpPr txBox="1"/>
          <p:nvPr/>
        </p:nvSpPr>
        <p:spPr>
          <a:xfrm>
            <a:off x="0" y="0"/>
            <a:ext cx="3657600" cy="369332"/>
          </a:xfrm>
          <a:prstGeom prst="rect">
            <a:avLst/>
          </a:prstGeom>
          <a:noFill/>
        </p:spPr>
        <p:txBody>
          <a:bodyPr wrap="square" rtlCol="0">
            <a:spAutoFit/>
          </a:bodyPr>
          <a:lstStyle/>
          <a:p>
            <a:r>
              <a:rPr lang="en-US" altLang="zh-TW" b="1" dirty="0">
                <a:latin typeface="Times New Roman" panose="02020603050405020304" pitchFamily="18" charset="0"/>
                <a:cs typeface="Times New Roman" panose="02020603050405020304" pitchFamily="18" charset="0"/>
              </a:rPr>
              <a:t>The Hunting Search</a:t>
            </a:r>
            <a:endParaRPr lang="en-US"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E682E1A0-ADA9-4992-85D4-809D50035576}"/>
              </a:ext>
            </a:extLst>
          </p:cNvPr>
          <p:cNvSpPr txBox="1">
            <a:spLocks/>
          </p:cNvSpPr>
          <p:nvPr/>
        </p:nvSpPr>
        <p:spPr>
          <a:xfrm>
            <a:off x="236984" y="993648"/>
            <a:ext cx="2969623" cy="626147"/>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zh-TW" altLang="en-US" dirty="0"/>
              <a:t>演算法步驟</a:t>
            </a:r>
            <a:endParaRPr lang="en-US" dirty="0"/>
          </a:p>
        </p:txBody>
      </p:sp>
      <p:sp>
        <p:nvSpPr>
          <p:cNvPr id="8" name="Title 1">
            <a:extLst>
              <a:ext uri="{FF2B5EF4-FFF2-40B4-BE49-F238E27FC236}">
                <a16:creationId xmlns:a16="http://schemas.microsoft.com/office/drawing/2014/main" id="{0110C955-5177-4947-B8B4-6EDCCF9BC247}"/>
              </a:ext>
            </a:extLst>
          </p:cNvPr>
          <p:cNvSpPr txBox="1">
            <a:spLocks/>
          </p:cNvSpPr>
          <p:nvPr/>
        </p:nvSpPr>
        <p:spPr>
          <a:xfrm>
            <a:off x="3443590" y="768096"/>
            <a:ext cx="7822865" cy="1157369"/>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571500" indent="-571500">
              <a:buFont typeface="Arial" panose="020B0604020202020204" pitchFamily="34" charset="0"/>
              <a:buChar char="•"/>
            </a:pPr>
            <a:r>
              <a:rPr lang="zh-TW" altLang="en-US" sz="2400" b="1" dirty="0">
                <a:solidFill>
                  <a:schemeClr val="tx1"/>
                </a:solidFill>
              </a:rPr>
              <a:t>在區分完捕獵者及獵物兩類粒子後，分別給予初始解和初始速度</a:t>
            </a:r>
            <a:endParaRPr lang="en-US" sz="2400" b="1" dirty="0">
              <a:solidFill>
                <a:schemeClr val="tx1"/>
              </a:solidFill>
            </a:endParaRPr>
          </a:p>
        </p:txBody>
      </p:sp>
      <p:sp>
        <p:nvSpPr>
          <p:cNvPr id="10" name="Title 1">
            <a:extLst>
              <a:ext uri="{FF2B5EF4-FFF2-40B4-BE49-F238E27FC236}">
                <a16:creationId xmlns:a16="http://schemas.microsoft.com/office/drawing/2014/main" id="{12D3A9D8-0824-4950-9904-EB8142575624}"/>
              </a:ext>
            </a:extLst>
          </p:cNvPr>
          <p:cNvSpPr txBox="1">
            <a:spLocks/>
          </p:cNvSpPr>
          <p:nvPr/>
        </p:nvSpPr>
        <p:spPr>
          <a:xfrm>
            <a:off x="3443588" y="1619795"/>
            <a:ext cx="7822865" cy="1157369"/>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571500" indent="-571500">
              <a:buFont typeface="Arial" panose="020B0604020202020204" pitchFamily="34" charset="0"/>
              <a:buChar char="•"/>
            </a:pPr>
            <a:r>
              <a:rPr lang="zh-TW" altLang="en-US" sz="2400" b="1" dirty="0">
                <a:solidFill>
                  <a:schemeClr val="tx1"/>
                </a:solidFill>
              </a:rPr>
              <a:t>計算目標值，並更新粒子最佳解及群體最佳解。</a:t>
            </a:r>
            <a:endParaRPr lang="en-US" sz="2400" b="1" dirty="0">
              <a:solidFill>
                <a:schemeClr val="tx1"/>
              </a:solidFill>
            </a:endParaRPr>
          </a:p>
        </p:txBody>
      </p:sp>
      <p:sp>
        <p:nvSpPr>
          <p:cNvPr id="11" name="Title 1">
            <a:extLst>
              <a:ext uri="{FF2B5EF4-FFF2-40B4-BE49-F238E27FC236}">
                <a16:creationId xmlns:a16="http://schemas.microsoft.com/office/drawing/2014/main" id="{DB19CC20-9825-4C22-AB29-3B9EFCB93A3B}"/>
              </a:ext>
            </a:extLst>
          </p:cNvPr>
          <p:cNvSpPr txBox="1">
            <a:spLocks/>
          </p:cNvSpPr>
          <p:nvPr/>
        </p:nvSpPr>
        <p:spPr>
          <a:xfrm>
            <a:off x="3443589" y="2271631"/>
            <a:ext cx="7822865" cy="1157369"/>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571500" indent="-571500">
              <a:buFont typeface="Arial" panose="020B0604020202020204" pitchFamily="34" charset="0"/>
              <a:buChar char="•"/>
            </a:pPr>
            <a:r>
              <a:rPr lang="zh-TW" altLang="en-US" sz="2400" b="1" dirty="0">
                <a:solidFill>
                  <a:schemeClr val="tx1"/>
                </a:solidFill>
              </a:rPr>
              <a:t>每一個粒子依照「狩獵領導」的位置更新自己的解方位，並往領導者的位置前進。所移動的距離則交由亂數及</a:t>
            </a:r>
            <a:r>
              <a:rPr lang="en-US" altLang="zh-TW" sz="2400" b="1" dirty="0">
                <a:solidFill>
                  <a:schemeClr val="tx1"/>
                </a:solidFill>
              </a:rPr>
              <a:t>MML</a:t>
            </a:r>
            <a:r>
              <a:rPr lang="zh-TW" altLang="en-US" sz="2400" b="1" dirty="0">
                <a:solidFill>
                  <a:schemeClr val="tx1"/>
                </a:solidFill>
              </a:rPr>
              <a:t>參數決定。</a:t>
            </a:r>
            <a:endParaRPr lang="en-US" sz="2400" b="1" dirty="0">
              <a:solidFill>
                <a:schemeClr val="tx1"/>
              </a:solidFill>
            </a:endParaRPr>
          </a:p>
        </p:txBody>
      </p:sp>
      <p:pic>
        <p:nvPicPr>
          <p:cNvPr id="12" name="Picture 11">
            <a:extLst>
              <a:ext uri="{FF2B5EF4-FFF2-40B4-BE49-F238E27FC236}">
                <a16:creationId xmlns:a16="http://schemas.microsoft.com/office/drawing/2014/main" id="{3834E389-9F8E-4F3B-A6A2-14B97261BA45}"/>
              </a:ext>
            </a:extLst>
          </p:cNvPr>
          <p:cNvPicPr/>
          <p:nvPr/>
        </p:nvPicPr>
        <p:blipFill rotWithShape="1">
          <a:blip r:embed="rId2"/>
          <a:srcRect t="3880"/>
          <a:stretch/>
        </p:blipFill>
        <p:spPr bwMode="auto">
          <a:xfrm>
            <a:off x="4121877" y="3877491"/>
            <a:ext cx="7067810" cy="13607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2349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BCDC8E-C29B-400F-9F81-398955646E72}"/>
              </a:ext>
            </a:extLst>
          </p:cNvPr>
          <p:cNvSpPr txBox="1"/>
          <p:nvPr/>
        </p:nvSpPr>
        <p:spPr>
          <a:xfrm>
            <a:off x="0" y="0"/>
            <a:ext cx="3657600" cy="369332"/>
          </a:xfrm>
          <a:prstGeom prst="rect">
            <a:avLst/>
          </a:prstGeom>
          <a:noFill/>
        </p:spPr>
        <p:txBody>
          <a:bodyPr wrap="square" rtlCol="0">
            <a:spAutoFit/>
          </a:bodyPr>
          <a:lstStyle/>
          <a:p>
            <a:r>
              <a:rPr lang="en-US" altLang="zh-TW" b="1" dirty="0">
                <a:latin typeface="Times New Roman" panose="02020603050405020304" pitchFamily="18" charset="0"/>
                <a:cs typeface="Times New Roman" panose="02020603050405020304" pitchFamily="18" charset="0"/>
              </a:rPr>
              <a:t>The Hunting Search</a:t>
            </a:r>
            <a:endParaRPr lang="en-US"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E682E1A0-ADA9-4992-85D4-809D50035576}"/>
              </a:ext>
            </a:extLst>
          </p:cNvPr>
          <p:cNvSpPr txBox="1">
            <a:spLocks/>
          </p:cNvSpPr>
          <p:nvPr/>
        </p:nvSpPr>
        <p:spPr>
          <a:xfrm>
            <a:off x="236984" y="993648"/>
            <a:ext cx="2969623" cy="626147"/>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zh-TW" altLang="en-US" dirty="0"/>
              <a:t>演算法步驟</a:t>
            </a:r>
            <a:endParaRPr lang="en-US" dirty="0"/>
          </a:p>
        </p:txBody>
      </p:sp>
      <p:sp>
        <p:nvSpPr>
          <p:cNvPr id="8" name="Title 1">
            <a:extLst>
              <a:ext uri="{FF2B5EF4-FFF2-40B4-BE49-F238E27FC236}">
                <a16:creationId xmlns:a16="http://schemas.microsoft.com/office/drawing/2014/main" id="{0110C955-5177-4947-B8B4-6EDCCF9BC247}"/>
              </a:ext>
            </a:extLst>
          </p:cNvPr>
          <p:cNvSpPr txBox="1">
            <a:spLocks/>
          </p:cNvSpPr>
          <p:nvPr/>
        </p:nvSpPr>
        <p:spPr>
          <a:xfrm>
            <a:off x="3591636" y="1377696"/>
            <a:ext cx="7822865" cy="1157369"/>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571500" indent="-571500">
              <a:buFont typeface="Arial" panose="020B0604020202020204" pitchFamily="34" charset="0"/>
              <a:buChar char="•"/>
            </a:pPr>
            <a:r>
              <a:rPr lang="zh-TW" altLang="en-US" sz="2400" b="1" dirty="0">
                <a:solidFill>
                  <a:schemeClr val="tx1"/>
                </a:solidFill>
              </a:rPr>
              <a:t>檢查狩獵群體是否過於收斂，若過於收斂，除了狩獵領導外其餘粒子重新建立自己解，其中新的解將會與過去的「重新建立」次數和相關參數有關。</a:t>
            </a:r>
            <a:endParaRPr lang="en-US" sz="2400" b="1" dirty="0">
              <a:solidFill>
                <a:schemeClr val="tx1"/>
              </a:solidFill>
            </a:endParaRPr>
          </a:p>
        </p:txBody>
      </p:sp>
      <p:pic>
        <p:nvPicPr>
          <p:cNvPr id="9" name="Picture 8">
            <a:extLst>
              <a:ext uri="{FF2B5EF4-FFF2-40B4-BE49-F238E27FC236}">
                <a16:creationId xmlns:a16="http://schemas.microsoft.com/office/drawing/2014/main" id="{8FD966D7-14CF-48C8-A57A-561FC790908F}"/>
              </a:ext>
            </a:extLst>
          </p:cNvPr>
          <p:cNvPicPr/>
          <p:nvPr/>
        </p:nvPicPr>
        <p:blipFill rotWithShape="1">
          <a:blip r:embed="rId2"/>
          <a:srcRect t="5125"/>
          <a:stretch/>
        </p:blipFill>
        <p:spPr bwMode="auto">
          <a:xfrm>
            <a:off x="4232110" y="3186089"/>
            <a:ext cx="7008220" cy="10083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28487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9ED90-6478-4FAB-8141-245935B9B15A}"/>
              </a:ext>
            </a:extLst>
          </p:cNvPr>
          <p:cNvSpPr txBox="1"/>
          <p:nvPr/>
        </p:nvSpPr>
        <p:spPr>
          <a:xfrm>
            <a:off x="0" y="0"/>
            <a:ext cx="2055223"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Outlines of Today</a:t>
            </a:r>
            <a:endParaRPr lang="en-US" b="1" dirty="0">
              <a:latin typeface="Times New Roman" panose="02020603050405020304" pitchFamily="18" charset="0"/>
              <a:cs typeface="Times New Roman" panose="02020603050405020304" pitchFamily="18" charset="0"/>
            </a:endParaRPr>
          </a:p>
        </p:txBody>
      </p:sp>
      <p:pic>
        <p:nvPicPr>
          <p:cNvPr id="1028" name="Picture 4" descr="Food Chains for Kids – Science Experiments for Kids">
            <a:extLst>
              <a:ext uri="{FF2B5EF4-FFF2-40B4-BE49-F238E27FC236}">
                <a16:creationId xmlns:a16="http://schemas.microsoft.com/office/drawing/2014/main" id="{264B9057-DD34-4AF4-BA41-DA55EC1A31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720" y="0"/>
            <a:ext cx="5203825"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30" name="TextBox 2">
            <a:extLst>
              <a:ext uri="{FF2B5EF4-FFF2-40B4-BE49-F238E27FC236}">
                <a16:creationId xmlns:a16="http://schemas.microsoft.com/office/drawing/2014/main" id="{AB39E2AB-272A-47C2-90CB-3F2DC1FF6E64}"/>
              </a:ext>
            </a:extLst>
          </p:cNvPr>
          <p:cNvGraphicFramePr/>
          <p:nvPr>
            <p:extLst>
              <p:ext uri="{D42A27DB-BD31-4B8C-83A1-F6EECF244321}">
                <p14:modId xmlns:p14="http://schemas.microsoft.com/office/powerpoint/2010/main" val="2188183374"/>
              </p:ext>
            </p:extLst>
          </p:nvPr>
        </p:nvGraphicFramePr>
        <p:xfrm>
          <a:off x="335278" y="1645920"/>
          <a:ext cx="7437121" cy="3821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3679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25CF-33BB-444D-B546-33A2F2A6958C}"/>
              </a:ext>
            </a:extLst>
          </p:cNvPr>
          <p:cNvSpPr>
            <a:spLocks noGrp="1"/>
          </p:cNvSpPr>
          <p:nvPr>
            <p:ph type="title"/>
          </p:nvPr>
        </p:nvSpPr>
        <p:spPr/>
        <p:txBody>
          <a:bodyPr/>
          <a:lstStyle/>
          <a:p>
            <a:r>
              <a:rPr lang="zh-TW" altLang="en-US" dirty="0"/>
              <a:t>演算法簡介</a:t>
            </a:r>
            <a:endParaRPr lang="en-US" dirty="0"/>
          </a:p>
        </p:txBody>
      </p:sp>
      <p:sp>
        <p:nvSpPr>
          <p:cNvPr id="3" name="Content Placeholder 2">
            <a:extLst>
              <a:ext uri="{FF2B5EF4-FFF2-40B4-BE49-F238E27FC236}">
                <a16:creationId xmlns:a16="http://schemas.microsoft.com/office/drawing/2014/main" id="{24DF6F3A-91C8-4BFC-81B5-5DF73E95AD24}"/>
              </a:ext>
            </a:extLst>
          </p:cNvPr>
          <p:cNvSpPr>
            <a:spLocks noGrp="1"/>
          </p:cNvSpPr>
          <p:nvPr>
            <p:ph idx="1"/>
          </p:nvPr>
        </p:nvSpPr>
        <p:spPr>
          <a:xfrm>
            <a:off x="3564466" y="822959"/>
            <a:ext cx="8209151" cy="5107578"/>
          </a:xfrm>
        </p:spPr>
        <p:txBody>
          <a:bodyPr>
            <a:noAutofit/>
          </a:bodyPr>
          <a:lstStyle/>
          <a:p>
            <a:pPr>
              <a:lnSpc>
                <a:spcPct val="100000"/>
              </a:lnSpc>
            </a:pPr>
            <a:r>
              <a:rPr lang="zh-TW" altLang="en-US" sz="2400" b="1" dirty="0">
                <a:solidFill>
                  <a:schemeClr val="tx1"/>
                </a:solidFill>
              </a:rPr>
              <a:t>本演算法是基於狩獵者與獵物演算法</a:t>
            </a:r>
            <a:r>
              <a:rPr lang="en-US" sz="2400" b="1" dirty="0">
                <a:solidFill>
                  <a:schemeClr val="tx1"/>
                </a:solidFill>
              </a:rPr>
              <a:t> (Predator Prey PSO) </a:t>
            </a:r>
            <a:r>
              <a:rPr lang="zh-TW" altLang="en-US" sz="2400" b="1" dirty="0">
                <a:solidFill>
                  <a:schemeClr val="tx1"/>
                </a:solidFill>
              </a:rPr>
              <a:t>的，然而本演算法導入了食物鏈分層的概念，將粒子團分為草食者</a:t>
            </a:r>
            <a:r>
              <a:rPr lang="en-US" sz="2400" b="1" dirty="0">
                <a:solidFill>
                  <a:schemeClr val="tx1"/>
                </a:solidFill>
              </a:rPr>
              <a:t> (Herbivores)</a:t>
            </a:r>
            <a:r>
              <a:rPr lang="zh-TW" altLang="en-US" sz="2400" b="1" dirty="0">
                <a:solidFill>
                  <a:schemeClr val="tx1"/>
                </a:solidFill>
              </a:rPr>
              <a:t>、雜食者</a:t>
            </a:r>
            <a:r>
              <a:rPr lang="en-US" sz="2400" b="1" dirty="0">
                <a:solidFill>
                  <a:schemeClr val="tx1"/>
                </a:solidFill>
              </a:rPr>
              <a:t> (Omnivores)</a:t>
            </a:r>
            <a:r>
              <a:rPr lang="zh-TW" altLang="en-US" sz="2400" b="1" dirty="0">
                <a:solidFill>
                  <a:schemeClr val="tx1"/>
                </a:solidFill>
              </a:rPr>
              <a:t>以及肉食者</a:t>
            </a:r>
            <a:r>
              <a:rPr lang="en-US" sz="2400" b="1" dirty="0">
                <a:solidFill>
                  <a:schemeClr val="tx1"/>
                </a:solidFill>
              </a:rPr>
              <a:t> (Carnivores) </a:t>
            </a:r>
            <a:r>
              <a:rPr lang="zh-TW" altLang="en-US" sz="2400" b="1" dirty="0">
                <a:solidFill>
                  <a:schemeClr val="tx1"/>
                </a:solidFill>
              </a:rPr>
              <a:t>三類。</a:t>
            </a:r>
            <a:endParaRPr lang="en-US" altLang="zh-TW" sz="2400" b="1" dirty="0">
              <a:solidFill>
                <a:schemeClr val="tx1"/>
              </a:solidFill>
            </a:endParaRPr>
          </a:p>
          <a:p>
            <a:pPr>
              <a:lnSpc>
                <a:spcPct val="100000"/>
              </a:lnSpc>
            </a:pPr>
            <a:endParaRPr lang="en-US" altLang="zh-TW" sz="2400" b="1" dirty="0">
              <a:solidFill>
                <a:schemeClr val="tx1"/>
              </a:solidFill>
            </a:endParaRPr>
          </a:p>
          <a:p>
            <a:pPr>
              <a:lnSpc>
                <a:spcPct val="100000"/>
              </a:lnSpc>
            </a:pPr>
            <a:r>
              <a:rPr lang="zh-TW" altLang="en-US" sz="2400" b="1" dirty="0">
                <a:solidFill>
                  <a:schemeClr val="tx1"/>
                </a:solidFill>
              </a:rPr>
              <a:t>其中草食者位於食物鏈的最底層、為被獵食者；雜食者則同時扮演了捕食及被捕食的角色；肉食者則為最終的捕食者。</a:t>
            </a:r>
            <a:endParaRPr lang="en-US" altLang="zh-TW" sz="2400" b="1" dirty="0">
              <a:solidFill>
                <a:schemeClr val="tx1"/>
              </a:solidFill>
            </a:endParaRPr>
          </a:p>
          <a:p>
            <a:pPr>
              <a:lnSpc>
                <a:spcPct val="100000"/>
              </a:lnSpc>
            </a:pPr>
            <a:endParaRPr lang="en-US" altLang="zh-TW" sz="2400" b="1" dirty="0">
              <a:solidFill>
                <a:schemeClr val="tx1"/>
              </a:solidFill>
            </a:endParaRPr>
          </a:p>
          <a:p>
            <a:pPr>
              <a:lnSpc>
                <a:spcPct val="100000"/>
              </a:lnSpc>
            </a:pPr>
            <a:r>
              <a:rPr lang="zh-TW" altLang="en-US" sz="2400" b="1" dirty="0">
                <a:solidFill>
                  <a:schemeClr val="tx1"/>
                </a:solidFill>
              </a:rPr>
              <a:t>三個族群的數量的分布，則參考了大自然界中因為自然環境資源多寡而形成的草食、肉食動物數量分布，將環境自然資源富庶從低至高分為</a:t>
            </a:r>
            <a:r>
              <a:rPr lang="en-US" sz="2400" b="1" dirty="0">
                <a:solidFill>
                  <a:schemeClr val="tx1"/>
                </a:solidFill>
              </a:rPr>
              <a:t>Harsh</a:t>
            </a:r>
            <a:r>
              <a:rPr lang="zh-TW" altLang="en-US" sz="2400" b="1" dirty="0">
                <a:solidFill>
                  <a:schemeClr val="tx1"/>
                </a:solidFill>
              </a:rPr>
              <a:t>、</a:t>
            </a:r>
            <a:r>
              <a:rPr lang="en-US" sz="2400" b="1" dirty="0">
                <a:solidFill>
                  <a:schemeClr val="tx1"/>
                </a:solidFill>
              </a:rPr>
              <a:t>Average</a:t>
            </a:r>
            <a:r>
              <a:rPr lang="zh-TW" altLang="en-US" sz="2400" b="1" dirty="0">
                <a:solidFill>
                  <a:schemeClr val="tx1"/>
                </a:solidFill>
              </a:rPr>
              <a:t>及</a:t>
            </a:r>
            <a:r>
              <a:rPr lang="en-US" sz="2400" b="1" dirty="0">
                <a:solidFill>
                  <a:schemeClr val="tx1"/>
                </a:solidFill>
              </a:rPr>
              <a:t>Calm</a:t>
            </a:r>
            <a:r>
              <a:rPr lang="zh-TW" altLang="en-US" sz="2400" b="1" dirty="0">
                <a:solidFill>
                  <a:schemeClr val="tx1"/>
                </a:solidFill>
              </a:rPr>
              <a:t>並以此分別配出相應的族群分布。</a:t>
            </a:r>
            <a:endParaRPr lang="en-US" sz="2400" b="1" dirty="0">
              <a:solidFill>
                <a:schemeClr val="tx1"/>
              </a:solidFill>
            </a:endParaRPr>
          </a:p>
        </p:txBody>
      </p:sp>
    </p:spTree>
    <p:extLst>
      <p:ext uri="{BB962C8B-B14F-4D97-AF65-F5344CB8AC3E}">
        <p14:creationId xmlns:p14="http://schemas.microsoft.com/office/powerpoint/2010/main" val="2284988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9ED90-6478-4FAB-8141-245935B9B15A}"/>
              </a:ext>
            </a:extLst>
          </p:cNvPr>
          <p:cNvSpPr txBox="1"/>
          <p:nvPr/>
        </p:nvSpPr>
        <p:spPr>
          <a:xfrm>
            <a:off x="0" y="0"/>
            <a:ext cx="3657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Hunting Search</a:t>
            </a:r>
          </a:p>
        </p:txBody>
      </p:sp>
      <mc:AlternateContent xmlns:mc="http://schemas.openxmlformats.org/markup-compatibility/2006">
        <mc:Choice xmlns:a14="http://schemas.microsoft.com/office/drawing/2010/main" Requires="a14">
          <p:graphicFrame>
            <p:nvGraphicFramePr>
              <p:cNvPr id="9" name="TextBox 3">
                <a:extLst>
                  <a:ext uri="{FF2B5EF4-FFF2-40B4-BE49-F238E27FC236}">
                    <a16:creationId xmlns:a16="http://schemas.microsoft.com/office/drawing/2014/main" id="{30BEC326-BA7F-4466-9958-4F7455926477}"/>
                  </a:ext>
                </a:extLst>
              </p:cNvPr>
              <p:cNvGraphicFramePr/>
              <p:nvPr>
                <p:extLst>
                  <p:ext uri="{D42A27DB-BD31-4B8C-83A1-F6EECF244321}">
                    <p14:modId xmlns:p14="http://schemas.microsoft.com/office/powerpoint/2010/main" val="4242044188"/>
                  </p:ext>
                </p:extLst>
              </p:nvPr>
            </p:nvGraphicFramePr>
            <p:xfrm>
              <a:off x="335963" y="1012952"/>
              <a:ext cx="11598862" cy="4832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9" name="TextBox 3">
                <a:extLst>
                  <a:ext uri="{FF2B5EF4-FFF2-40B4-BE49-F238E27FC236}">
                    <a16:creationId xmlns:a16="http://schemas.microsoft.com/office/drawing/2014/main" id="{30BEC326-BA7F-4466-9958-4F7455926477}"/>
                  </a:ext>
                </a:extLst>
              </p:cNvPr>
              <p:cNvGraphicFramePr/>
              <p:nvPr>
                <p:extLst>
                  <p:ext uri="{D42A27DB-BD31-4B8C-83A1-F6EECF244321}">
                    <p14:modId xmlns:p14="http://schemas.microsoft.com/office/powerpoint/2010/main" val="4242044188"/>
                  </p:ext>
                </p:extLst>
              </p:nvPr>
            </p:nvGraphicFramePr>
            <p:xfrm>
              <a:off x="335963" y="1012952"/>
              <a:ext cx="11598862" cy="4832092"/>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pic>
        <p:nvPicPr>
          <p:cNvPr id="4" name="Picture 3">
            <a:extLst>
              <a:ext uri="{FF2B5EF4-FFF2-40B4-BE49-F238E27FC236}">
                <a16:creationId xmlns:a16="http://schemas.microsoft.com/office/drawing/2014/main" id="{AA06672D-27DE-4490-9BA1-CE82F74AF20F}"/>
              </a:ext>
            </a:extLst>
          </p:cNvPr>
          <p:cNvPicPr/>
          <p:nvPr/>
        </p:nvPicPr>
        <p:blipFill rotWithShape="1">
          <a:blip r:embed="rId8"/>
          <a:srcRect l="30123" t="4870" r="29013" b="-1"/>
          <a:stretch/>
        </p:blipFill>
        <p:spPr bwMode="auto">
          <a:xfrm>
            <a:off x="9511553" y="1531202"/>
            <a:ext cx="2554941" cy="971880"/>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49FF8C17-321F-4D76-A478-2BD41DDCB448}"/>
              </a:ext>
            </a:extLst>
          </p:cNvPr>
          <p:cNvPicPr/>
          <p:nvPr/>
        </p:nvPicPr>
        <p:blipFill rotWithShape="1">
          <a:blip r:embed="rId9"/>
          <a:srcRect r="31103"/>
          <a:stretch/>
        </p:blipFill>
        <p:spPr>
          <a:xfrm>
            <a:off x="9107702" y="3021332"/>
            <a:ext cx="2958792" cy="1106048"/>
          </a:xfrm>
          <a:prstGeom prst="rect">
            <a:avLst/>
          </a:prstGeom>
        </p:spPr>
      </p:pic>
    </p:spTree>
    <p:extLst>
      <p:ext uri="{BB962C8B-B14F-4D97-AF65-F5344CB8AC3E}">
        <p14:creationId xmlns:p14="http://schemas.microsoft.com/office/powerpoint/2010/main" val="3610124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9ED90-6478-4FAB-8141-245935B9B15A}"/>
              </a:ext>
            </a:extLst>
          </p:cNvPr>
          <p:cNvSpPr txBox="1"/>
          <p:nvPr/>
        </p:nvSpPr>
        <p:spPr>
          <a:xfrm>
            <a:off x="0" y="0"/>
            <a:ext cx="2055223"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Outlines of Today</a:t>
            </a:r>
            <a:endParaRPr lang="en-US" b="1" dirty="0">
              <a:latin typeface="Times New Roman" panose="02020603050405020304" pitchFamily="18" charset="0"/>
              <a:cs typeface="Times New Roman" panose="02020603050405020304" pitchFamily="18" charset="0"/>
            </a:endParaRPr>
          </a:p>
        </p:txBody>
      </p:sp>
      <p:pic>
        <p:nvPicPr>
          <p:cNvPr id="1028" name="Picture 4" descr="Food Chains for Kids – Science Experiments for Kids">
            <a:extLst>
              <a:ext uri="{FF2B5EF4-FFF2-40B4-BE49-F238E27FC236}">
                <a16:creationId xmlns:a16="http://schemas.microsoft.com/office/drawing/2014/main" id="{264B9057-DD34-4AF4-BA41-DA55EC1A31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720" y="0"/>
            <a:ext cx="5203825"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30" name="TextBox 2">
            <a:extLst>
              <a:ext uri="{FF2B5EF4-FFF2-40B4-BE49-F238E27FC236}">
                <a16:creationId xmlns:a16="http://schemas.microsoft.com/office/drawing/2014/main" id="{AB39E2AB-272A-47C2-90CB-3F2DC1FF6E64}"/>
              </a:ext>
            </a:extLst>
          </p:cNvPr>
          <p:cNvGraphicFramePr/>
          <p:nvPr>
            <p:extLst>
              <p:ext uri="{D42A27DB-BD31-4B8C-83A1-F6EECF244321}">
                <p14:modId xmlns:p14="http://schemas.microsoft.com/office/powerpoint/2010/main" val="4056703747"/>
              </p:ext>
            </p:extLst>
          </p:nvPr>
        </p:nvGraphicFramePr>
        <p:xfrm>
          <a:off x="335278" y="1645920"/>
          <a:ext cx="7437121" cy="3821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1233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BCDC8E-C29B-400F-9F81-398955646E72}"/>
              </a:ext>
            </a:extLst>
          </p:cNvPr>
          <p:cNvSpPr txBox="1"/>
          <p:nvPr/>
        </p:nvSpPr>
        <p:spPr>
          <a:xfrm>
            <a:off x="0" y="0"/>
            <a:ext cx="3657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Animal Food Chain Based PSO</a:t>
            </a:r>
          </a:p>
        </p:txBody>
      </p:sp>
      <p:sp>
        <p:nvSpPr>
          <p:cNvPr id="5" name="Title 1">
            <a:extLst>
              <a:ext uri="{FF2B5EF4-FFF2-40B4-BE49-F238E27FC236}">
                <a16:creationId xmlns:a16="http://schemas.microsoft.com/office/drawing/2014/main" id="{E682E1A0-ADA9-4992-85D4-809D50035576}"/>
              </a:ext>
            </a:extLst>
          </p:cNvPr>
          <p:cNvSpPr txBox="1">
            <a:spLocks/>
          </p:cNvSpPr>
          <p:nvPr/>
        </p:nvSpPr>
        <p:spPr>
          <a:xfrm>
            <a:off x="236984" y="993648"/>
            <a:ext cx="2969623" cy="626147"/>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zh-TW" altLang="en-US" dirty="0"/>
              <a:t>演算法步驟</a:t>
            </a:r>
            <a:endParaRPr lang="en-US" dirty="0"/>
          </a:p>
        </p:txBody>
      </p:sp>
      <p:sp>
        <p:nvSpPr>
          <p:cNvPr id="8" name="Title 1">
            <a:extLst>
              <a:ext uri="{FF2B5EF4-FFF2-40B4-BE49-F238E27FC236}">
                <a16:creationId xmlns:a16="http://schemas.microsoft.com/office/drawing/2014/main" id="{0110C955-5177-4947-B8B4-6EDCCF9BC247}"/>
              </a:ext>
            </a:extLst>
          </p:cNvPr>
          <p:cNvSpPr txBox="1">
            <a:spLocks/>
          </p:cNvSpPr>
          <p:nvPr/>
        </p:nvSpPr>
        <p:spPr>
          <a:xfrm>
            <a:off x="3657600" y="993648"/>
            <a:ext cx="7955929" cy="2051304"/>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571500" indent="-571500" algn="just">
              <a:buFont typeface="Arial" panose="020B0604020202020204" pitchFamily="34" charset="0"/>
              <a:buChar char="•"/>
            </a:pPr>
            <a:r>
              <a:rPr lang="zh-TW" altLang="en-US" sz="2400" b="1" dirty="0">
                <a:solidFill>
                  <a:schemeClr val="tx1"/>
                </a:solidFill>
              </a:rPr>
              <a:t>依照所選擇的環境樣態，分配出相應的草食、雜食、肉食族群的粒子數量，並仿造傳統</a:t>
            </a:r>
            <a:r>
              <a:rPr lang="en-US" altLang="zh-TW" sz="2400" b="1" dirty="0">
                <a:solidFill>
                  <a:schemeClr val="tx1"/>
                </a:solidFill>
              </a:rPr>
              <a:t>PSO</a:t>
            </a:r>
            <a:r>
              <a:rPr lang="zh-TW" altLang="en-US" sz="2400" b="1" dirty="0">
                <a:solidFill>
                  <a:schemeClr val="tx1"/>
                </a:solidFill>
              </a:rPr>
              <a:t>的方式生成初始解。</a:t>
            </a:r>
            <a:endParaRPr lang="en-US" altLang="zh-TW" sz="2400" b="1" dirty="0">
              <a:solidFill>
                <a:schemeClr val="tx1"/>
              </a:solidFill>
            </a:endParaRPr>
          </a:p>
          <a:p>
            <a:pPr marL="571500" indent="-571500" algn="just">
              <a:buFont typeface="Arial" panose="020B0604020202020204" pitchFamily="34" charset="0"/>
              <a:buChar char="•"/>
            </a:pPr>
            <a:endParaRPr lang="zh-TW" altLang="en-US" sz="2400" b="1" dirty="0">
              <a:solidFill>
                <a:schemeClr val="tx1"/>
              </a:solidFill>
            </a:endParaRPr>
          </a:p>
          <a:p>
            <a:pPr marL="571500" indent="-571500" algn="just">
              <a:buFont typeface="Arial" panose="020B0604020202020204" pitchFamily="34" charset="0"/>
              <a:buChar char="•"/>
            </a:pPr>
            <a:r>
              <a:rPr lang="zh-TW" altLang="en-US" sz="2400" b="1" dirty="0">
                <a:solidFill>
                  <a:schemeClr val="tx1"/>
                </a:solidFill>
              </a:rPr>
              <a:t>計算草食群體、雜食群體、肉食群體分別的最佳解。</a:t>
            </a:r>
            <a:endParaRPr lang="en-US" altLang="zh-TW" sz="2400" b="1" dirty="0">
              <a:solidFill>
                <a:schemeClr val="tx1"/>
              </a:solidFill>
            </a:endParaRPr>
          </a:p>
          <a:p>
            <a:pPr marL="571500" indent="-571500" algn="just">
              <a:buFont typeface="Arial" panose="020B0604020202020204" pitchFamily="34" charset="0"/>
              <a:buChar char="•"/>
            </a:pPr>
            <a:endParaRPr lang="en-US" sz="2400" b="1" dirty="0">
              <a:solidFill>
                <a:schemeClr val="tx1"/>
              </a:solidFill>
            </a:endParaRPr>
          </a:p>
          <a:p>
            <a:pPr marL="571500" indent="-571500" algn="just">
              <a:buFont typeface="Arial" panose="020B0604020202020204" pitchFamily="34" charset="0"/>
              <a:buChar char="•"/>
            </a:pPr>
            <a:r>
              <a:rPr lang="zh-TW" altLang="en-US" sz="2400" b="1" dirty="0">
                <a:solidFill>
                  <a:schemeClr val="tx1"/>
                </a:solidFill>
              </a:rPr>
              <a:t>各群體更新解：肉食動物</a:t>
            </a:r>
            <a:endParaRPr lang="en-US" sz="2400" b="1" dirty="0">
              <a:solidFill>
                <a:schemeClr val="tx1"/>
              </a:solidFill>
            </a:endParaRPr>
          </a:p>
        </p:txBody>
      </p:sp>
      <p:pic>
        <p:nvPicPr>
          <p:cNvPr id="6" name="Picture 5">
            <a:extLst>
              <a:ext uri="{FF2B5EF4-FFF2-40B4-BE49-F238E27FC236}">
                <a16:creationId xmlns:a16="http://schemas.microsoft.com/office/drawing/2014/main" id="{992DE222-DAEF-4551-B4C7-27D1316F7BD4}"/>
              </a:ext>
            </a:extLst>
          </p:cNvPr>
          <p:cNvPicPr/>
          <p:nvPr/>
        </p:nvPicPr>
        <p:blipFill>
          <a:blip r:embed="rId2"/>
          <a:stretch>
            <a:fillRect/>
          </a:stretch>
        </p:blipFill>
        <p:spPr>
          <a:xfrm>
            <a:off x="3769088" y="3108961"/>
            <a:ext cx="6742580" cy="2301676"/>
          </a:xfrm>
          <a:prstGeom prst="rect">
            <a:avLst/>
          </a:prstGeom>
        </p:spPr>
      </p:pic>
    </p:spTree>
    <p:extLst>
      <p:ext uri="{BB962C8B-B14F-4D97-AF65-F5344CB8AC3E}">
        <p14:creationId xmlns:p14="http://schemas.microsoft.com/office/powerpoint/2010/main" val="2007483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BCDC8E-C29B-400F-9F81-398955646E72}"/>
              </a:ext>
            </a:extLst>
          </p:cNvPr>
          <p:cNvSpPr txBox="1"/>
          <p:nvPr/>
        </p:nvSpPr>
        <p:spPr>
          <a:xfrm>
            <a:off x="0" y="0"/>
            <a:ext cx="3657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Animal Food Chain Based PSO</a:t>
            </a:r>
          </a:p>
        </p:txBody>
      </p:sp>
      <p:sp>
        <p:nvSpPr>
          <p:cNvPr id="5" name="Title 1">
            <a:extLst>
              <a:ext uri="{FF2B5EF4-FFF2-40B4-BE49-F238E27FC236}">
                <a16:creationId xmlns:a16="http://schemas.microsoft.com/office/drawing/2014/main" id="{E682E1A0-ADA9-4992-85D4-809D50035576}"/>
              </a:ext>
            </a:extLst>
          </p:cNvPr>
          <p:cNvSpPr txBox="1">
            <a:spLocks/>
          </p:cNvSpPr>
          <p:nvPr/>
        </p:nvSpPr>
        <p:spPr>
          <a:xfrm>
            <a:off x="236984" y="993648"/>
            <a:ext cx="2969623" cy="626147"/>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zh-TW" altLang="en-US" dirty="0"/>
              <a:t>演算法步驟</a:t>
            </a:r>
            <a:endParaRPr lang="en-US" dirty="0"/>
          </a:p>
        </p:txBody>
      </p:sp>
      <p:sp>
        <p:nvSpPr>
          <p:cNvPr id="8" name="Title 1">
            <a:extLst>
              <a:ext uri="{FF2B5EF4-FFF2-40B4-BE49-F238E27FC236}">
                <a16:creationId xmlns:a16="http://schemas.microsoft.com/office/drawing/2014/main" id="{0110C955-5177-4947-B8B4-6EDCCF9BC247}"/>
              </a:ext>
            </a:extLst>
          </p:cNvPr>
          <p:cNvSpPr txBox="1">
            <a:spLocks/>
          </p:cNvSpPr>
          <p:nvPr/>
        </p:nvSpPr>
        <p:spPr>
          <a:xfrm>
            <a:off x="3657600" y="993648"/>
            <a:ext cx="7955929" cy="2051304"/>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571500" indent="-571500" algn="just">
              <a:buFont typeface="Arial" panose="020B0604020202020204" pitchFamily="34" charset="0"/>
              <a:buChar char="•"/>
            </a:pPr>
            <a:r>
              <a:rPr lang="zh-TW" altLang="en-US" sz="2400" b="1" dirty="0">
                <a:solidFill>
                  <a:schemeClr val="tx1"/>
                </a:solidFill>
              </a:rPr>
              <a:t>各群體更新解：雜食動物</a:t>
            </a:r>
            <a:endParaRPr lang="en-US" sz="2400" b="1" dirty="0">
              <a:solidFill>
                <a:schemeClr val="tx1"/>
              </a:solidFill>
            </a:endParaRPr>
          </a:p>
        </p:txBody>
      </p:sp>
      <p:pic>
        <p:nvPicPr>
          <p:cNvPr id="7" name="Picture 6">
            <a:extLst>
              <a:ext uri="{FF2B5EF4-FFF2-40B4-BE49-F238E27FC236}">
                <a16:creationId xmlns:a16="http://schemas.microsoft.com/office/drawing/2014/main" id="{B40AD9F0-42EB-433A-81B1-BE11DDFE4000}"/>
              </a:ext>
            </a:extLst>
          </p:cNvPr>
          <p:cNvPicPr/>
          <p:nvPr/>
        </p:nvPicPr>
        <p:blipFill>
          <a:blip r:embed="rId2"/>
          <a:stretch>
            <a:fillRect/>
          </a:stretch>
        </p:blipFill>
        <p:spPr>
          <a:xfrm>
            <a:off x="3657600" y="2283516"/>
            <a:ext cx="7437820" cy="2771503"/>
          </a:xfrm>
          <a:prstGeom prst="rect">
            <a:avLst/>
          </a:prstGeom>
        </p:spPr>
      </p:pic>
    </p:spTree>
    <p:extLst>
      <p:ext uri="{BB962C8B-B14F-4D97-AF65-F5344CB8AC3E}">
        <p14:creationId xmlns:p14="http://schemas.microsoft.com/office/powerpoint/2010/main" val="3898595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BCDC8E-C29B-400F-9F81-398955646E72}"/>
              </a:ext>
            </a:extLst>
          </p:cNvPr>
          <p:cNvSpPr txBox="1"/>
          <p:nvPr/>
        </p:nvSpPr>
        <p:spPr>
          <a:xfrm>
            <a:off x="0" y="0"/>
            <a:ext cx="3657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Animal Food Chain Based PSO</a:t>
            </a:r>
          </a:p>
        </p:txBody>
      </p:sp>
      <p:sp>
        <p:nvSpPr>
          <p:cNvPr id="5" name="Title 1">
            <a:extLst>
              <a:ext uri="{FF2B5EF4-FFF2-40B4-BE49-F238E27FC236}">
                <a16:creationId xmlns:a16="http://schemas.microsoft.com/office/drawing/2014/main" id="{E682E1A0-ADA9-4992-85D4-809D50035576}"/>
              </a:ext>
            </a:extLst>
          </p:cNvPr>
          <p:cNvSpPr txBox="1">
            <a:spLocks/>
          </p:cNvSpPr>
          <p:nvPr/>
        </p:nvSpPr>
        <p:spPr>
          <a:xfrm>
            <a:off x="236984" y="993648"/>
            <a:ext cx="2969623" cy="626147"/>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zh-TW" altLang="en-US" dirty="0"/>
              <a:t>演算法步驟</a:t>
            </a:r>
            <a:endParaRPr lang="en-US" dirty="0"/>
          </a:p>
        </p:txBody>
      </p:sp>
      <p:sp>
        <p:nvSpPr>
          <p:cNvPr id="8" name="Title 1">
            <a:extLst>
              <a:ext uri="{FF2B5EF4-FFF2-40B4-BE49-F238E27FC236}">
                <a16:creationId xmlns:a16="http://schemas.microsoft.com/office/drawing/2014/main" id="{0110C955-5177-4947-B8B4-6EDCCF9BC247}"/>
              </a:ext>
            </a:extLst>
          </p:cNvPr>
          <p:cNvSpPr txBox="1">
            <a:spLocks/>
          </p:cNvSpPr>
          <p:nvPr/>
        </p:nvSpPr>
        <p:spPr>
          <a:xfrm>
            <a:off x="3657600" y="459795"/>
            <a:ext cx="7955929" cy="2051304"/>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571500" indent="-571500" algn="just">
              <a:buFont typeface="Arial" panose="020B0604020202020204" pitchFamily="34" charset="0"/>
              <a:buChar char="•"/>
            </a:pPr>
            <a:r>
              <a:rPr lang="zh-TW" altLang="en-US" sz="2400" b="1" dirty="0">
                <a:solidFill>
                  <a:schemeClr val="tx1"/>
                </a:solidFill>
              </a:rPr>
              <a:t>各群體更新解：草食動物</a:t>
            </a:r>
            <a:endParaRPr lang="en-US" sz="2400" b="1" dirty="0">
              <a:solidFill>
                <a:schemeClr val="tx1"/>
              </a:solidFill>
            </a:endParaRPr>
          </a:p>
        </p:txBody>
      </p:sp>
      <p:pic>
        <p:nvPicPr>
          <p:cNvPr id="6" name="Picture 5">
            <a:extLst>
              <a:ext uri="{FF2B5EF4-FFF2-40B4-BE49-F238E27FC236}">
                <a16:creationId xmlns:a16="http://schemas.microsoft.com/office/drawing/2014/main" id="{780AD74D-992F-476D-8F09-64CFA50EBC16}"/>
              </a:ext>
            </a:extLst>
          </p:cNvPr>
          <p:cNvPicPr/>
          <p:nvPr/>
        </p:nvPicPr>
        <p:blipFill>
          <a:blip r:embed="rId2"/>
          <a:stretch>
            <a:fillRect/>
          </a:stretch>
        </p:blipFill>
        <p:spPr>
          <a:xfrm>
            <a:off x="4850068" y="993648"/>
            <a:ext cx="5570992" cy="5185930"/>
          </a:xfrm>
          <a:prstGeom prst="rect">
            <a:avLst/>
          </a:prstGeom>
        </p:spPr>
      </p:pic>
    </p:spTree>
    <p:extLst>
      <p:ext uri="{BB962C8B-B14F-4D97-AF65-F5344CB8AC3E}">
        <p14:creationId xmlns:p14="http://schemas.microsoft.com/office/powerpoint/2010/main" val="3723341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9ED90-6478-4FAB-8141-245935B9B15A}"/>
              </a:ext>
            </a:extLst>
          </p:cNvPr>
          <p:cNvSpPr txBox="1"/>
          <p:nvPr/>
        </p:nvSpPr>
        <p:spPr>
          <a:xfrm>
            <a:off x="0" y="0"/>
            <a:ext cx="2055223"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Outlines of Today</a:t>
            </a:r>
            <a:endParaRPr lang="en-US" b="1" dirty="0">
              <a:latin typeface="Times New Roman" panose="02020603050405020304" pitchFamily="18" charset="0"/>
              <a:cs typeface="Times New Roman" panose="02020603050405020304" pitchFamily="18" charset="0"/>
            </a:endParaRPr>
          </a:p>
        </p:txBody>
      </p:sp>
      <p:pic>
        <p:nvPicPr>
          <p:cNvPr id="1028" name="Picture 4" descr="Food Chains for Kids – Science Experiments for Kids">
            <a:extLst>
              <a:ext uri="{FF2B5EF4-FFF2-40B4-BE49-F238E27FC236}">
                <a16:creationId xmlns:a16="http://schemas.microsoft.com/office/drawing/2014/main" id="{264B9057-DD34-4AF4-BA41-DA55EC1A31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720" y="0"/>
            <a:ext cx="5203825"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30" name="TextBox 2">
            <a:extLst>
              <a:ext uri="{FF2B5EF4-FFF2-40B4-BE49-F238E27FC236}">
                <a16:creationId xmlns:a16="http://schemas.microsoft.com/office/drawing/2014/main" id="{AB39E2AB-272A-47C2-90CB-3F2DC1FF6E64}"/>
              </a:ext>
            </a:extLst>
          </p:cNvPr>
          <p:cNvGraphicFramePr/>
          <p:nvPr>
            <p:extLst>
              <p:ext uri="{D42A27DB-BD31-4B8C-83A1-F6EECF244321}">
                <p14:modId xmlns:p14="http://schemas.microsoft.com/office/powerpoint/2010/main" val="1108463439"/>
              </p:ext>
            </p:extLst>
          </p:nvPr>
        </p:nvGraphicFramePr>
        <p:xfrm>
          <a:off x="335278" y="1645920"/>
          <a:ext cx="7437121" cy="3821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4383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AE377E-FA5E-44EA-962D-65DCF679D510}"/>
              </a:ext>
            </a:extLst>
          </p:cNvPr>
          <p:cNvPicPr/>
          <p:nvPr/>
        </p:nvPicPr>
        <p:blipFill>
          <a:blip r:embed="rId2"/>
          <a:stretch>
            <a:fillRect/>
          </a:stretch>
        </p:blipFill>
        <p:spPr>
          <a:xfrm>
            <a:off x="0" y="0"/>
            <a:ext cx="12113623" cy="6714309"/>
          </a:xfrm>
          <a:prstGeom prst="rect">
            <a:avLst/>
          </a:prstGeom>
        </p:spPr>
      </p:pic>
    </p:spTree>
    <p:extLst>
      <p:ext uri="{BB962C8B-B14F-4D97-AF65-F5344CB8AC3E}">
        <p14:creationId xmlns:p14="http://schemas.microsoft.com/office/powerpoint/2010/main" val="3525058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9ED90-6478-4FAB-8141-245935B9B15A}"/>
              </a:ext>
            </a:extLst>
          </p:cNvPr>
          <p:cNvSpPr txBox="1"/>
          <p:nvPr/>
        </p:nvSpPr>
        <p:spPr>
          <a:xfrm>
            <a:off x="0" y="0"/>
            <a:ext cx="205522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Outlines of Today</a:t>
            </a:r>
          </a:p>
        </p:txBody>
      </p:sp>
      <p:pic>
        <p:nvPicPr>
          <p:cNvPr id="1028" name="Picture 4" descr="Food Chains for Kids – Science Experiments for Kids">
            <a:extLst>
              <a:ext uri="{FF2B5EF4-FFF2-40B4-BE49-F238E27FC236}">
                <a16:creationId xmlns:a16="http://schemas.microsoft.com/office/drawing/2014/main" id="{264B9057-DD34-4AF4-BA41-DA55EC1A31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720" y="0"/>
            <a:ext cx="5203825"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30" name="TextBox 2">
            <a:extLst>
              <a:ext uri="{FF2B5EF4-FFF2-40B4-BE49-F238E27FC236}">
                <a16:creationId xmlns:a16="http://schemas.microsoft.com/office/drawing/2014/main" id="{AB39E2AB-272A-47C2-90CB-3F2DC1FF6E64}"/>
              </a:ext>
            </a:extLst>
          </p:cNvPr>
          <p:cNvGraphicFramePr/>
          <p:nvPr>
            <p:extLst>
              <p:ext uri="{D42A27DB-BD31-4B8C-83A1-F6EECF244321}">
                <p14:modId xmlns:p14="http://schemas.microsoft.com/office/powerpoint/2010/main" val="1311767981"/>
              </p:ext>
            </p:extLst>
          </p:nvPr>
        </p:nvGraphicFramePr>
        <p:xfrm>
          <a:off x="335278" y="1645920"/>
          <a:ext cx="7437121" cy="3821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9200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9934B26-2E9A-4AFB-A6DA-48460D8D3731}"/>
              </a:ext>
            </a:extLst>
          </p:cNvPr>
          <p:cNvGraphicFramePr>
            <a:graphicFrameLocks noGrp="1"/>
          </p:cNvGraphicFramePr>
          <p:nvPr>
            <p:extLst>
              <p:ext uri="{D42A27DB-BD31-4B8C-83A1-F6EECF244321}">
                <p14:modId xmlns:p14="http://schemas.microsoft.com/office/powerpoint/2010/main" val="3327405343"/>
              </p:ext>
            </p:extLst>
          </p:nvPr>
        </p:nvGraphicFramePr>
        <p:xfrm>
          <a:off x="257402" y="41908"/>
          <a:ext cx="11677195" cy="6675504"/>
        </p:xfrm>
        <a:graphic>
          <a:graphicData uri="http://schemas.openxmlformats.org/drawingml/2006/table">
            <a:tbl>
              <a:tblPr firstRow="1" firstCol="1" bandRow="1">
                <a:tableStyleId>{5C22544A-7EE6-4342-B048-85BDC9FD1C3A}</a:tableStyleId>
              </a:tblPr>
              <a:tblGrid>
                <a:gridCol w="2626618">
                  <a:extLst>
                    <a:ext uri="{9D8B030D-6E8A-4147-A177-3AD203B41FA5}">
                      <a16:colId xmlns:a16="http://schemas.microsoft.com/office/drawing/2014/main" val="2192271132"/>
                    </a:ext>
                  </a:extLst>
                </a:gridCol>
                <a:gridCol w="2626618">
                  <a:extLst>
                    <a:ext uri="{9D8B030D-6E8A-4147-A177-3AD203B41FA5}">
                      <a16:colId xmlns:a16="http://schemas.microsoft.com/office/drawing/2014/main" val="1548190054"/>
                    </a:ext>
                  </a:extLst>
                </a:gridCol>
                <a:gridCol w="1256775">
                  <a:extLst>
                    <a:ext uri="{9D8B030D-6E8A-4147-A177-3AD203B41FA5}">
                      <a16:colId xmlns:a16="http://schemas.microsoft.com/office/drawing/2014/main" val="2090477956"/>
                    </a:ext>
                  </a:extLst>
                </a:gridCol>
                <a:gridCol w="1256775">
                  <a:extLst>
                    <a:ext uri="{9D8B030D-6E8A-4147-A177-3AD203B41FA5}">
                      <a16:colId xmlns:a16="http://schemas.microsoft.com/office/drawing/2014/main" val="2696596242"/>
                    </a:ext>
                  </a:extLst>
                </a:gridCol>
                <a:gridCol w="1298800">
                  <a:extLst>
                    <a:ext uri="{9D8B030D-6E8A-4147-A177-3AD203B41FA5}">
                      <a16:colId xmlns:a16="http://schemas.microsoft.com/office/drawing/2014/main" val="1572803176"/>
                    </a:ext>
                  </a:extLst>
                </a:gridCol>
                <a:gridCol w="1298800">
                  <a:extLst>
                    <a:ext uri="{9D8B030D-6E8A-4147-A177-3AD203B41FA5}">
                      <a16:colId xmlns:a16="http://schemas.microsoft.com/office/drawing/2014/main" val="765401169"/>
                    </a:ext>
                  </a:extLst>
                </a:gridCol>
                <a:gridCol w="1312809">
                  <a:extLst>
                    <a:ext uri="{9D8B030D-6E8A-4147-A177-3AD203B41FA5}">
                      <a16:colId xmlns:a16="http://schemas.microsoft.com/office/drawing/2014/main" val="2704817165"/>
                    </a:ext>
                  </a:extLst>
                </a:gridCol>
              </a:tblGrid>
              <a:tr h="319132">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Problem Name</a:t>
                      </a:r>
                      <a:endParaRPr lang="en-US" sz="1600" dirty="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Algorithm Name</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Test 1</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Test 2</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Test 3</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Average</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Known Optima</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extLst>
                  <a:ext uri="{0D108BD9-81ED-4DB2-BD59-A6C34878D82A}">
                    <a16:rowId xmlns:a16="http://schemas.microsoft.com/office/drawing/2014/main" val="1816137732"/>
                  </a:ext>
                </a:extLst>
              </a:tr>
              <a:tr h="241480">
                <a:tc rowSpan="4">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Branin(2)</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Traditional PSO</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0.0038</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0.0044</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0.0074</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0.0052</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rowSpan="4">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extLst>
                  <a:ext uri="{0D108BD9-81ED-4DB2-BD59-A6C34878D82A}">
                    <a16:rowId xmlns:a16="http://schemas.microsoft.com/office/drawing/2014/main" val="4035067284"/>
                  </a:ext>
                </a:extLst>
              </a:tr>
              <a:tr h="241480">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Predator Prey PSO</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0.0000</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0.0046</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0.0087</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0.0045</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vMerge="1">
                  <a:txBody>
                    <a:bodyPr/>
                    <a:lstStyle/>
                    <a:p>
                      <a:endParaRPr lang="en-US"/>
                    </a:p>
                  </a:txBody>
                  <a:tcPr/>
                </a:tc>
                <a:extLst>
                  <a:ext uri="{0D108BD9-81ED-4DB2-BD59-A6C34878D82A}">
                    <a16:rowId xmlns:a16="http://schemas.microsoft.com/office/drawing/2014/main" val="2962658141"/>
                  </a:ext>
                </a:extLst>
              </a:tr>
              <a:tr h="241480">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The Hunting Search</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0.0395</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0.1464</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0.0223</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0.0694</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vMerge="1">
                  <a:txBody>
                    <a:bodyPr/>
                    <a:lstStyle/>
                    <a:p>
                      <a:endParaRPr lang="en-US"/>
                    </a:p>
                  </a:txBody>
                  <a:tcPr/>
                </a:tc>
                <a:extLst>
                  <a:ext uri="{0D108BD9-81ED-4DB2-BD59-A6C34878D82A}">
                    <a16:rowId xmlns:a16="http://schemas.microsoft.com/office/drawing/2014/main" val="3304571590"/>
                  </a:ext>
                </a:extLst>
              </a:tr>
              <a:tr h="495524">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Animal Food Chain Based PSO</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0.0005</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0.0014</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0.0008</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b="1" dirty="0">
                          <a:solidFill>
                            <a:srgbClr val="FF0000"/>
                          </a:solidFill>
                          <a:effectLst/>
                          <a:latin typeface="Times New Roman" panose="02020603050405020304" pitchFamily="18" charset="0"/>
                          <a:cs typeface="Times New Roman" panose="02020603050405020304" pitchFamily="18" charset="0"/>
                        </a:rPr>
                        <a:t>0.0009</a:t>
                      </a:r>
                      <a:endParaRPr lang="en-US" sz="1600" b="1" dirty="0">
                        <a:solidFill>
                          <a:srgbClr val="FF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vMerge="1">
                  <a:txBody>
                    <a:bodyPr/>
                    <a:lstStyle/>
                    <a:p>
                      <a:endParaRPr lang="en-US"/>
                    </a:p>
                  </a:txBody>
                  <a:tcPr/>
                </a:tc>
                <a:extLst>
                  <a:ext uri="{0D108BD9-81ED-4DB2-BD59-A6C34878D82A}">
                    <a16:rowId xmlns:a16="http://schemas.microsoft.com/office/drawing/2014/main" val="4187842836"/>
                  </a:ext>
                </a:extLst>
              </a:tr>
              <a:tr h="241480">
                <a:tc rowSpan="4">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Easom(2)</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Traditional PSO</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-0.9995</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-0.9708</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-0.7736</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-0.9146</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rowSpan="4">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extLst>
                  <a:ext uri="{0D108BD9-81ED-4DB2-BD59-A6C34878D82A}">
                    <a16:rowId xmlns:a16="http://schemas.microsoft.com/office/drawing/2014/main" val="310301587"/>
                  </a:ext>
                </a:extLst>
              </a:tr>
              <a:tr h="241480">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Predator Prey PSO</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-1.0000</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-0.8974</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-1.0000</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-0.9658</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vMerge="1">
                  <a:txBody>
                    <a:bodyPr/>
                    <a:lstStyle/>
                    <a:p>
                      <a:endParaRPr lang="en-US"/>
                    </a:p>
                  </a:txBody>
                  <a:tcPr/>
                </a:tc>
                <a:extLst>
                  <a:ext uri="{0D108BD9-81ED-4DB2-BD59-A6C34878D82A}">
                    <a16:rowId xmlns:a16="http://schemas.microsoft.com/office/drawing/2014/main" val="1063244735"/>
                  </a:ext>
                </a:extLst>
              </a:tr>
              <a:tr h="241480">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The Hunting Search</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-0.9995</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-0.9932</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-0.9939</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b="1" dirty="0">
                          <a:solidFill>
                            <a:srgbClr val="FF0000"/>
                          </a:solidFill>
                          <a:effectLst/>
                          <a:latin typeface="Times New Roman" panose="02020603050405020304" pitchFamily="18" charset="0"/>
                          <a:cs typeface="Times New Roman" panose="02020603050405020304" pitchFamily="18" charset="0"/>
                        </a:rPr>
                        <a:t>-0.9956</a:t>
                      </a:r>
                      <a:endParaRPr lang="en-US" sz="1600" b="1" dirty="0">
                        <a:solidFill>
                          <a:srgbClr val="FF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vMerge="1">
                  <a:txBody>
                    <a:bodyPr/>
                    <a:lstStyle/>
                    <a:p>
                      <a:endParaRPr lang="en-US"/>
                    </a:p>
                  </a:txBody>
                  <a:tcPr/>
                </a:tc>
                <a:extLst>
                  <a:ext uri="{0D108BD9-81ED-4DB2-BD59-A6C34878D82A}">
                    <a16:rowId xmlns:a16="http://schemas.microsoft.com/office/drawing/2014/main" val="3969024168"/>
                  </a:ext>
                </a:extLst>
              </a:tr>
              <a:tr h="495524">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Animal Food Chain Based PSO</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-0.9788</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-0.9586</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-0.9649</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-0.9674</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vMerge="1">
                  <a:txBody>
                    <a:bodyPr/>
                    <a:lstStyle/>
                    <a:p>
                      <a:endParaRPr lang="en-US"/>
                    </a:p>
                  </a:txBody>
                  <a:tcPr/>
                </a:tc>
                <a:extLst>
                  <a:ext uri="{0D108BD9-81ED-4DB2-BD59-A6C34878D82A}">
                    <a16:rowId xmlns:a16="http://schemas.microsoft.com/office/drawing/2014/main" val="556457556"/>
                  </a:ext>
                </a:extLst>
              </a:tr>
              <a:tr h="241480">
                <a:tc rowSpan="4">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Ackley(2)</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Traditional PSO</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0.0147</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2.7709</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2.5846</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1.7901</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rowSpan="4">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extLst>
                  <a:ext uri="{0D108BD9-81ED-4DB2-BD59-A6C34878D82A}">
                    <a16:rowId xmlns:a16="http://schemas.microsoft.com/office/drawing/2014/main" val="2907473911"/>
                  </a:ext>
                </a:extLst>
              </a:tr>
              <a:tr h="241480">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Predator Prey PSO</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3.2398</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0.0291</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0.3322</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1.2004</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vMerge="1">
                  <a:txBody>
                    <a:bodyPr/>
                    <a:lstStyle/>
                    <a:p>
                      <a:endParaRPr lang="en-US"/>
                    </a:p>
                  </a:txBody>
                  <a:tcPr/>
                </a:tc>
                <a:extLst>
                  <a:ext uri="{0D108BD9-81ED-4DB2-BD59-A6C34878D82A}">
                    <a16:rowId xmlns:a16="http://schemas.microsoft.com/office/drawing/2014/main" val="3465307976"/>
                  </a:ext>
                </a:extLst>
              </a:tr>
              <a:tr h="241480">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The Hunting Search</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0.2833</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1.1036</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2.9856</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1.4575</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vMerge="1">
                  <a:txBody>
                    <a:bodyPr/>
                    <a:lstStyle/>
                    <a:p>
                      <a:endParaRPr lang="en-US"/>
                    </a:p>
                  </a:txBody>
                  <a:tcPr/>
                </a:tc>
                <a:extLst>
                  <a:ext uri="{0D108BD9-81ED-4DB2-BD59-A6C34878D82A}">
                    <a16:rowId xmlns:a16="http://schemas.microsoft.com/office/drawing/2014/main" val="3044704798"/>
                  </a:ext>
                </a:extLst>
              </a:tr>
              <a:tr h="495524">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Animal Food Chain Based PSO</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2.5809</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0.6720</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0.0063</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b="1" dirty="0">
                          <a:solidFill>
                            <a:srgbClr val="FF0000"/>
                          </a:solidFill>
                          <a:effectLst/>
                          <a:latin typeface="Times New Roman" panose="02020603050405020304" pitchFamily="18" charset="0"/>
                          <a:cs typeface="Times New Roman" panose="02020603050405020304" pitchFamily="18" charset="0"/>
                        </a:rPr>
                        <a:t>1.0864</a:t>
                      </a:r>
                      <a:endParaRPr lang="en-US" sz="1600" b="1" dirty="0">
                        <a:solidFill>
                          <a:srgbClr val="FF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vMerge="1">
                  <a:txBody>
                    <a:bodyPr/>
                    <a:lstStyle/>
                    <a:p>
                      <a:endParaRPr lang="en-US"/>
                    </a:p>
                  </a:txBody>
                  <a:tcPr/>
                </a:tc>
                <a:extLst>
                  <a:ext uri="{0D108BD9-81ED-4DB2-BD59-A6C34878D82A}">
                    <a16:rowId xmlns:a16="http://schemas.microsoft.com/office/drawing/2014/main" val="1166460693"/>
                  </a:ext>
                </a:extLst>
              </a:tr>
              <a:tr h="241480">
                <a:tc rowSpan="4">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Ackley(30)</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Traditional PSO</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12.5445</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12.3469</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10.4512</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b="1" dirty="0">
                          <a:solidFill>
                            <a:srgbClr val="FF0000"/>
                          </a:solidFill>
                          <a:effectLst/>
                          <a:latin typeface="Times New Roman" panose="02020603050405020304" pitchFamily="18" charset="0"/>
                          <a:cs typeface="Times New Roman" panose="02020603050405020304" pitchFamily="18" charset="0"/>
                        </a:rPr>
                        <a:t>11.7809</a:t>
                      </a:r>
                      <a:endParaRPr lang="en-US" sz="1600" b="1" dirty="0">
                        <a:solidFill>
                          <a:srgbClr val="FF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rowSpan="4">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0</a:t>
                      </a:r>
                      <a:endParaRPr lang="en-US" sz="1600" dirty="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extLst>
                  <a:ext uri="{0D108BD9-81ED-4DB2-BD59-A6C34878D82A}">
                    <a16:rowId xmlns:a16="http://schemas.microsoft.com/office/drawing/2014/main" val="1851922482"/>
                  </a:ext>
                </a:extLst>
              </a:tr>
              <a:tr h="241480">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Predator Prey PSO</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17.1693</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17.7447</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17.9689</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17.6276</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vMerge="1">
                  <a:txBody>
                    <a:bodyPr/>
                    <a:lstStyle/>
                    <a:p>
                      <a:endParaRPr lang="en-US"/>
                    </a:p>
                  </a:txBody>
                  <a:tcPr/>
                </a:tc>
                <a:extLst>
                  <a:ext uri="{0D108BD9-81ED-4DB2-BD59-A6C34878D82A}">
                    <a16:rowId xmlns:a16="http://schemas.microsoft.com/office/drawing/2014/main" val="921542036"/>
                  </a:ext>
                </a:extLst>
              </a:tr>
              <a:tr h="241480">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The Hunting Search</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19.9804</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19.9632</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20.0720</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20.0052</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vMerge="1">
                  <a:txBody>
                    <a:bodyPr/>
                    <a:lstStyle/>
                    <a:p>
                      <a:endParaRPr lang="en-US"/>
                    </a:p>
                  </a:txBody>
                  <a:tcPr/>
                </a:tc>
                <a:extLst>
                  <a:ext uri="{0D108BD9-81ED-4DB2-BD59-A6C34878D82A}">
                    <a16:rowId xmlns:a16="http://schemas.microsoft.com/office/drawing/2014/main" val="4054639962"/>
                  </a:ext>
                </a:extLst>
              </a:tr>
              <a:tr h="495524">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Animal Food Chain Based PSO</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16.1664</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16.6744</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18.1622</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17.0010</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vMerge="1">
                  <a:txBody>
                    <a:bodyPr/>
                    <a:lstStyle/>
                    <a:p>
                      <a:endParaRPr lang="en-US"/>
                    </a:p>
                  </a:txBody>
                  <a:tcPr/>
                </a:tc>
                <a:extLst>
                  <a:ext uri="{0D108BD9-81ED-4DB2-BD59-A6C34878D82A}">
                    <a16:rowId xmlns:a16="http://schemas.microsoft.com/office/drawing/2014/main" val="1164226705"/>
                  </a:ext>
                </a:extLst>
              </a:tr>
              <a:tr h="241480">
                <a:tc rowSpan="4">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Girewank(30)</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Traditional PSO</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36.6239</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48.1839</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40.1376</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41.6485</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rowSpan="4">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extLst>
                  <a:ext uri="{0D108BD9-81ED-4DB2-BD59-A6C34878D82A}">
                    <a16:rowId xmlns:a16="http://schemas.microsoft.com/office/drawing/2014/main" val="2219851361"/>
                  </a:ext>
                </a:extLst>
              </a:tr>
              <a:tr h="241480">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Predator Prey PSO</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48.0291</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17.9928</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36.4985</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34.1734</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vMerge="1">
                  <a:txBody>
                    <a:bodyPr/>
                    <a:lstStyle/>
                    <a:p>
                      <a:endParaRPr lang="en-US"/>
                    </a:p>
                  </a:txBody>
                  <a:tcPr/>
                </a:tc>
                <a:extLst>
                  <a:ext uri="{0D108BD9-81ED-4DB2-BD59-A6C34878D82A}">
                    <a16:rowId xmlns:a16="http://schemas.microsoft.com/office/drawing/2014/main" val="501256205"/>
                  </a:ext>
                </a:extLst>
              </a:tr>
              <a:tr h="241480">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The Hunting Search</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15.4686</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15.7609</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12.2242</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b="1" dirty="0">
                          <a:solidFill>
                            <a:srgbClr val="FF0000"/>
                          </a:solidFill>
                          <a:effectLst/>
                          <a:latin typeface="Times New Roman" panose="02020603050405020304" pitchFamily="18" charset="0"/>
                          <a:cs typeface="Times New Roman" panose="02020603050405020304" pitchFamily="18" charset="0"/>
                        </a:rPr>
                        <a:t>14.4846</a:t>
                      </a:r>
                      <a:endParaRPr lang="en-US" sz="1600" b="1" dirty="0">
                        <a:solidFill>
                          <a:srgbClr val="FF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vMerge="1">
                  <a:txBody>
                    <a:bodyPr/>
                    <a:lstStyle/>
                    <a:p>
                      <a:endParaRPr lang="en-US"/>
                    </a:p>
                  </a:txBody>
                  <a:tcPr/>
                </a:tc>
                <a:extLst>
                  <a:ext uri="{0D108BD9-81ED-4DB2-BD59-A6C34878D82A}">
                    <a16:rowId xmlns:a16="http://schemas.microsoft.com/office/drawing/2014/main" val="3282921127"/>
                  </a:ext>
                </a:extLst>
              </a:tr>
              <a:tr h="495524">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Animal Food Chain Based PSO</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55.7128</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50.5273</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64.6408</a:t>
                      </a:r>
                      <a:endParaRPr lang="en-US" sz="160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56.9603</a:t>
                      </a:r>
                      <a:endParaRPr lang="en-US" sz="1600" dirty="0">
                        <a:solidFill>
                          <a:srgbClr val="000000"/>
                        </a:solidFill>
                        <a:effectLst/>
                        <a:latin typeface="Times New Roman" panose="02020603050405020304" pitchFamily="18" charset="0"/>
                        <a:ea typeface="DFKai-SB" panose="03000509000000000000" pitchFamily="65" charset="-120"/>
                        <a:cs typeface="Times New Roman" panose="02020603050405020304" pitchFamily="18" charset="0"/>
                      </a:endParaRPr>
                    </a:p>
                  </a:txBody>
                  <a:tcPr marL="68580" marR="68580" marT="0" marB="0" anchor="b"/>
                </a:tc>
                <a:tc vMerge="1">
                  <a:txBody>
                    <a:bodyPr/>
                    <a:lstStyle/>
                    <a:p>
                      <a:endParaRPr lang="en-US"/>
                    </a:p>
                  </a:txBody>
                  <a:tcPr/>
                </a:tc>
                <a:extLst>
                  <a:ext uri="{0D108BD9-81ED-4DB2-BD59-A6C34878D82A}">
                    <a16:rowId xmlns:a16="http://schemas.microsoft.com/office/drawing/2014/main" val="4109394399"/>
                  </a:ext>
                </a:extLst>
              </a:tr>
            </a:tbl>
          </a:graphicData>
        </a:graphic>
      </p:graphicFrame>
    </p:spTree>
    <p:extLst>
      <p:ext uri="{BB962C8B-B14F-4D97-AF65-F5344CB8AC3E}">
        <p14:creationId xmlns:p14="http://schemas.microsoft.com/office/powerpoint/2010/main" val="3232103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9ED90-6478-4FAB-8141-245935B9B15A}"/>
              </a:ext>
            </a:extLst>
          </p:cNvPr>
          <p:cNvSpPr txBox="1"/>
          <p:nvPr/>
        </p:nvSpPr>
        <p:spPr>
          <a:xfrm>
            <a:off x="0" y="0"/>
            <a:ext cx="2055223"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Outlines of Today</a:t>
            </a:r>
            <a:endParaRPr lang="en-US" b="1" dirty="0">
              <a:latin typeface="Times New Roman" panose="02020603050405020304" pitchFamily="18" charset="0"/>
              <a:cs typeface="Times New Roman" panose="02020603050405020304" pitchFamily="18" charset="0"/>
            </a:endParaRPr>
          </a:p>
        </p:txBody>
      </p:sp>
      <p:pic>
        <p:nvPicPr>
          <p:cNvPr id="1028" name="Picture 4" descr="Food Chains for Kids – Science Experiments for Kids">
            <a:extLst>
              <a:ext uri="{FF2B5EF4-FFF2-40B4-BE49-F238E27FC236}">
                <a16:creationId xmlns:a16="http://schemas.microsoft.com/office/drawing/2014/main" id="{264B9057-DD34-4AF4-BA41-DA55EC1A31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720" y="0"/>
            <a:ext cx="5203825"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30" name="TextBox 2">
            <a:extLst>
              <a:ext uri="{FF2B5EF4-FFF2-40B4-BE49-F238E27FC236}">
                <a16:creationId xmlns:a16="http://schemas.microsoft.com/office/drawing/2014/main" id="{AB39E2AB-272A-47C2-90CB-3F2DC1FF6E64}"/>
              </a:ext>
            </a:extLst>
          </p:cNvPr>
          <p:cNvGraphicFramePr/>
          <p:nvPr>
            <p:extLst>
              <p:ext uri="{D42A27DB-BD31-4B8C-83A1-F6EECF244321}">
                <p14:modId xmlns:p14="http://schemas.microsoft.com/office/powerpoint/2010/main" val="292565059"/>
              </p:ext>
            </p:extLst>
          </p:nvPr>
        </p:nvGraphicFramePr>
        <p:xfrm>
          <a:off x="335278" y="1645920"/>
          <a:ext cx="7437121" cy="3821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9563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9ED90-6478-4FAB-8141-245935B9B15A}"/>
              </a:ext>
            </a:extLst>
          </p:cNvPr>
          <p:cNvSpPr txBox="1"/>
          <p:nvPr/>
        </p:nvSpPr>
        <p:spPr>
          <a:xfrm>
            <a:off x="0" y="0"/>
            <a:ext cx="3657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Conclusion and Discussion</a:t>
            </a:r>
          </a:p>
        </p:txBody>
      </p:sp>
      <p:graphicFrame>
        <p:nvGraphicFramePr>
          <p:cNvPr id="9" name="TextBox 3">
            <a:extLst>
              <a:ext uri="{FF2B5EF4-FFF2-40B4-BE49-F238E27FC236}">
                <a16:creationId xmlns:a16="http://schemas.microsoft.com/office/drawing/2014/main" id="{30BEC326-BA7F-4466-9958-4F7455926477}"/>
              </a:ext>
            </a:extLst>
          </p:cNvPr>
          <p:cNvGraphicFramePr/>
          <p:nvPr>
            <p:extLst>
              <p:ext uri="{D42A27DB-BD31-4B8C-83A1-F6EECF244321}">
                <p14:modId xmlns:p14="http://schemas.microsoft.com/office/powerpoint/2010/main" val="1605253956"/>
              </p:ext>
            </p:extLst>
          </p:nvPr>
        </p:nvGraphicFramePr>
        <p:xfrm>
          <a:off x="335963" y="1012952"/>
          <a:ext cx="11598862" cy="4832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289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9ED90-6478-4FAB-8141-245935B9B15A}"/>
              </a:ext>
            </a:extLst>
          </p:cNvPr>
          <p:cNvSpPr txBox="1"/>
          <p:nvPr/>
        </p:nvSpPr>
        <p:spPr>
          <a:xfrm>
            <a:off x="0" y="0"/>
            <a:ext cx="2055223"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Outlines of Today</a:t>
            </a:r>
            <a:endParaRPr lang="en-US" b="1" dirty="0">
              <a:latin typeface="Times New Roman" panose="02020603050405020304" pitchFamily="18" charset="0"/>
              <a:cs typeface="Times New Roman" panose="02020603050405020304" pitchFamily="18" charset="0"/>
            </a:endParaRPr>
          </a:p>
        </p:txBody>
      </p:sp>
      <p:pic>
        <p:nvPicPr>
          <p:cNvPr id="1028" name="Picture 4" descr="Food Chains for Kids – Science Experiments for Kids">
            <a:extLst>
              <a:ext uri="{FF2B5EF4-FFF2-40B4-BE49-F238E27FC236}">
                <a16:creationId xmlns:a16="http://schemas.microsoft.com/office/drawing/2014/main" id="{264B9057-DD34-4AF4-BA41-DA55EC1A31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720" y="0"/>
            <a:ext cx="5203825"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30" name="TextBox 2">
            <a:extLst>
              <a:ext uri="{FF2B5EF4-FFF2-40B4-BE49-F238E27FC236}">
                <a16:creationId xmlns:a16="http://schemas.microsoft.com/office/drawing/2014/main" id="{AB39E2AB-272A-47C2-90CB-3F2DC1FF6E64}"/>
              </a:ext>
            </a:extLst>
          </p:cNvPr>
          <p:cNvGraphicFramePr/>
          <p:nvPr>
            <p:extLst>
              <p:ext uri="{D42A27DB-BD31-4B8C-83A1-F6EECF244321}">
                <p14:modId xmlns:p14="http://schemas.microsoft.com/office/powerpoint/2010/main" val="1897833753"/>
              </p:ext>
            </p:extLst>
          </p:nvPr>
        </p:nvGraphicFramePr>
        <p:xfrm>
          <a:off x="335278" y="1645920"/>
          <a:ext cx="7437121" cy="3821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8144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959B03-C937-4569-9026-32FFFD1F4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a:extLst>
              <a:ext uri="{FF2B5EF4-FFF2-40B4-BE49-F238E27FC236}">
                <a16:creationId xmlns:a16="http://schemas.microsoft.com/office/drawing/2014/main" id="{8FCEFA8E-6215-4579-91A8-9D0D6712664A}"/>
              </a:ext>
            </a:extLst>
          </p:cNvPr>
          <p:cNvPicPr>
            <a:picLocks noChangeAspect="1"/>
          </p:cNvPicPr>
          <p:nvPr/>
        </p:nvPicPr>
        <p:blipFill rotWithShape="1">
          <a:blip r:embed="rId2"/>
          <a:srcRect r="-1" b="6"/>
          <a:stretch/>
        </p:blipFill>
        <p:spPr>
          <a:xfrm>
            <a:off x="3607693" y="758952"/>
            <a:ext cx="8047304" cy="5330952"/>
          </a:xfrm>
          <a:prstGeom prst="rect">
            <a:avLst/>
          </a:prstGeom>
        </p:spPr>
      </p:pic>
      <p:sp>
        <p:nvSpPr>
          <p:cNvPr id="9" name="Rectangle 8">
            <a:extLst>
              <a:ext uri="{FF2B5EF4-FFF2-40B4-BE49-F238E27FC236}">
                <a16:creationId xmlns:a16="http://schemas.microsoft.com/office/drawing/2014/main" id="{7B2A55B3-2539-4BF5-BA64-F7590B870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8202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9ED90-6478-4FAB-8141-245935B9B15A}"/>
              </a:ext>
            </a:extLst>
          </p:cNvPr>
          <p:cNvSpPr txBox="1"/>
          <p:nvPr/>
        </p:nvSpPr>
        <p:spPr>
          <a:xfrm>
            <a:off x="0" y="0"/>
            <a:ext cx="3657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Introduction</a:t>
            </a:r>
          </a:p>
        </p:txBody>
      </p:sp>
      <p:graphicFrame>
        <p:nvGraphicFramePr>
          <p:cNvPr id="9" name="TextBox 3">
            <a:extLst>
              <a:ext uri="{FF2B5EF4-FFF2-40B4-BE49-F238E27FC236}">
                <a16:creationId xmlns:a16="http://schemas.microsoft.com/office/drawing/2014/main" id="{30BEC326-BA7F-4466-9958-4F7455926477}"/>
              </a:ext>
            </a:extLst>
          </p:cNvPr>
          <p:cNvGraphicFramePr/>
          <p:nvPr>
            <p:extLst>
              <p:ext uri="{D42A27DB-BD31-4B8C-83A1-F6EECF244321}">
                <p14:modId xmlns:p14="http://schemas.microsoft.com/office/powerpoint/2010/main" val="1634857272"/>
              </p:ext>
            </p:extLst>
          </p:nvPr>
        </p:nvGraphicFramePr>
        <p:xfrm>
          <a:off x="335963" y="1012952"/>
          <a:ext cx="11598862" cy="4832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787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9ED90-6478-4FAB-8141-245935B9B15A}"/>
              </a:ext>
            </a:extLst>
          </p:cNvPr>
          <p:cNvSpPr txBox="1"/>
          <p:nvPr/>
        </p:nvSpPr>
        <p:spPr>
          <a:xfrm>
            <a:off x="0" y="0"/>
            <a:ext cx="2055223"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Outlines of Today</a:t>
            </a:r>
            <a:endParaRPr lang="en-US" b="1" dirty="0">
              <a:latin typeface="Times New Roman" panose="02020603050405020304" pitchFamily="18" charset="0"/>
              <a:cs typeface="Times New Roman" panose="02020603050405020304" pitchFamily="18" charset="0"/>
            </a:endParaRPr>
          </a:p>
        </p:txBody>
      </p:sp>
      <p:pic>
        <p:nvPicPr>
          <p:cNvPr id="1028" name="Picture 4" descr="Food Chains for Kids – Science Experiments for Kids">
            <a:extLst>
              <a:ext uri="{FF2B5EF4-FFF2-40B4-BE49-F238E27FC236}">
                <a16:creationId xmlns:a16="http://schemas.microsoft.com/office/drawing/2014/main" id="{264B9057-DD34-4AF4-BA41-DA55EC1A31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720" y="0"/>
            <a:ext cx="5203825"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30" name="TextBox 2">
            <a:extLst>
              <a:ext uri="{FF2B5EF4-FFF2-40B4-BE49-F238E27FC236}">
                <a16:creationId xmlns:a16="http://schemas.microsoft.com/office/drawing/2014/main" id="{AB39E2AB-272A-47C2-90CB-3F2DC1FF6E64}"/>
              </a:ext>
            </a:extLst>
          </p:cNvPr>
          <p:cNvGraphicFramePr/>
          <p:nvPr>
            <p:extLst>
              <p:ext uri="{D42A27DB-BD31-4B8C-83A1-F6EECF244321}">
                <p14:modId xmlns:p14="http://schemas.microsoft.com/office/powerpoint/2010/main" val="266170273"/>
              </p:ext>
            </p:extLst>
          </p:nvPr>
        </p:nvGraphicFramePr>
        <p:xfrm>
          <a:off x="335278" y="1645920"/>
          <a:ext cx="7437121" cy="3821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7922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25CF-33BB-444D-B546-33A2F2A6958C}"/>
              </a:ext>
            </a:extLst>
          </p:cNvPr>
          <p:cNvSpPr>
            <a:spLocks noGrp="1"/>
          </p:cNvSpPr>
          <p:nvPr>
            <p:ph type="title"/>
          </p:nvPr>
        </p:nvSpPr>
        <p:spPr/>
        <p:txBody>
          <a:bodyPr/>
          <a:lstStyle/>
          <a:p>
            <a:r>
              <a:rPr lang="zh-TW" altLang="en-US" dirty="0"/>
              <a:t>演算法簡介</a:t>
            </a:r>
            <a:endParaRPr lang="en-US" dirty="0"/>
          </a:p>
        </p:txBody>
      </p:sp>
      <p:sp>
        <p:nvSpPr>
          <p:cNvPr id="3" name="Content Placeholder 2">
            <a:extLst>
              <a:ext uri="{FF2B5EF4-FFF2-40B4-BE49-F238E27FC236}">
                <a16:creationId xmlns:a16="http://schemas.microsoft.com/office/drawing/2014/main" id="{24DF6F3A-91C8-4BFC-81B5-5DF73E95AD24}"/>
              </a:ext>
            </a:extLst>
          </p:cNvPr>
          <p:cNvSpPr>
            <a:spLocks noGrp="1"/>
          </p:cNvSpPr>
          <p:nvPr>
            <p:ph idx="1"/>
          </p:nvPr>
        </p:nvSpPr>
        <p:spPr>
          <a:xfrm>
            <a:off x="3564466" y="822959"/>
            <a:ext cx="8209151" cy="3923211"/>
          </a:xfrm>
        </p:spPr>
        <p:txBody>
          <a:bodyPr>
            <a:noAutofit/>
          </a:bodyPr>
          <a:lstStyle/>
          <a:p>
            <a:pPr>
              <a:lnSpc>
                <a:spcPct val="100000"/>
              </a:lnSpc>
            </a:pPr>
            <a:r>
              <a:rPr lang="zh-TW" altLang="en-US" sz="2400" b="1" dirty="0">
                <a:solidFill>
                  <a:schemeClr val="tx1"/>
                </a:solidFill>
              </a:rPr>
              <a:t>本演算法師法大自然中捕獵者及及獵物的樣態，將粒子團區分為狩獵者及獵物兩個族群，兩個族群有著不同的解迭代及更新方式。</a:t>
            </a:r>
            <a:endParaRPr lang="en-US" altLang="zh-TW" sz="2400" b="1" dirty="0">
              <a:solidFill>
                <a:schemeClr val="tx1"/>
              </a:solidFill>
            </a:endParaRPr>
          </a:p>
          <a:p>
            <a:pPr>
              <a:lnSpc>
                <a:spcPct val="100000"/>
              </a:lnSpc>
            </a:pPr>
            <a:endParaRPr lang="en-US" altLang="zh-TW" sz="2400" b="1" dirty="0">
              <a:solidFill>
                <a:schemeClr val="tx1"/>
              </a:solidFill>
            </a:endParaRPr>
          </a:p>
          <a:p>
            <a:pPr>
              <a:lnSpc>
                <a:spcPct val="100000"/>
              </a:lnSpc>
            </a:pPr>
            <a:r>
              <a:rPr lang="zh-TW" altLang="en-US" sz="2400" b="1" dirty="0">
                <a:solidFill>
                  <a:schemeClr val="tx1"/>
                </a:solidFill>
              </a:rPr>
              <a:t>捕獵者將會依據周遭的獵物的最佳解來決定解的更新方向</a:t>
            </a:r>
            <a:endParaRPr lang="en-US" altLang="zh-TW" sz="2400" b="1" dirty="0">
              <a:solidFill>
                <a:schemeClr val="tx1"/>
              </a:solidFill>
            </a:endParaRPr>
          </a:p>
          <a:p>
            <a:pPr>
              <a:lnSpc>
                <a:spcPct val="100000"/>
              </a:lnSpc>
            </a:pPr>
            <a:endParaRPr lang="en-US" altLang="zh-TW" sz="2400" b="1" dirty="0">
              <a:solidFill>
                <a:schemeClr val="tx1"/>
              </a:solidFill>
            </a:endParaRPr>
          </a:p>
          <a:p>
            <a:pPr>
              <a:lnSpc>
                <a:spcPct val="100000"/>
              </a:lnSpc>
            </a:pPr>
            <a:r>
              <a:rPr lang="zh-TW" altLang="en-US" sz="2400" b="1" dirty="0">
                <a:solidFill>
                  <a:schemeClr val="tx1"/>
                </a:solidFill>
              </a:rPr>
              <a:t>獵物則除了受到獵物群體最佳解的影響之外，同時將可能受到捕獵者的影響（取決於獵物是否害怕以及與捕獵者的距離決定）</a:t>
            </a:r>
            <a:endParaRPr lang="en-US" sz="2400" b="1" dirty="0">
              <a:solidFill>
                <a:schemeClr val="tx1"/>
              </a:solidFill>
            </a:endParaRPr>
          </a:p>
        </p:txBody>
      </p:sp>
    </p:spTree>
    <p:extLst>
      <p:ext uri="{BB962C8B-B14F-4D97-AF65-F5344CB8AC3E}">
        <p14:creationId xmlns:p14="http://schemas.microsoft.com/office/powerpoint/2010/main" val="1430572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9ED90-6478-4FAB-8141-245935B9B15A}"/>
              </a:ext>
            </a:extLst>
          </p:cNvPr>
          <p:cNvSpPr txBox="1"/>
          <p:nvPr/>
        </p:nvSpPr>
        <p:spPr>
          <a:xfrm>
            <a:off x="0" y="0"/>
            <a:ext cx="3657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Predator Prey PSO</a:t>
            </a:r>
          </a:p>
        </p:txBody>
      </p:sp>
      <p:graphicFrame>
        <p:nvGraphicFramePr>
          <p:cNvPr id="9" name="TextBox 3">
            <a:extLst>
              <a:ext uri="{FF2B5EF4-FFF2-40B4-BE49-F238E27FC236}">
                <a16:creationId xmlns:a16="http://schemas.microsoft.com/office/drawing/2014/main" id="{30BEC326-BA7F-4466-9958-4F7455926477}"/>
              </a:ext>
            </a:extLst>
          </p:cNvPr>
          <p:cNvGraphicFramePr/>
          <p:nvPr>
            <p:extLst>
              <p:ext uri="{D42A27DB-BD31-4B8C-83A1-F6EECF244321}">
                <p14:modId xmlns:p14="http://schemas.microsoft.com/office/powerpoint/2010/main" val="2466701186"/>
              </p:ext>
            </p:extLst>
          </p:nvPr>
        </p:nvGraphicFramePr>
        <p:xfrm>
          <a:off x="335963" y="1012952"/>
          <a:ext cx="11598862" cy="4832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169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FB26DF-1058-4FF2-A7D8-CC9D04982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F663E57-5EFE-40CA-99A5-7BDB95908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a:extLst>
              <a:ext uri="{FF2B5EF4-FFF2-40B4-BE49-F238E27FC236}">
                <a16:creationId xmlns:a16="http://schemas.microsoft.com/office/drawing/2014/main" id="{3D527B99-2393-4070-8DD8-01A8660F4EEF}"/>
              </a:ext>
            </a:extLst>
          </p:cNvPr>
          <p:cNvSpPr txBox="1"/>
          <p:nvPr/>
        </p:nvSpPr>
        <p:spPr>
          <a:xfrm>
            <a:off x="0" y="0"/>
            <a:ext cx="3657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Predator Prey PSO</a:t>
            </a:r>
          </a:p>
        </p:txBody>
      </p:sp>
      <p:pic>
        <p:nvPicPr>
          <p:cNvPr id="10" name="Picture 9">
            <a:extLst>
              <a:ext uri="{FF2B5EF4-FFF2-40B4-BE49-F238E27FC236}">
                <a16:creationId xmlns:a16="http://schemas.microsoft.com/office/drawing/2014/main" id="{B8D7C0A6-2736-488F-90C7-37734AA431D5}"/>
              </a:ext>
            </a:extLst>
          </p:cNvPr>
          <p:cNvPicPr/>
          <p:nvPr/>
        </p:nvPicPr>
        <p:blipFill>
          <a:blip r:embed="rId2"/>
          <a:stretch>
            <a:fillRect/>
          </a:stretch>
        </p:blipFill>
        <p:spPr>
          <a:xfrm>
            <a:off x="4867826" y="1925465"/>
            <a:ext cx="5523802" cy="1473926"/>
          </a:xfrm>
          <a:prstGeom prst="rect">
            <a:avLst/>
          </a:prstGeom>
        </p:spPr>
      </p:pic>
      <p:sp>
        <p:nvSpPr>
          <p:cNvPr id="11" name="Title 1">
            <a:extLst>
              <a:ext uri="{FF2B5EF4-FFF2-40B4-BE49-F238E27FC236}">
                <a16:creationId xmlns:a16="http://schemas.microsoft.com/office/drawing/2014/main" id="{5A803D2A-F144-4627-BB14-9FBC5CACE7FE}"/>
              </a:ext>
            </a:extLst>
          </p:cNvPr>
          <p:cNvSpPr txBox="1">
            <a:spLocks/>
          </p:cNvSpPr>
          <p:nvPr/>
        </p:nvSpPr>
        <p:spPr>
          <a:xfrm>
            <a:off x="236984" y="993648"/>
            <a:ext cx="2969623" cy="626147"/>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zh-TW" altLang="en-US" dirty="0"/>
              <a:t>演算法步驟</a:t>
            </a:r>
            <a:endParaRPr lang="en-US" dirty="0"/>
          </a:p>
        </p:txBody>
      </p:sp>
      <p:sp>
        <p:nvSpPr>
          <p:cNvPr id="13" name="Title 1">
            <a:extLst>
              <a:ext uri="{FF2B5EF4-FFF2-40B4-BE49-F238E27FC236}">
                <a16:creationId xmlns:a16="http://schemas.microsoft.com/office/drawing/2014/main" id="{6FA7C8BE-F383-4A3D-BD9B-48B86280315C}"/>
              </a:ext>
            </a:extLst>
          </p:cNvPr>
          <p:cNvSpPr txBox="1">
            <a:spLocks/>
          </p:cNvSpPr>
          <p:nvPr/>
        </p:nvSpPr>
        <p:spPr>
          <a:xfrm>
            <a:off x="3443590" y="768096"/>
            <a:ext cx="7822865" cy="1157369"/>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571500" indent="-571500">
              <a:buFont typeface="Arial" panose="020B0604020202020204" pitchFamily="34" charset="0"/>
              <a:buChar char="•"/>
            </a:pPr>
            <a:r>
              <a:rPr lang="zh-TW" altLang="en-US" sz="2400" b="1" dirty="0">
                <a:solidFill>
                  <a:schemeClr val="tx1"/>
                </a:solidFill>
              </a:rPr>
              <a:t>在區分完捕獵者及獵物兩類粒子後，分別給予初始解和初始速度</a:t>
            </a:r>
            <a:endParaRPr lang="en-US" sz="2400" b="1" dirty="0">
              <a:solidFill>
                <a:schemeClr val="tx1"/>
              </a:solidFill>
            </a:endParaRPr>
          </a:p>
        </p:txBody>
      </p:sp>
      <p:sp>
        <p:nvSpPr>
          <p:cNvPr id="15" name="Title 1">
            <a:extLst>
              <a:ext uri="{FF2B5EF4-FFF2-40B4-BE49-F238E27FC236}">
                <a16:creationId xmlns:a16="http://schemas.microsoft.com/office/drawing/2014/main" id="{81F89A4D-DFAB-420C-8144-0C0879050C0B}"/>
              </a:ext>
            </a:extLst>
          </p:cNvPr>
          <p:cNvSpPr txBox="1">
            <a:spLocks/>
          </p:cNvSpPr>
          <p:nvPr/>
        </p:nvSpPr>
        <p:spPr>
          <a:xfrm>
            <a:off x="3443590" y="3985913"/>
            <a:ext cx="7822865" cy="1157369"/>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571500" indent="-571500">
              <a:buFont typeface="Arial" panose="020B0604020202020204" pitchFamily="34" charset="0"/>
              <a:buChar char="•"/>
            </a:pPr>
            <a:r>
              <a:rPr lang="zh-TW" altLang="en-US" sz="2400" b="1" dirty="0">
                <a:solidFill>
                  <a:schemeClr val="tx1"/>
                </a:solidFill>
              </a:rPr>
              <a:t>計算目標值，並更新捕獵者群和獵物群分別的粒子最佳解及群體最佳解。</a:t>
            </a:r>
            <a:endParaRPr lang="en-US" sz="2400" b="1" dirty="0">
              <a:solidFill>
                <a:schemeClr val="tx1"/>
              </a:solidFill>
            </a:endParaRPr>
          </a:p>
        </p:txBody>
      </p:sp>
    </p:spTree>
    <p:extLst>
      <p:ext uri="{BB962C8B-B14F-4D97-AF65-F5344CB8AC3E}">
        <p14:creationId xmlns:p14="http://schemas.microsoft.com/office/powerpoint/2010/main" val="111429628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471</TotalTime>
  <Words>1834</Words>
  <Application>Microsoft Office PowerPoint</Application>
  <PresentationFormat>Widescreen</PresentationFormat>
  <Paragraphs>252</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DFKai-SB</vt:lpstr>
      <vt:lpstr>Microsoft JhengHei</vt:lpstr>
      <vt:lpstr>Arial</vt:lpstr>
      <vt:lpstr>Cambria Math</vt:lpstr>
      <vt:lpstr>Corbel</vt:lpstr>
      <vt:lpstr>Times New Roman</vt:lpstr>
      <vt:lpstr>Wingdings 2</vt:lpstr>
      <vt:lpstr>Frame</vt:lpstr>
      <vt:lpstr>Animal Food Chain Based Particle Swarm Optimization</vt:lpstr>
      <vt:lpstr>PowerPoint Presentation</vt:lpstr>
      <vt:lpstr>PowerPoint Presentation</vt:lpstr>
      <vt:lpstr>PowerPoint Presentation</vt:lpstr>
      <vt:lpstr>PowerPoint Presentation</vt:lpstr>
      <vt:lpstr>PowerPoint Presentation</vt:lpstr>
      <vt:lpstr>演算法簡介</vt:lpstr>
      <vt:lpstr>PowerPoint Presentation</vt:lpstr>
      <vt:lpstr>PowerPoint Presentation</vt:lpstr>
      <vt:lpstr>PowerPoint Presentation</vt:lpstr>
      <vt:lpstr>PowerPoint Presentation</vt:lpstr>
      <vt:lpstr>PowerPoint Presentation</vt:lpstr>
      <vt:lpstr>演算法簡介</vt:lpstr>
      <vt:lpstr>PowerPoint Presentation</vt:lpstr>
      <vt:lpstr>PowerPoint Presentation</vt:lpstr>
      <vt:lpstr>PowerPoint Presentation</vt:lpstr>
      <vt:lpstr>PowerPoint Presentation</vt:lpstr>
      <vt:lpstr>演算法簡介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 Food Chain Based Particle Swarm Optimization</dc:title>
  <dc:creator>SHANG-HAN CHAO</dc:creator>
  <cp:lastModifiedBy>SHANG-HAN CHAO</cp:lastModifiedBy>
  <cp:revision>11</cp:revision>
  <dcterms:created xsi:type="dcterms:W3CDTF">2021-01-17T17:47:58Z</dcterms:created>
  <dcterms:modified xsi:type="dcterms:W3CDTF">2021-01-18T01:39:27Z</dcterms:modified>
</cp:coreProperties>
</file>