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8" r:id="rId5"/>
    <p:sldId id="271" r:id="rId6"/>
    <p:sldId id="259" r:id="rId7"/>
    <p:sldId id="264" r:id="rId8"/>
    <p:sldId id="260" r:id="rId9"/>
    <p:sldId id="268" r:id="rId10"/>
    <p:sldId id="261" r:id="rId11"/>
    <p:sldId id="274" r:id="rId12"/>
    <p:sldId id="27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ED"/>
    <a:srgbClr val="E6E6E6"/>
    <a:srgbClr val="02020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D5DFDE-40A0-4F5A-9860-4092D0FFFD5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74842720-3995-40A7-95E3-418CFD8F94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Procedures</a:t>
          </a:r>
        </a:p>
      </dgm:t>
    </dgm:pt>
    <dgm:pt modelId="{EB4AEA9F-8C87-4E24-9DFB-AD6A6680114F}" type="parTrans" cxnId="{CC0B74B2-730A-49E0-A0FC-91999DCA15E0}">
      <dgm:prSet/>
      <dgm:spPr/>
      <dgm:t>
        <a:bodyPr/>
        <a:lstStyle/>
        <a:p>
          <a:endParaRPr lang="en-US"/>
        </a:p>
      </dgm:t>
    </dgm:pt>
    <dgm:pt modelId="{3DFFB14B-F6A7-4182-B390-EA6566245C49}" type="sibTrans" cxnId="{CC0B74B2-730A-49E0-A0FC-91999DCA15E0}">
      <dgm:prSet/>
      <dgm:spPr/>
      <dgm:t>
        <a:bodyPr/>
        <a:lstStyle/>
        <a:p>
          <a:endParaRPr lang="en-US"/>
        </a:p>
      </dgm:t>
    </dgm:pt>
    <dgm:pt modelId="{24B22928-FABC-4091-92CF-B871536D07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Our Target</a:t>
          </a:r>
        </a:p>
      </dgm:t>
    </dgm:pt>
    <dgm:pt modelId="{DB88B8D2-4140-49CC-B984-F68188F38CF0}" type="sibTrans" cxnId="{596A1A71-413E-4A29-8DB5-647445EB77A3}">
      <dgm:prSet/>
      <dgm:spPr/>
      <dgm:t>
        <a:bodyPr/>
        <a:lstStyle/>
        <a:p>
          <a:endParaRPr lang="en-US"/>
        </a:p>
      </dgm:t>
    </dgm:pt>
    <dgm:pt modelId="{96917530-B7D6-4250-AA50-93825155446A}" type="parTrans" cxnId="{596A1A71-413E-4A29-8DB5-647445EB77A3}">
      <dgm:prSet/>
      <dgm:spPr/>
      <dgm:t>
        <a:bodyPr/>
        <a:lstStyle/>
        <a:p>
          <a:endParaRPr lang="en-US"/>
        </a:p>
      </dgm:t>
    </dgm:pt>
    <dgm:pt modelId="{2D2A7146-4E4E-4A8E-9B8F-C0936DF13D6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Dataset Overview</a:t>
          </a:r>
        </a:p>
      </dgm:t>
    </dgm:pt>
    <dgm:pt modelId="{D7107386-893E-401D-A4E2-3E3D8C9D82BB}" type="parTrans" cxnId="{900E5D00-CAAC-49A4-8644-7FEBA80F8967}">
      <dgm:prSet/>
      <dgm:spPr/>
      <dgm:t>
        <a:bodyPr/>
        <a:lstStyle/>
        <a:p>
          <a:endParaRPr lang="zh-TW" altLang="en-US"/>
        </a:p>
      </dgm:t>
    </dgm:pt>
    <dgm:pt modelId="{93E45107-2CEF-410D-96CC-B47294DD2BF8}" type="sibTrans" cxnId="{900E5D00-CAAC-49A4-8644-7FEBA80F8967}">
      <dgm:prSet/>
      <dgm:spPr/>
      <dgm:t>
        <a:bodyPr/>
        <a:lstStyle/>
        <a:p>
          <a:endParaRPr lang="zh-TW" altLang="en-US"/>
        </a:p>
      </dgm:t>
    </dgm:pt>
    <dgm:pt modelId="{7A634357-A35A-434D-9520-0ABF765108BA}" type="pres">
      <dgm:prSet presAssocID="{79D5DFDE-40A0-4F5A-9860-4092D0FFFD55}" presName="root" presStyleCnt="0">
        <dgm:presLayoutVars>
          <dgm:dir/>
          <dgm:resizeHandles val="exact"/>
        </dgm:presLayoutVars>
      </dgm:prSet>
      <dgm:spPr/>
    </dgm:pt>
    <dgm:pt modelId="{7D47DE32-E2A5-47B8-8D1A-4350193132E2}" type="pres">
      <dgm:prSet presAssocID="{24B22928-FABC-4091-92CF-B871536D0700}" presName="compNode" presStyleCnt="0"/>
      <dgm:spPr/>
    </dgm:pt>
    <dgm:pt modelId="{A41564DB-FCAD-47F3-AF91-F89DA39FDCF9}" type="pres">
      <dgm:prSet presAssocID="{24B22928-FABC-4091-92CF-B871536D070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339A884-AADC-43BA-B31B-580F33F0239D}" type="pres">
      <dgm:prSet presAssocID="{24B22928-FABC-4091-92CF-B871536D0700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6343FE6-7922-4F2B-A9DB-A9A4565FB59C}" type="pres">
      <dgm:prSet presAssocID="{24B22928-FABC-4091-92CF-B871536D0700}" presName="spaceRect" presStyleCnt="0"/>
      <dgm:spPr/>
    </dgm:pt>
    <dgm:pt modelId="{F83D2607-59EE-4533-9180-BC190A821F19}" type="pres">
      <dgm:prSet presAssocID="{24B22928-FABC-4091-92CF-B871536D0700}" presName="textRect" presStyleLbl="revTx" presStyleIdx="0" presStyleCnt="3">
        <dgm:presLayoutVars>
          <dgm:chMax val="1"/>
          <dgm:chPref val="1"/>
        </dgm:presLayoutVars>
      </dgm:prSet>
      <dgm:spPr/>
    </dgm:pt>
    <dgm:pt modelId="{9B204DAC-A40D-465C-B57A-9F7574BB33B8}" type="pres">
      <dgm:prSet presAssocID="{DB88B8D2-4140-49CC-B984-F68188F38CF0}" presName="sibTrans" presStyleCnt="0"/>
      <dgm:spPr/>
    </dgm:pt>
    <dgm:pt modelId="{D6292CCC-ED15-4543-8723-897E67532FE9}" type="pres">
      <dgm:prSet presAssocID="{2D2A7146-4E4E-4A8E-9B8F-C0936DF13D67}" presName="compNode" presStyleCnt="0"/>
      <dgm:spPr/>
    </dgm:pt>
    <dgm:pt modelId="{1A0C5739-4105-40F1-9018-EFFE2F49AE84}" type="pres">
      <dgm:prSet presAssocID="{2D2A7146-4E4E-4A8E-9B8F-C0936DF13D6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42EB4B7-0EB2-4EEF-AA47-1D245BA623DD}" type="pres">
      <dgm:prSet presAssocID="{2D2A7146-4E4E-4A8E-9B8F-C0936DF13D67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11311266-1255-4A66-BF73-8CF1535262BE}" type="pres">
      <dgm:prSet presAssocID="{2D2A7146-4E4E-4A8E-9B8F-C0936DF13D67}" presName="spaceRect" presStyleCnt="0"/>
      <dgm:spPr/>
    </dgm:pt>
    <dgm:pt modelId="{5D4B6CEE-F7BB-4DD3-B21C-676683E17970}" type="pres">
      <dgm:prSet presAssocID="{2D2A7146-4E4E-4A8E-9B8F-C0936DF13D67}" presName="textRect" presStyleLbl="revTx" presStyleIdx="1" presStyleCnt="3">
        <dgm:presLayoutVars>
          <dgm:chMax val="1"/>
          <dgm:chPref val="1"/>
        </dgm:presLayoutVars>
      </dgm:prSet>
      <dgm:spPr/>
    </dgm:pt>
    <dgm:pt modelId="{B88820E4-BD69-41AC-8878-92B663743BE9}" type="pres">
      <dgm:prSet presAssocID="{93E45107-2CEF-410D-96CC-B47294DD2BF8}" presName="sibTrans" presStyleCnt="0"/>
      <dgm:spPr/>
    </dgm:pt>
    <dgm:pt modelId="{F8020974-3628-45E3-9AB6-B4F848573553}" type="pres">
      <dgm:prSet presAssocID="{74842720-3995-40A7-95E3-418CFD8F9496}" presName="compNode" presStyleCnt="0"/>
      <dgm:spPr/>
    </dgm:pt>
    <dgm:pt modelId="{2C6F1FF0-B607-47A6-A170-4B33BFECB0ED}" type="pres">
      <dgm:prSet presAssocID="{74842720-3995-40A7-95E3-418CFD8F949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E1731A1-665B-4548-A762-979B956D8119}" type="pres">
      <dgm:prSet presAssocID="{74842720-3995-40A7-95E3-418CFD8F94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C541093-23FF-4445-BCFC-F119A265BE77}" type="pres">
      <dgm:prSet presAssocID="{74842720-3995-40A7-95E3-418CFD8F9496}" presName="spaceRect" presStyleCnt="0"/>
      <dgm:spPr/>
    </dgm:pt>
    <dgm:pt modelId="{18D0F93B-55C3-4391-93C4-F4FD61495932}" type="pres">
      <dgm:prSet presAssocID="{74842720-3995-40A7-95E3-418CFD8F949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00E5D00-CAAC-49A4-8644-7FEBA80F8967}" srcId="{79D5DFDE-40A0-4F5A-9860-4092D0FFFD55}" destId="{2D2A7146-4E4E-4A8E-9B8F-C0936DF13D67}" srcOrd="1" destOrd="0" parTransId="{D7107386-893E-401D-A4E2-3E3D8C9D82BB}" sibTransId="{93E45107-2CEF-410D-96CC-B47294DD2BF8}"/>
    <dgm:cxn modelId="{596A1A71-413E-4A29-8DB5-647445EB77A3}" srcId="{79D5DFDE-40A0-4F5A-9860-4092D0FFFD55}" destId="{24B22928-FABC-4091-92CF-B871536D0700}" srcOrd="0" destOrd="0" parTransId="{96917530-B7D6-4250-AA50-93825155446A}" sibTransId="{DB88B8D2-4140-49CC-B984-F68188F38CF0}"/>
    <dgm:cxn modelId="{A98660A6-3846-4803-A2AB-BC2E9907C53C}" type="presOf" srcId="{24B22928-FABC-4091-92CF-B871536D0700}" destId="{F83D2607-59EE-4533-9180-BC190A821F19}" srcOrd="0" destOrd="0" presId="urn:microsoft.com/office/officeart/2018/5/layout/IconLeafLabelList"/>
    <dgm:cxn modelId="{7016B3AA-89DB-487A-B2F3-259F6C050929}" type="presOf" srcId="{74842720-3995-40A7-95E3-418CFD8F9496}" destId="{18D0F93B-55C3-4391-93C4-F4FD61495932}" srcOrd="0" destOrd="0" presId="urn:microsoft.com/office/officeart/2018/5/layout/IconLeafLabelList"/>
    <dgm:cxn modelId="{CC0B74B2-730A-49E0-A0FC-91999DCA15E0}" srcId="{79D5DFDE-40A0-4F5A-9860-4092D0FFFD55}" destId="{74842720-3995-40A7-95E3-418CFD8F9496}" srcOrd="2" destOrd="0" parTransId="{EB4AEA9F-8C87-4E24-9DFB-AD6A6680114F}" sibTransId="{3DFFB14B-F6A7-4182-B390-EA6566245C49}"/>
    <dgm:cxn modelId="{4DA3F6CB-7D0F-4D23-AB89-CC8F41267E87}" type="presOf" srcId="{79D5DFDE-40A0-4F5A-9860-4092D0FFFD55}" destId="{7A634357-A35A-434D-9520-0ABF765108BA}" srcOrd="0" destOrd="0" presId="urn:microsoft.com/office/officeart/2018/5/layout/IconLeafLabelList"/>
    <dgm:cxn modelId="{85F188D9-65BC-43BE-842A-B37A66194D06}" type="presOf" srcId="{2D2A7146-4E4E-4A8E-9B8F-C0936DF13D67}" destId="{5D4B6CEE-F7BB-4DD3-B21C-676683E17970}" srcOrd="0" destOrd="0" presId="urn:microsoft.com/office/officeart/2018/5/layout/IconLeafLabelList"/>
    <dgm:cxn modelId="{45737BCE-9BF5-4FAF-94B7-5BF58DA49D91}" type="presParOf" srcId="{7A634357-A35A-434D-9520-0ABF765108BA}" destId="{7D47DE32-E2A5-47B8-8D1A-4350193132E2}" srcOrd="0" destOrd="0" presId="urn:microsoft.com/office/officeart/2018/5/layout/IconLeafLabelList"/>
    <dgm:cxn modelId="{DC1BCFDC-F537-4746-9B99-E07FF1D44893}" type="presParOf" srcId="{7D47DE32-E2A5-47B8-8D1A-4350193132E2}" destId="{A41564DB-FCAD-47F3-AF91-F89DA39FDCF9}" srcOrd="0" destOrd="0" presId="urn:microsoft.com/office/officeart/2018/5/layout/IconLeafLabelList"/>
    <dgm:cxn modelId="{5590F6E5-9448-4DDA-B413-203A4FBF7FC1}" type="presParOf" srcId="{7D47DE32-E2A5-47B8-8D1A-4350193132E2}" destId="{1339A884-AADC-43BA-B31B-580F33F0239D}" srcOrd="1" destOrd="0" presId="urn:microsoft.com/office/officeart/2018/5/layout/IconLeafLabelList"/>
    <dgm:cxn modelId="{0FCBC908-B245-407F-84A7-F4EDC260CE88}" type="presParOf" srcId="{7D47DE32-E2A5-47B8-8D1A-4350193132E2}" destId="{76343FE6-7922-4F2B-A9DB-A9A4565FB59C}" srcOrd="2" destOrd="0" presId="urn:microsoft.com/office/officeart/2018/5/layout/IconLeafLabelList"/>
    <dgm:cxn modelId="{2ACC4702-CB61-41B8-BA02-F100CAE9DA37}" type="presParOf" srcId="{7D47DE32-E2A5-47B8-8D1A-4350193132E2}" destId="{F83D2607-59EE-4533-9180-BC190A821F19}" srcOrd="3" destOrd="0" presId="urn:microsoft.com/office/officeart/2018/5/layout/IconLeafLabelList"/>
    <dgm:cxn modelId="{58F43C3D-9784-4E01-90C8-04AF55EE9344}" type="presParOf" srcId="{7A634357-A35A-434D-9520-0ABF765108BA}" destId="{9B204DAC-A40D-465C-B57A-9F7574BB33B8}" srcOrd="1" destOrd="0" presId="urn:microsoft.com/office/officeart/2018/5/layout/IconLeafLabelList"/>
    <dgm:cxn modelId="{07577FA5-0AE9-40C4-AFEF-85E3B4EC17EC}" type="presParOf" srcId="{7A634357-A35A-434D-9520-0ABF765108BA}" destId="{D6292CCC-ED15-4543-8723-897E67532FE9}" srcOrd="2" destOrd="0" presId="urn:microsoft.com/office/officeart/2018/5/layout/IconLeafLabelList"/>
    <dgm:cxn modelId="{089FF687-7D2C-42F3-BB84-979C55E2F9D1}" type="presParOf" srcId="{D6292CCC-ED15-4543-8723-897E67532FE9}" destId="{1A0C5739-4105-40F1-9018-EFFE2F49AE84}" srcOrd="0" destOrd="0" presId="urn:microsoft.com/office/officeart/2018/5/layout/IconLeafLabelList"/>
    <dgm:cxn modelId="{D8AFFE84-3BD9-4D01-9287-16B927D59043}" type="presParOf" srcId="{D6292CCC-ED15-4543-8723-897E67532FE9}" destId="{142EB4B7-0EB2-4EEF-AA47-1D245BA623DD}" srcOrd="1" destOrd="0" presId="urn:microsoft.com/office/officeart/2018/5/layout/IconLeafLabelList"/>
    <dgm:cxn modelId="{C51CB7D5-ED30-4108-8D40-8E88D381FEAB}" type="presParOf" srcId="{D6292CCC-ED15-4543-8723-897E67532FE9}" destId="{11311266-1255-4A66-BF73-8CF1535262BE}" srcOrd="2" destOrd="0" presId="urn:microsoft.com/office/officeart/2018/5/layout/IconLeafLabelList"/>
    <dgm:cxn modelId="{A0C17F1B-18F3-4F1A-B92D-D9B871B1839D}" type="presParOf" srcId="{D6292CCC-ED15-4543-8723-897E67532FE9}" destId="{5D4B6CEE-F7BB-4DD3-B21C-676683E17970}" srcOrd="3" destOrd="0" presId="urn:microsoft.com/office/officeart/2018/5/layout/IconLeafLabelList"/>
    <dgm:cxn modelId="{E8BF44B5-CBB8-4EA3-9AC0-E6E41133BA38}" type="presParOf" srcId="{7A634357-A35A-434D-9520-0ABF765108BA}" destId="{B88820E4-BD69-41AC-8878-92B663743BE9}" srcOrd="3" destOrd="0" presId="urn:microsoft.com/office/officeart/2018/5/layout/IconLeafLabelList"/>
    <dgm:cxn modelId="{C5CD0910-D279-488A-B232-05CDE5F3E6F9}" type="presParOf" srcId="{7A634357-A35A-434D-9520-0ABF765108BA}" destId="{F8020974-3628-45E3-9AB6-B4F848573553}" srcOrd="4" destOrd="0" presId="urn:microsoft.com/office/officeart/2018/5/layout/IconLeafLabelList"/>
    <dgm:cxn modelId="{E4E32FE5-B927-49DC-8BD8-57E293469A2B}" type="presParOf" srcId="{F8020974-3628-45E3-9AB6-B4F848573553}" destId="{2C6F1FF0-B607-47A6-A170-4B33BFECB0ED}" srcOrd="0" destOrd="0" presId="urn:microsoft.com/office/officeart/2018/5/layout/IconLeafLabelList"/>
    <dgm:cxn modelId="{43AE48EC-8B5D-4315-A827-54A87B7C4CB7}" type="presParOf" srcId="{F8020974-3628-45E3-9AB6-B4F848573553}" destId="{BE1731A1-665B-4548-A762-979B956D8119}" srcOrd="1" destOrd="0" presId="urn:microsoft.com/office/officeart/2018/5/layout/IconLeafLabelList"/>
    <dgm:cxn modelId="{7EF7D09F-3FFC-437B-9A92-04ED876C2565}" type="presParOf" srcId="{F8020974-3628-45E3-9AB6-B4F848573553}" destId="{CC541093-23FF-4445-BCFC-F119A265BE77}" srcOrd="2" destOrd="0" presId="urn:microsoft.com/office/officeart/2018/5/layout/IconLeafLabelList"/>
    <dgm:cxn modelId="{685CC403-C916-4075-849D-DA0BACD05D4A}" type="presParOf" srcId="{F8020974-3628-45E3-9AB6-B4F848573553}" destId="{18D0F93B-55C3-4391-93C4-F4FD6149593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D5DFDE-40A0-4F5A-9860-4092D0FFFD5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8DF4781A-634A-42E8-8AA1-5108150AF7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Our Target</a:t>
          </a:r>
        </a:p>
      </dgm:t>
    </dgm:pt>
    <dgm:pt modelId="{06396813-B82C-4BAD-B0E9-F7795227EE28}" type="parTrans" cxnId="{DCD380AD-F067-4861-A04F-97562FA9D752}">
      <dgm:prSet/>
      <dgm:spPr/>
      <dgm:t>
        <a:bodyPr/>
        <a:lstStyle/>
        <a:p>
          <a:endParaRPr lang="en-US"/>
        </a:p>
      </dgm:t>
    </dgm:pt>
    <dgm:pt modelId="{80C72A66-B16E-42AC-AF70-C4AC5583E747}" type="sibTrans" cxnId="{DCD380AD-F067-4861-A04F-97562FA9D752}">
      <dgm:prSet/>
      <dgm:spPr/>
      <dgm:t>
        <a:bodyPr/>
        <a:lstStyle/>
        <a:p>
          <a:endParaRPr lang="en-US"/>
        </a:p>
      </dgm:t>
    </dgm:pt>
    <dgm:pt modelId="{24B22928-FABC-4091-92CF-B871536D07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accent3">
                  <a:lumMod val="20000"/>
                  <a:lumOff val="80000"/>
                </a:schemeClr>
              </a:solidFill>
            </a:rPr>
            <a:t>Dataset Overview</a:t>
          </a:r>
        </a:p>
      </dgm:t>
    </dgm:pt>
    <dgm:pt modelId="{96917530-B7D6-4250-AA50-93825155446A}" type="parTrans" cxnId="{596A1A71-413E-4A29-8DB5-647445EB77A3}">
      <dgm:prSet/>
      <dgm:spPr/>
      <dgm:t>
        <a:bodyPr/>
        <a:lstStyle/>
        <a:p>
          <a:endParaRPr lang="en-US"/>
        </a:p>
      </dgm:t>
    </dgm:pt>
    <dgm:pt modelId="{DB88B8D2-4140-49CC-B984-F68188F38CF0}" type="sibTrans" cxnId="{596A1A71-413E-4A29-8DB5-647445EB77A3}">
      <dgm:prSet/>
      <dgm:spPr/>
      <dgm:t>
        <a:bodyPr/>
        <a:lstStyle/>
        <a:p>
          <a:endParaRPr lang="en-US"/>
        </a:p>
      </dgm:t>
    </dgm:pt>
    <dgm:pt modelId="{74842720-3995-40A7-95E3-418CFD8F94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accent3">
                  <a:lumMod val="20000"/>
                  <a:lumOff val="80000"/>
                </a:schemeClr>
              </a:solidFill>
            </a:rPr>
            <a:t>Procedures</a:t>
          </a:r>
        </a:p>
      </dgm:t>
    </dgm:pt>
    <dgm:pt modelId="{EB4AEA9F-8C87-4E24-9DFB-AD6A6680114F}" type="parTrans" cxnId="{CC0B74B2-730A-49E0-A0FC-91999DCA15E0}">
      <dgm:prSet/>
      <dgm:spPr/>
      <dgm:t>
        <a:bodyPr/>
        <a:lstStyle/>
        <a:p>
          <a:endParaRPr lang="en-US"/>
        </a:p>
      </dgm:t>
    </dgm:pt>
    <dgm:pt modelId="{3DFFB14B-F6A7-4182-B390-EA6566245C49}" type="sibTrans" cxnId="{CC0B74B2-730A-49E0-A0FC-91999DCA15E0}">
      <dgm:prSet/>
      <dgm:spPr/>
      <dgm:t>
        <a:bodyPr/>
        <a:lstStyle/>
        <a:p>
          <a:endParaRPr lang="en-US"/>
        </a:p>
      </dgm:t>
    </dgm:pt>
    <dgm:pt modelId="{7A634357-A35A-434D-9520-0ABF765108BA}" type="pres">
      <dgm:prSet presAssocID="{79D5DFDE-40A0-4F5A-9860-4092D0FFFD55}" presName="root" presStyleCnt="0">
        <dgm:presLayoutVars>
          <dgm:dir/>
          <dgm:resizeHandles val="exact"/>
        </dgm:presLayoutVars>
      </dgm:prSet>
      <dgm:spPr/>
    </dgm:pt>
    <dgm:pt modelId="{C601B82B-D6E4-4C33-804E-8CF3A9E35147}" type="pres">
      <dgm:prSet presAssocID="{8DF4781A-634A-42E8-8AA1-5108150AF761}" presName="compNode" presStyleCnt="0"/>
      <dgm:spPr/>
    </dgm:pt>
    <dgm:pt modelId="{C664AA97-4892-401A-9D49-AA3A8B608F25}" type="pres">
      <dgm:prSet presAssocID="{8DF4781A-634A-42E8-8AA1-5108150AF76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E6BA64B-9C2B-409C-8207-DC5DB19EB440}" type="pres">
      <dgm:prSet presAssocID="{8DF4781A-634A-42E8-8AA1-5108150AF7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FECA2D8-05C7-41F2-8885-3E57FCF8F49F}" type="pres">
      <dgm:prSet presAssocID="{8DF4781A-634A-42E8-8AA1-5108150AF761}" presName="spaceRect" presStyleCnt="0"/>
      <dgm:spPr/>
    </dgm:pt>
    <dgm:pt modelId="{111E6207-44C5-46EC-B545-2BA3223EE56D}" type="pres">
      <dgm:prSet presAssocID="{8DF4781A-634A-42E8-8AA1-5108150AF761}" presName="textRect" presStyleLbl="revTx" presStyleIdx="0" presStyleCnt="3">
        <dgm:presLayoutVars>
          <dgm:chMax val="1"/>
          <dgm:chPref val="1"/>
        </dgm:presLayoutVars>
      </dgm:prSet>
      <dgm:spPr/>
    </dgm:pt>
    <dgm:pt modelId="{B5E87A05-F631-4F2B-9164-C4A8C8B06FBD}" type="pres">
      <dgm:prSet presAssocID="{80C72A66-B16E-42AC-AF70-C4AC5583E747}" presName="sibTrans" presStyleCnt="0"/>
      <dgm:spPr/>
    </dgm:pt>
    <dgm:pt modelId="{7D47DE32-E2A5-47B8-8D1A-4350193132E2}" type="pres">
      <dgm:prSet presAssocID="{24B22928-FABC-4091-92CF-B871536D0700}" presName="compNode" presStyleCnt="0"/>
      <dgm:spPr/>
    </dgm:pt>
    <dgm:pt modelId="{A41564DB-FCAD-47F3-AF91-F89DA39FDCF9}" type="pres">
      <dgm:prSet presAssocID="{24B22928-FABC-4091-92CF-B871536D070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3">
            <a:lumMod val="20000"/>
            <a:lumOff val="80000"/>
          </a:schemeClr>
        </a:solidFill>
      </dgm:spPr>
    </dgm:pt>
    <dgm:pt modelId="{1339A884-AADC-43BA-B31B-580F33F0239D}" type="pres">
      <dgm:prSet presAssocID="{24B22928-FABC-4091-92CF-B871536D07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6343FE6-7922-4F2B-A9DB-A9A4565FB59C}" type="pres">
      <dgm:prSet presAssocID="{24B22928-FABC-4091-92CF-B871536D0700}" presName="spaceRect" presStyleCnt="0"/>
      <dgm:spPr/>
    </dgm:pt>
    <dgm:pt modelId="{F83D2607-59EE-4533-9180-BC190A821F19}" type="pres">
      <dgm:prSet presAssocID="{24B22928-FABC-4091-92CF-B871536D0700}" presName="textRect" presStyleLbl="revTx" presStyleIdx="1" presStyleCnt="3">
        <dgm:presLayoutVars>
          <dgm:chMax val="1"/>
          <dgm:chPref val="1"/>
        </dgm:presLayoutVars>
      </dgm:prSet>
      <dgm:spPr/>
    </dgm:pt>
    <dgm:pt modelId="{9B204DAC-A40D-465C-B57A-9F7574BB33B8}" type="pres">
      <dgm:prSet presAssocID="{DB88B8D2-4140-49CC-B984-F68188F38CF0}" presName="sibTrans" presStyleCnt="0"/>
      <dgm:spPr/>
    </dgm:pt>
    <dgm:pt modelId="{F8020974-3628-45E3-9AB6-B4F848573553}" type="pres">
      <dgm:prSet presAssocID="{74842720-3995-40A7-95E3-418CFD8F9496}" presName="compNode" presStyleCnt="0"/>
      <dgm:spPr/>
    </dgm:pt>
    <dgm:pt modelId="{2C6F1FF0-B607-47A6-A170-4B33BFECB0ED}" type="pres">
      <dgm:prSet presAssocID="{74842720-3995-40A7-95E3-418CFD8F949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3">
            <a:lumMod val="20000"/>
            <a:lumOff val="80000"/>
          </a:schemeClr>
        </a:solidFill>
      </dgm:spPr>
    </dgm:pt>
    <dgm:pt modelId="{BE1731A1-665B-4548-A762-979B956D8119}" type="pres">
      <dgm:prSet presAssocID="{74842720-3995-40A7-95E3-418CFD8F94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C541093-23FF-4445-BCFC-F119A265BE77}" type="pres">
      <dgm:prSet presAssocID="{74842720-3995-40A7-95E3-418CFD8F9496}" presName="spaceRect" presStyleCnt="0"/>
      <dgm:spPr/>
    </dgm:pt>
    <dgm:pt modelId="{18D0F93B-55C3-4391-93C4-F4FD61495932}" type="pres">
      <dgm:prSet presAssocID="{74842720-3995-40A7-95E3-418CFD8F949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E8FFF4A-D54A-4EFA-AF7A-AB830F356320}" type="presOf" srcId="{8DF4781A-634A-42E8-8AA1-5108150AF761}" destId="{111E6207-44C5-46EC-B545-2BA3223EE56D}" srcOrd="0" destOrd="0" presId="urn:microsoft.com/office/officeart/2018/5/layout/IconLeafLabelList"/>
    <dgm:cxn modelId="{596A1A71-413E-4A29-8DB5-647445EB77A3}" srcId="{79D5DFDE-40A0-4F5A-9860-4092D0FFFD55}" destId="{24B22928-FABC-4091-92CF-B871536D0700}" srcOrd="1" destOrd="0" parTransId="{96917530-B7D6-4250-AA50-93825155446A}" sibTransId="{DB88B8D2-4140-49CC-B984-F68188F38CF0}"/>
    <dgm:cxn modelId="{A98660A6-3846-4803-A2AB-BC2E9907C53C}" type="presOf" srcId="{24B22928-FABC-4091-92CF-B871536D0700}" destId="{F83D2607-59EE-4533-9180-BC190A821F19}" srcOrd="0" destOrd="0" presId="urn:microsoft.com/office/officeart/2018/5/layout/IconLeafLabelList"/>
    <dgm:cxn modelId="{7016B3AA-89DB-487A-B2F3-259F6C050929}" type="presOf" srcId="{74842720-3995-40A7-95E3-418CFD8F9496}" destId="{18D0F93B-55C3-4391-93C4-F4FD61495932}" srcOrd="0" destOrd="0" presId="urn:microsoft.com/office/officeart/2018/5/layout/IconLeafLabelList"/>
    <dgm:cxn modelId="{DCD380AD-F067-4861-A04F-97562FA9D752}" srcId="{79D5DFDE-40A0-4F5A-9860-4092D0FFFD55}" destId="{8DF4781A-634A-42E8-8AA1-5108150AF761}" srcOrd="0" destOrd="0" parTransId="{06396813-B82C-4BAD-B0E9-F7795227EE28}" sibTransId="{80C72A66-B16E-42AC-AF70-C4AC5583E747}"/>
    <dgm:cxn modelId="{CC0B74B2-730A-49E0-A0FC-91999DCA15E0}" srcId="{79D5DFDE-40A0-4F5A-9860-4092D0FFFD55}" destId="{74842720-3995-40A7-95E3-418CFD8F9496}" srcOrd="2" destOrd="0" parTransId="{EB4AEA9F-8C87-4E24-9DFB-AD6A6680114F}" sibTransId="{3DFFB14B-F6A7-4182-B390-EA6566245C49}"/>
    <dgm:cxn modelId="{4DA3F6CB-7D0F-4D23-AB89-CC8F41267E87}" type="presOf" srcId="{79D5DFDE-40A0-4F5A-9860-4092D0FFFD55}" destId="{7A634357-A35A-434D-9520-0ABF765108BA}" srcOrd="0" destOrd="0" presId="urn:microsoft.com/office/officeart/2018/5/layout/IconLeafLabelList"/>
    <dgm:cxn modelId="{3429B4A3-DA02-4013-BFDF-FFAB48F5A285}" type="presParOf" srcId="{7A634357-A35A-434D-9520-0ABF765108BA}" destId="{C601B82B-D6E4-4C33-804E-8CF3A9E35147}" srcOrd="0" destOrd="0" presId="urn:microsoft.com/office/officeart/2018/5/layout/IconLeafLabelList"/>
    <dgm:cxn modelId="{D92E21CF-9A55-4CD0-828F-113614D31982}" type="presParOf" srcId="{C601B82B-D6E4-4C33-804E-8CF3A9E35147}" destId="{C664AA97-4892-401A-9D49-AA3A8B608F25}" srcOrd="0" destOrd="0" presId="urn:microsoft.com/office/officeart/2018/5/layout/IconLeafLabelList"/>
    <dgm:cxn modelId="{D40DCD1C-6F64-4F41-AB1C-1D2FC1503DCC}" type="presParOf" srcId="{C601B82B-D6E4-4C33-804E-8CF3A9E35147}" destId="{6E6BA64B-9C2B-409C-8207-DC5DB19EB440}" srcOrd="1" destOrd="0" presId="urn:microsoft.com/office/officeart/2018/5/layout/IconLeafLabelList"/>
    <dgm:cxn modelId="{98BE4BD5-1E49-4A8A-AFC3-91C95E74BBD9}" type="presParOf" srcId="{C601B82B-D6E4-4C33-804E-8CF3A9E35147}" destId="{6FECA2D8-05C7-41F2-8885-3E57FCF8F49F}" srcOrd="2" destOrd="0" presId="urn:microsoft.com/office/officeart/2018/5/layout/IconLeafLabelList"/>
    <dgm:cxn modelId="{28494B7B-90CD-44E1-B6B7-F5CB7B4B5348}" type="presParOf" srcId="{C601B82B-D6E4-4C33-804E-8CF3A9E35147}" destId="{111E6207-44C5-46EC-B545-2BA3223EE56D}" srcOrd="3" destOrd="0" presId="urn:microsoft.com/office/officeart/2018/5/layout/IconLeafLabelList"/>
    <dgm:cxn modelId="{C48D50AA-61E0-4C55-BC9F-67D2D99504A9}" type="presParOf" srcId="{7A634357-A35A-434D-9520-0ABF765108BA}" destId="{B5E87A05-F631-4F2B-9164-C4A8C8B06FBD}" srcOrd="1" destOrd="0" presId="urn:microsoft.com/office/officeart/2018/5/layout/IconLeafLabelList"/>
    <dgm:cxn modelId="{45737BCE-9BF5-4FAF-94B7-5BF58DA49D91}" type="presParOf" srcId="{7A634357-A35A-434D-9520-0ABF765108BA}" destId="{7D47DE32-E2A5-47B8-8D1A-4350193132E2}" srcOrd="2" destOrd="0" presId="urn:microsoft.com/office/officeart/2018/5/layout/IconLeafLabelList"/>
    <dgm:cxn modelId="{DC1BCFDC-F537-4746-9B99-E07FF1D44893}" type="presParOf" srcId="{7D47DE32-E2A5-47B8-8D1A-4350193132E2}" destId="{A41564DB-FCAD-47F3-AF91-F89DA39FDCF9}" srcOrd="0" destOrd="0" presId="urn:microsoft.com/office/officeart/2018/5/layout/IconLeafLabelList"/>
    <dgm:cxn modelId="{5590F6E5-9448-4DDA-B413-203A4FBF7FC1}" type="presParOf" srcId="{7D47DE32-E2A5-47B8-8D1A-4350193132E2}" destId="{1339A884-AADC-43BA-B31B-580F33F0239D}" srcOrd="1" destOrd="0" presId="urn:microsoft.com/office/officeart/2018/5/layout/IconLeafLabelList"/>
    <dgm:cxn modelId="{0FCBC908-B245-407F-84A7-F4EDC260CE88}" type="presParOf" srcId="{7D47DE32-E2A5-47B8-8D1A-4350193132E2}" destId="{76343FE6-7922-4F2B-A9DB-A9A4565FB59C}" srcOrd="2" destOrd="0" presId="urn:microsoft.com/office/officeart/2018/5/layout/IconLeafLabelList"/>
    <dgm:cxn modelId="{2ACC4702-CB61-41B8-BA02-F100CAE9DA37}" type="presParOf" srcId="{7D47DE32-E2A5-47B8-8D1A-4350193132E2}" destId="{F83D2607-59EE-4533-9180-BC190A821F19}" srcOrd="3" destOrd="0" presId="urn:microsoft.com/office/officeart/2018/5/layout/IconLeafLabelList"/>
    <dgm:cxn modelId="{58F43C3D-9784-4E01-90C8-04AF55EE9344}" type="presParOf" srcId="{7A634357-A35A-434D-9520-0ABF765108BA}" destId="{9B204DAC-A40D-465C-B57A-9F7574BB33B8}" srcOrd="3" destOrd="0" presId="urn:microsoft.com/office/officeart/2018/5/layout/IconLeafLabelList"/>
    <dgm:cxn modelId="{C5CD0910-D279-488A-B232-05CDE5F3E6F9}" type="presParOf" srcId="{7A634357-A35A-434D-9520-0ABF765108BA}" destId="{F8020974-3628-45E3-9AB6-B4F848573553}" srcOrd="4" destOrd="0" presId="urn:microsoft.com/office/officeart/2018/5/layout/IconLeafLabelList"/>
    <dgm:cxn modelId="{E4E32FE5-B927-49DC-8BD8-57E293469A2B}" type="presParOf" srcId="{F8020974-3628-45E3-9AB6-B4F848573553}" destId="{2C6F1FF0-B607-47A6-A170-4B33BFECB0ED}" srcOrd="0" destOrd="0" presId="urn:microsoft.com/office/officeart/2018/5/layout/IconLeafLabelList"/>
    <dgm:cxn modelId="{43AE48EC-8B5D-4315-A827-54A87B7C4CB7}" type="presParOf" srcId="{F8020974-3628-45E3-9AB6-B4F848573553}" destId="{BE1731A1-665B-4548-A762-979B956D8119}" srcOrd="1" destOrd="0" presId="urn:microsoft.com/office/officeart/2018/5/layout/IconLeafLabelList"/>
    <dgm:cxn modelId="{7EF7D09F-3FFC-437B-9A92-04ED876C2565}" type="presParOf" srcId="{F8020974-3628-45E3-9AB6-B4F848573553}" destId="{CC541093-23FF-4445-BCFC-F119A265BE77}" srcOrd="2" destOrd="0" presId="urn:microsoft.com/office/officeart/2018/5/layout/IconLeafLabelList"/>
    <dgm:cxn modelId="{685CC403-C916-4075-849D-DA0BACD05D4A}" type="presParOf" srcId="{F8020974-3628-45E3-9AB6-B4F848573553}" destId="{18D0F93B-55C3-4391-93C4-F4FD6149593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4D791F-186A-4606-B43D-D4AC8A4B65E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AD84B6-6D26-4A9D-9F2B-93B00CAEB0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Mathematical Concepts</a:t>
          </a:r>
        </a:p>
      </dgm:t>
    </dgm:pt>
    <dgm:pt modelId="{94B9C264-90E8-4AC1-A671-EDAB6E7D1BE6}" type="parTrans" cxnId="{B3058A8D-6A03-42D7-AAC8-1CE0962DC4BA}">
      <dgm:prSet/>
      <dgm:spPr/>
      <dgm:t>
        <a:bodyPr/>
        <a:lstStyle/>
        <a:p>
          <a:endParaRPr lang="en-US"/>
        </a:p>
      </dgm:t>
    </dgm:pt>
    <dgm:pt modelId="{431B1964-92B1-4B74-B420-D66F112B8555}" type="sibTrans" cxnId="{B3058A8D-6A03-42D7-AAC8-1CE0962DC4BA}">
      <dgm:prSet/>
      <dgm:spPr/>
      <dgm:t>
        <a:bodyPr/>
        <a:lstStyle/>
        <a:p>
          <a:endParaRPr lang="en-US"/>
        </a:p>
      </dgm:t>
    </dgm:pt>
    <dgm:pt modelId="{1F4DC29E-8748-4615-B13A-13072CC1C7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Handmade Models</a:t>
          </a:r>
        </a:p>
      </dgm:t>
    </dgm:pt>
    <dgm:pt modelId="{F44A19AB-06BB-46DA-9AD1-0C39B874C972}" type="parTrans" cxnId="{32D8BF8B-26EB-47DF-BA21-41F14A3C5426}">
      <dgm:prSet/>
      <dgm:spPr/>
      <dgm:t>
        <a:bodyPr/>
        <a:lstStyle/>
        <a:p>
          <a:endParaRPr lang="en-US"/>
        </a:p>
      </dgm:t>
    </dgm:pt>
    <dgm:pt modelId="{5305F995-40EE-43A1-816E-BDC374CDFF05}" type="sibTrans" cxnId="{32D8BF8B-26EB-47DF-BA21-41F14A3C5426}">
      <dgm:prSet/>
      <dgm:spPr/>
      <dgm:t>
        <a:bodyPr/>
        <a:lstStyle/>
        <a:p>
          <a:endParaRPr lang="en-US"/>
        </a:p>
      </dgm:t>
    </dgm:pt>
    <dgm:pt modelId="{AE6DE9F0-C2EE-423A-84E1-F4A495377F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Natural Language Processing Techniques</a:t>
          </a:r>
        </a:p>
      </dgm:t>
    </dgm:pt>
    <dgm:pt modelId="{54853B2A-A6DE-40C6-AE0D-FC9DEA24A5D5}" type="parTrans" cxnId="{3AD7F424-36C5-446B-83D7-4501932AAA9B}">
      <dgm:prSet/>
      <dgm:spPr/>
      <dgm:t>
        <a:bodyPr/>
        <a:lstStyle/>
        <a:p>
          <a:endParaRPr lang="en-US"/>
        </a:p>
      </dgm:t>
    </dgm:pt>
    <dgm:pt modelId="{3B6EC317-4CE1-4C68-BF20-7BFFDB94F071}" type="sibTrans" cxnId="{3AD7F424-36C5-446B-83D7-4501932AAA9B}">
      <dgm:prSet/>
      <dgm:spPr/>
      <dgm:t>
        <a:bodyPr/>
        <a:lstStyle/>
        <a:p>
          <a:endParaRPr lang="en-US"/>
        </a:p>
      </dgm:t>
    </dgm:pt>
    <dgm:pt modelId="{3C08D9F3-034D-445B-A6B0-2EEA0E82BC3D}" type="pres">
      <dgm:prSet presAssocID="{D84D791F-186A-4606-B43D-D4AC8A4B65E3}" presName="root" presStyleCnt="0">
        <dgm:presLayoutVars>
          <dgm:dir/>
          <dgm:resizeHandles val="exact"/>
        </dgm:presLayoutVars>
      </dgm:prSet>
      <dgm:spPr/>
    </dgm:pt>
    <dgm:pt modelId="{4F976A4B-CC18-485B-A083-1A74F899390F}" type="pres">
      <dgm:prSet presAssocID="{92AD84B6-6D26-4A9D-9F2B-93B00CAEB0BC}" presName="compNode" presStyleCnt="0"/>
      <dgm:spPr/>
    </dgm:pt>
    <dgm:pt modelId="{A0C032C6-EBD6-4F17-8972-319FD8B85B07}" type="pres">
      <dgm:prSet presAssocID="{92AD84B6-6D26-4A9D-9F2B-93B00CAEB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EFF409DA-4F72-472D-8ED2-BD3350A035F5}" type="pres">
      <dgm:prSet presAssocID="{92AD84B6-6D26-4A9D-9F2B-93B00CAEB0BC}" presName="spaceRect" presStyleCnt="0"/>
      <dgm:spPr/>
    </dgm:pt>
    <dgm:pt modelId="{47D486D3-2D2A-4963-B4BB-62A075DC950D}" type="pres">
      <dgm:prSet presAssocID="{92AD84B6-6D26-4A9D-9F2B-93B00CAEB0BC}" presName="textRect" presStyleLbl="revTx" presStyleIdx="0" presStyleCnt="3">
        <dgm:presLayoutVars>
          <dgm:chMax val="1"/>
          <dgm:chPref val="1"/>
        </dgm:presLayoutVars>
      </dgm:prSet>
      <dgm:spPr/>
    </dgm:pt>
    <dgm:pt modelId="{AE1146AD-0B90-4C6F-A395-5E491F207E14}" type="pres">
      <dgm:prSet presAssocID="{431B1964-92B1-4B74-B420-D66F112B8555}" presName="sibTrans" presStyleCnt="0"/>
      <dgm:spPr/>
    </dgm:pt>
    <dgm:pt modelId="{F0A50DB9-7264-46DE-8E57-E333140B243D}" type="pres">
      <dgm:prSet presAssocID="{1F4DC29E-8748-4615-B13A-13072CC1C759}" presName="compNode" presStyleCnt="0"/>
      <dgm:spPr/>
    </dgm:pt>
    <dgm:pt modelId="{31FE58A0-767E-4F64-8DFE-DA42F7CF4C44}" type="pres">
      <dgm:prSet presAssocID="{1F4DC29E-8748-4615-B13A-13072CC1C7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"/>
        </a:ext>
      </dgm:extLst>
    </dgm:pt>
    <dgm:pt modelId="{BDE633F6-E232-4CCB-B0DE-53B55C30FCDA}" type="pres">
      <dgm:prSet presAssocID="{1F4DC29E-8748-4615-B13A-13072CC1C759}" presName="spaceRect" presStyleCnt="0"/>
      <dgm:spPr/>
    </dgm:pt>
    <dgm:pt modelId="{EB3E6296-55DE-4339-AB72-07CCA7092A1C}" type="pres">
      <dgm:prSet presAssocID="{1F4DC29E-8748-4615-B13A-13072CC1C759}" presName="textRect" presStyleLbl="revTx" presStyleIdx="1" presStyleCnt="3">
        <dgm:presLayoutVars>
          <dgm:chMax val="1"/>
          <dgm:chPref val="1"/>
        </dgm:presLayoutVars>
      </dgm:prSet>
      <dgm:spPr/>
    </dgm:pt>
    <dgm:pt modelId="{7DBDD350-CB74-4C0B-85FA-3DED4A1C9C45}" type="pres">
      <dgm:prSet presAssocID="{5305F995-40EE-43A1-816E-BDC374CDFF05}" presName="sibTrans" presStyleCnt="0"/>
      <dgm:spPr/>
    </dgm:pt>
    <dgm:pt modelId="{899A4373-7DF0-45C7-A9C4-433EED73FB69}" type="pres">
      <dgm:prSet presAssocID="{AE6DE9F0-C2EE-423A-84E1-F4A495377F69}" presName="compNode" presStyleCnt="0"/>
      <dgm:spPr/>
    </dgm:pt>
    <dgm:pt modelId="{E6344930-7C02-4752-B0D9-971F896171BE}" type="pres">
      <dgm:prSet presAssocID="{AE6DE9F0-C2EE-423A-84E1-F4A495377F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BB56E1B-4831-4E31-A63A-1CAB62747F81}" type="pres">
      <dgm:prSet presAssocID="{AE6DE9F0-C2EE-423A-84E1-F4A495377F69}" presName="spaceRect" presStyleCnt="0"/>
      <dgm:spPr/>
    </dgm:pt>
    <dgm:pt modelId="{D69B2A37-AE02-4BF1-A8A0-2027359D8C20}" type="pres">
      <dgm:prSet presAssocID="{AE6DE9F0-C2EE-423A-84E1-F4A495377F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AD7F424-36C5-446B-83D7-4501932AAA9B}" srcId="{D84D791F-186A-4606-B43D-D4AC8A4B65E3}" destId="{AE6DE9F0-C2EE-423A-84E1-F4A495377F69}" srcOrd="2" destOrd="0" parTransId="{54853B2A-A6DE-40C6-AE0D-FC9DEA24A5D5}" sibTransId="{3B6EC317-4CE1-4C68-BF20-7BFFDB94F071}"/>
    <dgm:cxn modelId="{AD8FDC4E-A33A-4F36-9C4B-AE0616C8CB1E}" type="presOf" srcId="{1F4DC29E-8748-4615-B13A-13072CC1C759}" destId="{EB3E6296-55DE-4339-AB72-07CCA7092A1C}" srcOrd="0" destOrd="0" presId="urn:microsoft.com/office/officeart/2018/2/layout/IconLabelList"/>
    <dgm:cxn modelId="{80A46977-C182-42A8-97BF-1EC1628D7D50}" type="presOf" srcId="{D84D791F-186A-4606-B43D-D4AC8A4B65E3}" destId="{3C08D9F3-034D-445B-A6B0-2EEA0E82BC3D}" srcOrd="0" destOrd="0" presId="urn:microsoft.com/office/officeart/2018/2/layout/IconLabelList"/>
    <dgm:cxn modelId="{32D8BF8B-26EB-47DF-BA21-41F14A3C5426}" srcId="{D84D791F-186A-4606-B43D-D4AC8A4B65E3}" destId="{1F4DC29E-8748-4615-B13A-13072CC1C759}" srcOrd="1" destOrd="0" parTransId="{F44A19AB-06BB-46DA-9AD1-0C39B874C972}" sibTransId="{5305F995-40EE-43A1-816E-BDC374CDFF05}"/>
    <dgm:cxn modelId="{E912758D-037D-4C19-9911-A982F534F7D3}" type="presOf" srcId="{92AD84B6-6D26-4A9D-9F2B-93B00CAEB0BC}" destId="{47D486D3-2D2A-4963-B4BB-62A075DC950D}" srcOrd="0" destOrd="0" presId="urn:microsoft.com/office/officeart/2018/2/layout/IconLabelList"/>
    <dgm:cxn modelId="{B3058A8D-6A03-42D7-AAC8-1CE0962DC4BA}" srcId="{D84D791F-186A-4606-B43D-D4AC8A4B65E3}" destId="{92AD84B6-6D26-4A9D-9F2B-93B00CAEB0BC}" srcOrd="0" destOrd="0" parTransId="{94B9C264-90E8-4AC1-A671-EDAB6E7D1BE6}" sibTransId="{431B1964-92B1-4B74-B420-D66F112B8555}"/>
    <dgm:cxn modelId="{A37FC8D4-9412-47EC-AF94-FC28675338B6}" type="presOf" srcId="{AE6DE9F0-C2EE-423A-84E1-F4A495377F69}" destId="{D69B2A37-AE02-4BF1-A8A0-2027359D8C20}" srcOrd="0" destOrd="0" presId="urn:microsoft.com/office/officeart/2018/2/layout/IconLabelList"/>
    <dgm:cxn modelId="{660B2FE1-E1C2-42C9-BD62-8E75CCCA28D0}" type="presParOf" srcId="{3C08D9F3-034D-445B-A6B0-2EEA0E82BC3D}" destId="{4F976A4B-CC18-485B-A083-1A74F899390F}" srcOrd="0" destOrd="0" presId="urn:microsoft.com/office/officeart/2018/2/layout/IconLabelList"/>
    <dgm:cxn modelId="{80CB2493-C4B3-481A-9F10-9A83713008E0}" type="presParOf" srcId="{4F976A4B-CC18-485B-A083-1A74F899390F}" destId="{A0C032C6-EBD6-4F17-8972-319FD8B85B07}" srcOrd="0" destOrd="0" presId="urn:microsoft.com/office/officeart/2018/2/layout/IconLabelList"/>
    <dgm:cxn modelId="{9E323AC8-06BA-43DC-8D35-0832BB42F797}" type="presParOf" srcId="{4F976A4B-CC18-485B-A083-1A74F899390F}" destId="{EFF409DA-4F72-472D-8ED2-BD3350A035F5}" srcOrd="1" destOrd="0" presId="urn:microsoft.com/office/officeart/2018/2/layout/IconLabelList"/>
    <dgm:cxn modelId="{9C525631-4D52-49EC-AB24-F9F6B9B5C99F}" type="presParOf" srcId="{4F976A4B-CC18-485B-A083-1A74F899390F}" destId="{47D486D3-2D2A-4963-B4BB-62A075DC950D}" srcOrd="2" destOrd="0" presId="urn:microsoft.com/office/officeart/2018/2/layout/IconLabelList"/>
    <dgm:cxn modelId="{BCC17909-0144-4355-BB69-C32723BDA6D6}" type="presParOf" srcId="{3C08D9F3-034D-445B-A6B0-2EEA0E82BC3D}" destId="{AE1146AD-0B90-4C6F-A395-5E491F207E14}" srcOrd="1" destOrd="0" presId="urn:microsoft.com/office/officeart/2018/2/layout/IconLabelList"/>
    <dgm:cxn modelId="{E331E33B-A367-409F-A57F-77AA2BA342DB}" type="presParOf" srcId="{3C08D9F3-034D-445B-A6B0-2EEA0E82BC3D}" destId="{F0A50DB9-7264-46DE-8E57-E333140B243D}" srcOrd="2" destOrd="0" presId="urn:microsoft.com/office/officeart/2018/2/layout/IconLabelList"/>
    <dgm:cxn modelId="{70189F22-97A4-4EF5-935E-B4A3E14698E2}" type="presParOf" srcId="{F0A50DB9-7264-46DE-8E57-E333140B243D}" destId="{31FE58A0-767E-4F64-8DFE-DA42F7CF4C44}" srcOrd="0" destOrd="0" presId="urn:microsoft.com/office/officeart/2018/2/layout/IconLabelList"/>
    <dgm:cxn modelId="{72B5EA9C-F194-41F6-97E6-13BBAE1C95B1}" type="presParOf" srcId="{F0A50DB9-7264-46DE-8E57-E333140B243D}" destId="{BDE633F6-E232-4CCB-B0DE-53B55C30FCDA}" srcOrd="1" destOrd="0" presId="urn:microsoft.com/office/officeart/2018/2/layout/IconLabelList"/>
    <dgm:cxn modelId="{5F689549-C2F5-41E8-B3A1-168E6A7CB308}" type="presParOf" srcId="{F0A50DB9-7264-46DE-8E57-E333140B243D}" destId="{EB3E6296-55DE-4339-AB72-07CCA7092A1C}" srcOrd="2" destOrd="0" presId="urn:microsoft.com/office/officeart/2018/2/layout/IconLabelList"/>
    <dgm:cxn modelId="{670F5DF2-2BE2-4A33-B723-9C8E780D34C7}" type="presParOf" srcId="{3C08D9F3-034D-445B-A6B0-2EEA0E82BC3D}" destId="{7DBDD350-CB74-4C0B-85FA-3DED4A1C9C45}" srcOrd="3" destOrd="0" presId="urn:microsoft.com/office/officeart/2018/2/layout/IconLabelList"/>
    <dgm:cxn modelId="{48977175-3CE4-4B73-B7CF-E97E6B057DF5}" type="presParOf" srcId="{3C08D9F3-034D-445B-A6B0-2EEA0E82BC3D}" destId="{899A4373-7DF0-45C7-A9C4-433EED73FB69}" srcOrd="4" destOrd="0" presId="urn:microsoft.com/office/officeart/2018/2/layout/IconLabelList"/>
    <dgm:cxn modelId="{30A55578-A12C-4CC5-AD6D-C57A82F10F47}" type="presParOf" srcId="{899A4373-7DF0-45C7-A9C4-433EED73FB69}" destId="{E6344930-7C02-4752-B0D9-971F896171BE}" srcOrd="0" destOrd="0" presId="urn:microsoft.com/office/officeart/2018/2/layout/IconLabelList"/>
    <dgm:cxn modelId="{8A1EFD6D-B020-4520-8025-FB9C05ABF783}" type="presParOf" srcId="{899A4373-7DF0-45C7-A9C4-433EED73FB69}" destId="{0BB56E1B-4831-4E31-A63A-1CAB62747F81}" srcOrd="1" destOrd="0" presId="urn:microsoft.com/office/officeart/2018/2/layout/IconLabelList"/>
    <dgm:cxn modelId="{5DD4C7F8-BBE7-4DED-B9C6-2E3F264AEE8E}" type="presParOf" srcId="{899A4373-7DF0-45C7-A9C4-433EED73FB69}" destId="{D69B2A37-AE02-4BF1-A8A0-2027359D8C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D5DFDE-40A0-4F5A-9860-4092D0FFFD5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8DF4781A-634A-42E8-8AA1-5108150AF7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accent3">
                  <a:lumMod val="20000"/>
                  <a:lumOff val="80000"/>
                </a:schemeClr>
              </a:solidFill>
            </a:rPr>
            <a:t>Our Target</a:t>
          </a:r>
        </a:p>
      </dgm:t>
    </dgm:pt>
    <dgm:pt modelId="{06396813-B82C-4BAD-B0E9-F7795227EE28}" type="parTrans" cxnId="{DCD380AD-F067-4861-A04F-97562FA9D752}">
      <dgm:prSet/>
      <dgm:spPr/>
      <dgm:t>
        <a:bodyPr/>
        <a:lstStyle/>
        <a:p>
          <a:endParaRPr lang="en-US"/>
        </a:p>
      </dgm:t>
    </dgm:pt>
    <dgm:pt modelId="{80C72A66-B16E-42AC-AF70-C4AC5583E747}" type="sibTrans" cxnId="{DCD380AD-F067-4861-A04F-97562FA9D752}">
      <dgm:prSet/>
      <dgm:spPr/>
      <dgm:t>
        <a:bodyPr/>
        <a:lstStyle/>
        <a:p>
          <a:endParaRPr lang="en-US"/>
        </a:p>
      </dgm:t>
    </dgm:pt>
    <dgm:pt modelId="{24B22928-FABC-4091-92CF-B871536D07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Dataset Overview</a:t>
          </a:r>
        </a:p>
      </dgm:t>
    </dgm:pt>
    <dgm:pt modelId="{96917530-B7D6-4250-AA50-93825155446A}" type="parTrans" cxnId="{596A1A71-413E-4A29-8DB5-647445EB77A3}">
      <dgm:prSet/>
      <dgm:spPr/>
      <dgm:t>
        <a:bodyPr/>
        <a:lstStyle/>
        <a:p>
          <a:endParaRPr lang="en-US"/>
        </a:p>
      </dgm:t>
    </dgm:pt>
    <dgm:pt modelId="{DB88B8D2-4140-49CC-B984-F68188F38CF0}" type="sibTrans" cxnId="{596A1A71-413E-4A29-8DB5-647445EB77A3}">
      <dgm:prSet/>
      <dgm:spPr/>
      <dgm:t>
        <a:bodyPr/>
        <a:lstStyle/>
        <a:p>
          <a:endParaRPr lang="en-US"/>
        </a:p>
      </dgm:t>
    </dgm:pt>
    <dgm:pt modelId="{74842720-3995-40A7-95E3-418CFD8F9496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accent3">
                  <a:lumMod val="20000"/>
                  <a:lumOff val="80000"/>
                </a:schemeClr>
              </a:solidFill>
            </a:rPr>
            <a:t>Procedures</a:t>
          </a:r>
        </a:p>
      </dgm:t>
    </dgm:pt>
    <dgm:pt modelId="{EB4AEA9F-8C87-4E24-9DFB-AD6A6680114F}" type="parTrans" cxnId="{CC0B74B2-730A-49E0-A0FC-91999DCA15E0}">
      <dgm:prSet/>
      <dgm:spPr/>
      <dgm:t>
        <a:bodyPr/>
        <a:lstStyle/>
        <a:p>
          <a:endParaRPr lang="en-US"/>
        </a:p>
      </dgm:t>
    </dgm:pt>
    <dgm:pt modelId="{3DFFB14B-F6A7-4182-B390-EA6566245C49}" type="sibTrans" cxnId="{CC0B74B2-730A-49E0-A0FC-91999DCA15E0}">
      <dgm:prSet/>
      <dgm:spPr/>
      <dgm:t>
        <a:bodyPr/>
        <a:lstStyle/>
        <a:p>
          <a:endParaRPr lang="en-US"/>
        </a:p>
      </dgm:t>
    </dgm:pt>
    <dgm:pt modelId="{7A634357-A35A-434D-9520-0ABF765108BA}" type="pres">
      <dgm:prSet presAssocID="{79D5DFDE-40A0-4F5A-9860-4092D0FFFD55}" presName="root" presStyleCnt="0">
        <dgm:presLayoutVars>
          <dgm:dir/>
          <dgm:resizeHandles val="exact"/>
        </dgm:presLayoutVars>
      </dgm:prSet>
      <dgm:spPr/>
    </dgm:pt>
    <dgm:pt modelId="{C601B82B-D6E4-4C33-804E-8CF3A9E35147}" type="pres">
      <dgm:prSet presAssocID="{8DF4781A-634A-42E8-8AA1-5108150AF761}" presName="compNode" presStyleCnt="0"/>
      <dgm:spPr/>
    </dgm:pt>
    <dgm:pt modelId="{C664AA97-4892-401A-9D49-AA3A8B608F25}" type="pres">
      <dgm:prSet presAssocID="{8DF4781A-634A-42E8-8AA1-5108150AF76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3">
            <a:lumMod val="20000"/>
            <a:lumOff val="80000"/>
          </a:schemeClr>
        </a:solidFill>
      </dgm:spPr>
    </dgm:pt>
    <dgm:pt modelId="{6E6BA64B-9C2B-409C-8207-DC5DB19EB440}" type="pres">
      <dgm:prSet presAssocID="{8DF4781A-634A-42E8-8AA1-5108150AF7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FECA2D8-05C7-41F2-8885-3E57FCF8F49F}" type="pres">
      <dgm:prSet presAssocID="{8DF4781A-634A-42E8-8AA1-5108150AF761}" presName="spaceRect" presStyleCnt="0"/>
      <dgm:spPr/>
    </dgm:pt>
    <dgm:pt modelId="{111E6207-44C5-46EC-B545-2BA3223EE56D}" type="pres">
      <dgm:prSet presAssocID="{8DF4781A-634A-42E8-8AA1-5108150AF761}" presName="textRect" presStyleLbl="revTx" presStyleIdx="0" presStyleCnt="3">
        <dgm:presLayoutVars>
          <dgm:chMax val="1"/>
          <dgm:chPref val="1"/>
        </dgm:presLayoutVars>
      </dgm:prSet>
      <dgm:spPr/>
    </dgm:pt>
    <dgm:pt modelId="{B5E87A05-F631-4F2B-9164-C4A8C8B06FBD}" type="pres">
      <dgm:prSet presAssocID="{80C72A66-B16E-42AC-AF70-C4AC5583E747}" presName="sibTrans" presStyleCnt="0"/>
      <dgm:spPr/>
    </dgm:pt>
    <dgm:pt modelId="{7D47DE32-E2A5-47B8-8D1A-4350193132E2}" type="pres">
      <dgm:prSet presAssocID="{24B22928-FABC-4091-92CF-B871536D0700}" presName="compNode" presStyleCnt="0"/>
      <dgm:spPr/>
    </dgm:pt>
    <dgm:pt modelId="{A41564DB-FCAD-47F3-AF91-F89DA39FDCF9}" type="pres">
      <dgm:prSet presAssocID="{24B22928-FABC-4091-92CF-B871536D070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339A884-AADC-43BA-B31B-580F33F0239D}" type="pres">
      <dgm:prSet presAssocID="{24B22928-FABC-4091-92CF-B871536D07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6343FE6-7922-4F2B-A9DB-A9A4565FB59C}" type="pres">
      <dgm:prSet presAssocID="{24B22928-FABC-4091-92CF-B871536D0700}" presName="spaceRect" presStyleCnt="0"/>
      <dgm:spPr/>
    </dgm:pt>
    <dgm:pt modelId="{F83D2607-59EE-4533-9180-BC190A821F19}" type="pres">
      <dgm:prSet presAssocID="{24B22928-FABC-4091-92CF-B871536D0700}" presName="textRect" presStyleLbl="revTx" presStyleIdx="1" presStyleCnt="3">
        <dgm:presLayoutVars>
          <dgm:chMax val="1"/>
          <dgm:chPref val="1"/>
        </dgm:presLayoutVars>
      </dgm:prSet>
      <dgm:spPr/>
    </dgm:pt>
    <dgm:pt modelId="{9B204DAC-A40D-465C-B57A-9F7574BB33B8}" type="pres">
      <dgm:prSet presAssocID="{DB88B8D2-4140-49CC-B984-F68188F38CF0}" presName="sibTrans" presStyleCnt="0"/>
      <dgm:spPr/>
    </dgm:pt>
    <dgm:pt modelId="{F8020974-3628-45E3-9AB6-B4F848573553}" type="pres">
      <dgm:prSet presAssocID="{74842720-3995-40A7-95E3-418CFD8F9496}" presName="compNode" presStyleCnt="0"/>
      <dgm:spPr/>
    </dgm:pt>
    <dgm:pt modelId="{2C6F1FF0-B607-47A6-A170-4B33BFECB0ED}" type="pres">
      <dgm:prSet presAssocID="{74842720-3995-40A7-95E3-418CFD8F949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3">
            <a:lumMod val="20000"/>
            <a:lumOff val="80000"/>
          </a:schemeClr>
        </a:solidFill>
      </dgm:spPr>
    </dgm:pt>
    <dgm:pt modelId="{BE1731A1-665B-4548-A762-979B956D8119}" type="pres">
      <dgm:prSet presAssocID="{74842720-3995-40A7-95E3-418CFD8F94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C541093-23FF-4445-BCFC-F119A265BE77}" type="pres">
      <dgm:prSet presAssocID="{74842720-3995-40A7-95E3-418CFD8F9496}" presName="spaceRect" presStyleCnt="0"/>
      <dgm:spPr/>
    </dgm:pt>
    <dgm:pt modelId="{18D0F93B-55C3-4391-93C4-F4FD61495932}" type="pres">
      <dgm:prSet presAssocID="{74842720-3995-40A7-95E3-418CFD8F949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E8FFF4A-D54A-4EFA-AF7A-AB830F356320}" type="presOf" srcId="{8DF4781A-634A-42E8-8AA1-5108150AF761}" destId="{111E6207-44C5-46EC-B545-2BA3223EE56D}" srcOrd="0" destOrd="0" presId="urn:microsoft.com/office/officeart/2018/5/layout/IconLeafLabelList"/>
    <dgm:cxn modelId="{596A1A71-413E-4A29-8DB5-647445EB77A3}" srcId="{79D5DFDE-40A0-4F5A-9860-4092D0FFFD55}" destId="{24B22928-FABC-4091-92CF-B871536D0700}" srcOrd="1" destOrd="0" parTransId="{96917530-B7D6-4250-AA50-93825155446A}" sibTransId="{DB88B8D2-4140-49CC-B984-F68188F38CF0}"/>
    <dgm:cxn modelId="{A98660A6-3846-4803-A2AB-BC2E9907C53C}" type="presOf" srcId="{24B22928-FABC-4091-92CF-B871536D0700}" destId="{F83D2607-59EE-4533-9180-BC190A821F19}" srcOrd="0" destOrd="0" presId="urn:microsoft.com/office/officeart/2018/5/layout/IconLeafLabelList"/>
    <dgm:cxn modelId="{7016B3AA-89DB-487A-B2F3-259F6C050929}" type="presOf" srcId="{74842720-3995-40A7-95E3-418CFD8F9496}" destId="{18D0F93B-55C3-4391-93C4-F4FD61495932}" srcOrd="0" destOrd="0" presId="urn:microsoft.com/office/officeart/2018/5/layout/IconLeafLabelList"/>
    <dgm:cxn modelId="{DCD380AD-F067-4861-A04F-97562FA9D752}" srcId="{79D5DFDE-40A0-4F5A-9860-4092D0FFFD55}" destId="{8DF4781A-634A-42E8-8AA1-5108150AF761}" srcOrd="0" destOrd="0" parTransId="{06396813-B82C-4BAD-B0E9-F7795227EE28}" sibTransId="{80C72A66-B16E-42AC-AF70-C4AC5583E747}"/>
    <dgm:cxn modelId="{CC0B74B2-730A-49E0-A0FC-91999DCA15E0}" srcId="{79D5DFDE-40A0-4F5A-9860-4092D0FFFD55}" destId="{74842720-3995-40A7-95E3-418CFD8F9496}" srcOrd="2" destOrd="0" parTransId="{EB4AEA9F-8C87-4E24-9DFB-AD6A6680114F}" sibTransId="{3DFFB14B-F6A7-4182-B390-EA6566245C49}"/>
    <dgm:cxn modelId="{4DA3F6CB-7D0F-4D23-AB89-CC8F41267E87}" type="presOf" srcId="{79D5DFDE-40A0-4F5A-9860-4092D0FFFD55}" destId="{7A634357-A35A-434D-9520-0ABF765108BA}" srcOrd="0" destOrd="0" presId="urn:microsoft.com/office/officeart/2018/5/layout/IconLeafLabelList"/>
    <dgm:cxn modelId="{3429B4A3-DA02-4013-BFDF-FFAB48F5A285}" type="presParOf" srcId="{7A634357-A35A-434D-9520-0ABF765108BA}" destId="{C601B82B-D6E4-4C33-804E-8CF3A9E35147}" srcOrd="0" destOrd="0" presId="urn:microsoft.com/office/officeart/2018/5/layout/IconLeafLabelList"/>
    <dgm:cxn modelId="{D92E21CF-9A55-4CD0-828F-113614D31982}" type="presParOf" srcId="{C601B82B-D6E4-4C33-804E-8CF3A9E35147}" destId="{C664AA97-4892-401A-9D49-AA3A8B608F25}" srcOrd="0" destOrd="0" presId="urn:microsoft.com/office/officeart/2018/5/layout/IconLeafLabelList"/>
    <dgm:cxn modelId="{D40DCD1C-6F64-4F41-AB1C-1D2FC1503DCC}" type="presParOf" srcId="{C601B82B-D6E4-4C33-804E-8CF3A9E35147}" destId="{6E6BA64B-9C2B-409C-8207-DC5DB19EB440}" srcOrd="1" destOrd="0" presId="urn:microsoft.com/office/officeart/2018/5/layout/IconLeafLabelList"/>
    <dgm:cxn modelId="{98BE4BD5-1E49-4A8A-AFC3-91C95E74BBD9}" type="presParOf" srcId="{C601B82B-D6E4-4C33-804E-8CF3A9E35147}" destId="{6FECA2D8-05C7-41F2-8885-3E57FCF8F49F}" srcOrd="2" destOrd="0" presId="urn:microsoft.com/office/officeart/2018/5/layout/IconLeafLabelList"/>
    <dgm:cxn modelId="{28494B7B-90CD-44E1-B6B7-F5CB7B4B5348}" type="presParOf" srcId="{C601B82B-D6E4-4C33-804E-8CF3A9E35147}" destId="{111E6207-44C5-46EC-B545-2BA3223EE56D}" srcOrd="3" destOrd="0" presId="urn:microsoft.com/office/officeart/2018/5/layout/IconLeafLabelList"/>
    <dgm:cxn modelId="{C48D50AA-61E0-4C55-BC9F-67D2D99504A9}" type="presParOf" srcId="{7A634357-A35A-434D-9520-0ABF765108BA}" destId="{B5E87A05-F631-4F2B-9164-C4A8C8B06FBD}" srcOrd="1" destOrd="0" presId="urn:microsoft.com/office/officeart/2018/5/layout/IconLeafLabelList"/>
    <dgm:cxn modelId="{45737BCE-9BF5-4FAF-94B7-5BF58DA49D91}" type="presParOf" srcId="{7A634357-A35A-434D-9520-0ABF765108BA}" destId="{7D47DE32-E2A5-47B8-8D1A-4350193132E2}" srcOrd="2" destOrd="0" presId="urn:microsoft.com/office/officeart/2018/5/layout/IconLeafLabelList"/>
    <dgm:cxn modelId="{DC1BCFDC-F537-4746-9B99-E07FF1D44893}" type="presParOf" srcId="{7D47DE32-E2A5-47B8-8D1A-4350193132E2}" destId="{A41564DB-FCAD-47F3-AF91-F89DA39FDCF9}" srcOrd="0" destOrd="0" presId="urn:microsoft.com/office/officeart/2018/5/layout/IconLeafLabelList"/>
    <dgm:cxn modelId="{5590F6E5-9448-4DDA-B413-203A4FBF7FC1}" type="presParOf" srcId="{7D47DE32-E2A5-47B8-8D1A-4350193132E2}" destId="{1339A884-AADC-43BA-B31B-580F33F0239D}" srcOrd="1" destOrd="0" presId="urn:microsoft.com/office/officeart/2018/5/layout/IconLeafLabelList"/>
    <dgm:cxn modelId="{0FCBC908-B245-407F-84A7-F4EDC260CE88}" type="presParOf" srcId="{7D47DE32-E2A5-47B8-8D1A-4350193132E2}" destId="{76343FE6-7922-4F2B-A9DB-A9A4565FB59C}" srcOrd="2" destOrd="0" presId="urn:microsoft.com/office/officeart/2018/5/layout/IconLeafLabelList"/>
    <dgm:cxn modelId="{2ACC4702-CB61-41B8-BA02-F100CAE9DA37}" type="presParOf" srcId="{7D47DE32-E2A5-47B8-8D1A-4350193132E2}" destId="{F83D2607-59EE-4533-9180-BC190A821F19}" srcOrd="3" destOrd="0" presId="urn:microsoft.com/office/officeart/2018/5/layout/IconLeafLabelList"/>
    <dgm:cxn modelId="{58F43C3D-9784-4E01-90C8-04AF55EE9344}" type="presParOf" srcId="{7A634357-A35A-434D-9520-0ABF765108BA}" destId="{9B204DAC-A40D-465C-B57A-9F7574BB33B8}" srcOrd="3" destOrd="0" presId="urn:microsoft.com/office/officeart/2018/5/layout/IconLeafLabelList"/>
    <dgm:cxn modelId="{C5CD0910-D279-488A-B232-05CDE5F3E6F9}" type="presParOf" srcId="{7A634357-A35A-434D-9520-0ABF765108BA}" destId="{F8020974-3628-45E3-9AB6-B4F848573553}" srcOrd="4" destOrd="0" presId="urn:microsoft.com/office/officeart/2018/5/layout/IconLeafLabelList"/>
    <dgm:cxn modelId="{E4E32FE5-B927-49DC-8BD8-57E293469A2B}" type="presParOf" srcId="{F8020974-3628-45E3-9AB6-B4F848573553}" destId="{2C6F1FF0-B607-47A6-A170-4B33BFECB0ED}" srcOrd="0" destOrd="0" presId="urn:microsoft.com/office/officeart/2018/5/layout/IconLeafLabelList"/>
    <dgm:cxn modelId="{43AE48EC-8B5D-4315-A827-54A87B7C4CB7}" type="presParOf" srcId="{F8020974-3628-45E3-9AB6-B4F848573553}" destId="{BE1731A1-665B-4548-A762-979B956D8119}" srcOrd="1" destOrd="0" presId="urn:microsoft.com/office/officeart/2018/5/layout/IconLeafLabelList"/>
    <dgm:cxn modelId="{7EF7D09F-3FFC-437B-9A92-04ED876C2565}" type="presParOf" srcId="{F8020974-3628-45E3-9AB6-B4F848573553}" destId="{CC541093-23FF-4445-BCFC-F119A265BE77}" srcOrd="2" destOrd="0" presId="urn:microsoft.com/office/officeart/2018/5/layout/IconLeafLabelList"/>
    <dgm:cxn modelId="{685CC403-C916-4075-849D-DA0BACD05D4A}" type="presParOf" srcId="{F8020974-3628-45E3-9AB6-B4F848573553}" destId="{18D0F93B-55C3-4391-93C4-F4FD6149593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D5DFDE-40A0-4F5A-9860-4092D0FFFD5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8DF4781A-634A-42E8-8AA1-5108150AF7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accent3">
                  <a:lumMod val="20000"/>
                  <a:lumOff val="80000"/>
                </a:schemeClr>
              </a:solidFill>
            </a:rPr>
            <a:t>Our Target</a:t>
          </a:r>
        </a:p>
      </dgm:t>
    </dgm:pt>
    <dgm:pt modelId="{06396813-B82C-4BAD-B0E9-F7795227EE28}" type="parTrans" cxnId="{DCD380AD-F067-4861-A04F-97562FA9D752}">
      <dgm:prSet/>
      <dgm:spPr/>
      <dgm:t>
        <a:bodyPr/>
        <a:lstStyle/>
        <a:p>
          <a:endParaRPr lang="en-US"/>
        </a:p>
      </dgm:t>
    </dgm:pt>
    <dgm:pt modelId="{80C72A66-B16E-42AC-AF70-C4AC5583E747}" type="sibTrans" cxnId="{DCD380AD-F067-4861-A04F-97562FA9D752}">
      <dgm:prSet/>
      <dgm:spPr/>
      <dgm:t>
        <a:bodyPr/>
        <a:lstStyle/>
        <a:p>
          <a:endParaRPr lang="en-US"/>
        </a:p>
      </dgm:t>
    </dgm:pt>
    <dgm:pt modelId="{24B22928-FABC-4091-92CF-B871536D07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accent3">
                  <a:lumMod val="20000"/>
                  <a:lumOff val="80000"/>
                </a:schemeClr>
              </a:solidFill>
            </a:rPr>
            <a:t>Dataset Overview</a:t>
          </a:r>
        </a:p>
      </dgm:t>
    </dgm:pt>
    <dgm:pt modelId="{96917530-B7D6-4250-AA50-93825155446A}" type="parTrans" cxnId="{596A1A71-413E-4A29-8DB5-647445EB77A3}">
      <dgm:prSet/>
      <dgm:spPr/>
      <dgm:t>
        <a:bodyPr/>
        <a:lstStyle/>
        <a:p>
          <a:endParaRPr lang="en-US"/>
        </a:p>
      </dgm:t>
    </dgm:pt>
    <dgm:pt modelId="{DB88B8D2-4140-49CC-B984-F68188F38CF0}" type="sibTrans" cxnId="{596A1A71-413E-4A29-8DB5-647445EB77A3}">
      <dgm:prSet/>
      <dgm:spPr/>
      <dgm:t>
        <a:bodyPr/>
        <a:lstStyle/>
        <a:p>
          <a:endParaRPr lang="en-US"/>
        </a:p>
      </dgm:t>
    </dgm:pt>
    <dgm:pt modelId="{74842720-3995-40A7-95E3-418CFD8F94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Procedures</a:t>
          </a:r>
        </a:p>
      </dgm:t>
    </dgm:pt>
    <dgm:pt modelId="{EB4AEA9F-8C87-4E24-9DFB-AD6A6680114F}" type="parTrans" cxnId="{CC0B74B2-730A-49E0-A0FC-91999DCA15E0}">
      <dgm:prSet/>
      <dgm:spPr/>
      <dgm:t>
        <a:bodyPr/>
        <a:lstStyle/>
        <a:p>
          <a:endParaRPr lang="en-US"/>
        </a:p>
      </dgm:t>
    </dgm:pt>
    <dgm:pt modelId="{3DFFB14B-F6A7-4182-B390-EA6566245C49}" type="sibTrans" cxnId="{CC0B74B2-730A-49E0-A0FC-91999DCA15E0}">
      <dgm:prSet/>
      <dgm:spPr/>
      <dgm:t>
        <a:bodyPr/>
        <a:lstStyle/>
        <a:p>
          <a:endParaRPr lang="en-US"/>
        </a:p>
      </dgm:t>
    </dgm:pt>
    <dgm:pt modelId="{7A634357-A35A-434D-9520-0ABF765108BA}" type="pres">
      <dgm:prSet presAssocID="{79D5DFDE-40A0-4F5A-9860-4092D0FFFD55}" presName="root" presStyleCnt="0">
        <dgm:presLayoutVars>
          <dgm:dir/>
          <dgm:resizeHandles val="exact"/>
        </dgm:presLayoutVars>
      </dgm:prSet>
      <dgm:spPr/>
    </dgm:pt>
    <dgm:pt modelId="{C601B82B-D6E4-4C33-804E-8CF3A9E35147}" type="pres">
      <dgm:prSet presAssocID="{8DF4781A-634A-42E8-8AA1-5108150AF761}" presName="compNode" presStyleCnt="0"/>
      <dgm:spPr/>
    </dgm:pt>
    <dgm:pt modelId="{C664AA97-4892-401A-9D49-AA3A8B608F25}" type="pres">
      <dgm:prSet presAssocID="{8DF4781A-634A-42E8-8AA1-5108150AF76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3">
            <a:lumMod val="20000"/>
            <a:lumOff val="80000"/>
          </a:schemeClr>
        </a:solidFill>
      </dgm:spPr>
    </dgm:pt>
    <dgm:pt modelId="{6E6BA64B-9C2B-409C-8207-DC5DB19EB440}" type="pres">
      <dgm:prSet presAssocID="{8DF4781A-634A-42E8-8AA1-5108150AF7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FECA2D8-05C7-41F2-8885-3E57FCF8F49F}" type="pres">
      <dgm:prSet presAssocID="{8DF4781A-634A-42E8-8AA1-5108150AF761}" presName="spaceRect" presStyleCnt="0"/>
      <dgm:spPr/>
    </dgm:pt>
    <dgm:pt modelId="{111E6207-44C5-46EC-B545-2BA3223EE56D}" type="pres">
      <dgm:prSet presAssocID="{8DF4781A-634A-42E8-8AA1-5108150AF761}" presName="textRect" presStyleLbl="revTx" presStyleIdx="0" presStyleCnt="3">
        <dgm:presLayoutVars>
          <dgm:chMax val="1"/>
          <dgm:chPref val="1"/>
        </dgm:presLayoutVars>
      </dgm:prSet>
      <dgm:spPr/>
    </dgm:pt>
    <dgm:pt modelId="{B5E87A05-F631-4F2B-9164-C4A8C8B06FBD}" type="pres">
      <dgm:prSet presAssocID="{80C72A66-B16E-42AC-AF70-C4AC5583E747}" presName="sibTrans" presStyleCnt="0"/>
      <dgm:spPr/>
    </dgm:pt>
    <dgm:pt modelId="{7D47DE32-E2A5-47B8-8D1A-4350193132E2}" type="pres">
      <dgm:prSet presAssocID="{24B22928-FABC-4091-92CF-B871536D0700}" presName="compNode" presStyleCnt="0"/>
      <dgm:spPr/>
    </dgm:pt>
    <dgm:pt modelId="{A41564DB-FCAD-47F3-AF91-F89DA39FDCF9}" type="pres">
      <dgm:prSet presAssocID="{24B22928-FABC-4091-92CF-B871536D070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3">
            <a:lumMod val="20000"/>
            <a:lumOff val="80000"/>
          </a:schemeClr>
        </a:solidFill>
      </dgm:spPr>
    </dgm:pt>
    <dgm:pt modelId="{1339A884-AADC-43BA-B31B-580F33F0239D}" type="pres">
      <dgm:prSet presAssocID="{24B22928-FABC-4091-92CF-B871536D07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6343FE6-7922-4F2B-A9DB-A9A4565FB59C}" type="pres">
      <dgm:prSet presAssocID="{24B22928-FABC-4091-92CF-B871536D0700}" presName="spaceRect" presStyleCnt="0"/>
      <dgm:spPr/>
    </dgm:pt>
    <dgm:pt modelId="{F83D2607-59EE-4533-9180-BC190A821F19}" type="pres">
      <dgm:prSet presAssocID="{24B22928-FABC-4091-92CF-B871536D0700}" presName="textRect" presStyleLbl="revTx" presStyleIdx="1" presStyleCnt="3">
        <dgm:presLayoutVars>
          <dgm:chMax val="1"/>
          <dgm:chPref val="1"/>
        </dgm:presLayoutVars>
      </dgm:prSet>
      <dgm:spPr/>
    </dgm:pt>
    <dgm:pt modelId="{9B204DAC-A40D-465C-B57A-9F7574BB33B8}" type="pres">
      <dgm:prSet presAssocID="{DB88B8D2-4140-49CC-B984-F68188F38CF0}" presName="sibTrans" presStyleCnt="0"/>
      <dgm:spPr/>
    </dgm:pt>
    <dgm:pt modelId="{F8020974-3628-45E3-9AB6-B4F848573553}" type="pres">
      <dgm:prSet presAssocID="{74842720-3995-40A7-95E3-418CFD8F9496}" presName="compNode" presStyleCnt="0"/>
      <dgm:spPr/>
    </dgm:pt>
    <dgm:pt modelId="{2C6F1FF0-B607-47A6-A170-4B33BFECB0ED}" type="pres">
      <dgm:prSet presAssocID="{74842720-3995-40A7-95E3-418CFD8F949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E1731A1-665B-4548-A762-979B956D8119}" type="pres">
      <dgm:prSet presAssocID="{74842720-3995-40A7-95E3-418CFD8F94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C541093-23FF-4445-BCFC-F119A265BE77}" type="pres">
      <dgm:prSet presAssocID="{74842720-3995-40A7-95E3-418CFD8F9496}" presName="spaceRect" presStyleCnt="0"/>
      <dgm:spPr/>
    </dgm:pt>
    <dgm:pt modelId="{18D0F93B-55C3-4391-93C4-F4FD61495932}" type="pres">
      <dgm:prSet presAssocID="{74842720-3995-40A7-95E3-418CFD8F949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E8FFF4A-D54A-4EFA-AF7A-AB830F356320}" type="presOf" srcId="{8DF4781A-634A-42E8-8AA1-5108150AF761}" destId="{111E6207-44C5-46EC-B545-2BA3223EE56D}" srcOrd="0" destOrd="0" presId="urn:microsoft.com/office/officeart/2018/5/layout/IconLeafLabelList"/>
    <dgm:cxn modelId="{596A1A71-413E-4A29-8DB5-647445EB77A3}" srcId="{79D5DFDE-40A0-4F5A-9860-4092D0FFFD55}" destId="{24B22928-FABC-4091-92CF-B871536D0700}" srcOrd="1" destOrd="0" parTransId="{96917530-B7D6-4250-AA50-93825155446A}" sibTransId="{DB88B8D2-4140-49CC-B984-F68188F38CF0}"/>
    <dgm:cxn modelId="{A98660A6-3846-4803-A2AB-BC2E9907C53C}" type="presOf" srcId="{24B22928-FABC-4091-92CF-B871536D0700}" destId="{F83D2607-59EE-4533-9180-BC190A821F19}" srcOrd="0" destOrd="0" presId="urn:microsoft.com/office/officeart/2018/5/layout/IconLeafLabelList"/>
    <dgm:cxn modelId="{7016B3AA-89DB-487A-B2F3-259F6C050929}" type="presOf" srcId="{74842720-3995-40A7-95E3-418CFD8F9496}" destId="{18D0F93B-55C3-4391-93C4-F4FD61495932}" srcOrd="0" destOrd="0" presId="urn:microsoft.com/office/officeart/2018/5/layout/IconLeafLabelList"/>
    <dgm:cxn modelId="{DCD380AD-F067-4861-A04F-97562FA9D752}" srcId="{79D5DFDE-40A0-4F5A-9860-4092D0FFFD55}" destId="{8DF4781A-634A-42E8-8AA1-5108150AF761}" srcOrd="0" destOrd="0" parTransId="{06396813-B82C-4BAD-B0E9-F7795227EE28}" sibTransId="{80C72A66-B16E-42AC-AF70-C4AC5583E747}"/>
    <dgm:cxn modelId="{CC0B74B2-730A-49E0-A0FC-91999DCA15E0}" srcId="{79D5DFDE-40A0-4F5A-9860-4092D0FFFD55}" destId="{74842720-3995-40A7-95E3-418CFD8F9496}" srcOrd="2" destOrd="0" parTransId="{EB4AEA9F-8C87-4E24-9DFB-AD6A6680114F}" sibTransId="{3DFFB14B-F6A7-4182-B390-EA6566245C49}"/>
    <dgm:cxn modelId="{4DA3F6CB-7D0F-4D23-AB89-CC8F41267E87}" type="presOf" srcId="{79D5DFDE-40A0-4F5A-9860-4092D0FFFD55}" destId="{7A634357-A35A-434D-9520-0ABF765108BA}" srcOrd="0" destOrd="0" presId="urn:microsoft.com/office/officeart/2018/5/layout/IconLeafLabelList"/>
    <dgm:cxn modelId="{3429B4A3-DA02-4013-BFDF-FFAB48F5A285}" type="presParOf" srcId="{7A634357-A35A-434D-9520-0ABF765108BA}" destId="{C601B82B-D6E4-4C33-804E-8CF3A9E35147}" srcOrd="0" destOrd="0" presId="urn:microsoft.com/office/officeart/2018/5/layout/IconLeafLabelList"/>
    <dgm:cxn modelId="{D92E21CF-9A55-4CD0-828F-113614D31982}" type="presParOf" srcId="{C601B82B-D6E4-4C33-804E-8CF3A9E35147}" destId="{C664AA97-4892-401A-9D49-AA3A8B608F25}" srcOrd="0" destOrd="0" presId="urn:microsoft.com/office/officeart/2018/5/layout/IconLeafLabelList"/>
    <dgm:cxn modelId="{D40DCD1C-6F64-4F41-AB1C-1D2FC1503DCC}" type="presParOf" srcId="{C601B82B-D6E4-4C33-804E-8CF3A9E35147}" destId="{6E6BA64B-9C2B-409C-8207-DC5DB19EB440}" srcOrd="1" destOrd="0" presId="urn:microsoft.com/office/officeart/2018/5/layout/IconLeafLabelList"/>
    <dgm:cxn modelId="{98BE4BD5-1E49-4A8A-AFC3-91C95E74BBD9}" type="presParOf" srcId="{C601B82B-D6E4-4C33-804E-8CF3A9E35147}" destId="{6FECA2D8-05C7-41F2-8885-3E57FCF8F49F}" srcOrd="2" destOrd="0" presId="urn:microsoft.com/office/officeart/2018/5/layout/IconLeafLabelList"/>
    <dgm:cxn modelId="{28494B7B-90CD-44E1-B6B7-F5CB7B4B5348}" type="presParOf" srcId="{C601B82B-D6E4-4C33-804E-8CF3A9E35147}" destId="{111E6207-44C5-46EC-B545-2BA3223EE56D}" srcOrd="3" destOrd="0" presId="urn:microsoft.com/office/officeart/2018/5/layout/IconLeafLabelList"/>
    <dgm:cxn modelId="{C48D50AA-61E0-4C55-BC9F-67D2D99504A9}" type="presParOf" srcId="{7A634357-A35A-434D-9520-0ABF765108BA}" destId="{B5E87A05-F631-4F2B-9164-C4A8C8B06FBD}" srcOrd="1" destOrd="0" presId="urn:microsoft.com/office/officeart/2018/5/layout/IconLeafLabelList"/>
    <dgm:cxn modelId="{45737BCE-9BF5-4FAF-94B7-5BF58DA49D91}" type="presParOf" srcId="{7A634357-A35A-434D-9520-0ABF765108BA}" destId="{7D47DE32-E2A5-47B8-8D1A-4350193132E2}" srcOrd="2" destOrd="0" presId="urn:microsoft.com/office/officeart/2018/5/layout/IconLeafLabelList"/>
    <dgm:cxn modelId="{DC1BCFDC-F537-4746-9B99-E07FF1D44893}" type="presParOf" srcId="{7D47DE32-E2A5-47B8-8D1A-4350193132E2}" destId="{A41564DB-FCAD-47F3-AF91-F89DA39FDCF9}" srcOrd="0" destOrd="0" presId="urn:microsoft.com/office/officeart/2018/5/layout/IconLeafLabelList"/>
    <dgm:cxn modelId="{5590F6E5-9448-4DDA-B413-203A4FBF7FC1}" type="presParOf" srcId="{7D47DE32-E2A5-47B8-8D1A-4350193132E2}" destId="{1339A884-AADC-43BA-B31B-580F33F0239D}" srcOrd="1" destOrd="0" presId="urn:microsoft.com/office/officeart/2018/5/layout/IconLeafLabelList"/>
    <dgm:cxn modelId="{0FCBC908-B245-407F-84A7-F4EDC260CE88}" type="presParOf" srcId="{7D47DE32-E2A5-47B8-8D1A-4350193132E2}" destId="{76343FE6-7922-4F2B-A9DB-A9A4565FB59C}" srcOrd="2" destOrd="0" presId="urn:microsoft.com/office/officeart/2018/5/layout/IconLeafLabelList"/>
    <dgm:cxn modelId="{2ACC4702-CB61-41B8-BA02-F100CAE9DA37}" type="presParOf" srcId="{7D47DE32-E2A5-47B8-8D1A-4350193132E2}" destId="{F83D2607-59EE-4533-9180-BC190A821F19}" srcOrd="3" destOrd="0" presId="urn:microsoft.com/office/officeart/2018/5/layout/IconLeafLabelList"/>
    <dgm:cxn modelId="{58F43C3D-9784-4E01-90C8-04AF55EE9344}" type="presParOf" srcId="{7A634357-A35A-434D-9520-0ABF765108BA}" destId="{9B204DAC-A40D-465C-B57A-9F7574BB33B8}" srcOrd="3" destOrd="0" presId="urn:microsoft.com/office/officeart/2018/5/layout/IconLeafLabelList"/>
    <dgm:cxn modelId="{C5CD0910-D279-488A-B232-05CDE5F3E6F9}" type="presParOf" srcId="{7A634357-A35A-434D-9520-0ABF765108BA}" destId="{F8020974-3628-45E3-9AB6-B4F848573553}" srcOrd="4" destOrd="0" presId="urn:microsoft.com/office/officeart/2018/5/layout/IconLeafLabelList"/>
    <dgm:cxn modelId="{E4E32FE5-B927-49DC-8BD8-57E293469A2B}" type="presParOf" srcId="{F8020974-3628-45E3-9AB6-B4F848573553}" destId="{2C6F1FF0-B607-47A6-A170-4B33BFECB0ED}" srcOrd="0" destOrd="0" presId="urn:microsoft.com/office/officeart/2018/5/layout/IconLeafLabelList"/>
    <dgm:cxn modelId="{43AE48EC-8B5D-4315-A827-54A87B7C4CB7}" type="presParOf" srcId="{F8020974-3628-45E3-9AB6-B4F848573553}" destId="{BE1731A1-665B-4548-A762-979B956D8119}" srcOrd="1" destOrd="0" presId="urn:microsoft.com/office/officeart/2018/5/layout/IconLeafLabelList"/>
    <dgm:cxn modelId="{7EF7D09F-3FFC-437B-9A92-04ED876C2565}" type="presParOf" srcId="{F8020974-3628-45E3-9AB6-B4F848573553}" destId="{CC541093-23FF-4445-BCFC-F119A265BE77}" srcOrd="2" destOrd="0" presId="urn:microsoft.com/office/officeart/2018/5/layout/IconLeafLabelList"/>
    <dgm:cxn modelId="{685CC403-C916-4075-849D-DA0BACD05D4A}" type="presParOf" srcId="{F8020974-3628-45E3-9AB6-B4F848573553}" destId="{18D0F93B-55C3-4391-93C4-F4FD6149593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3165EF-363D-42E6-B738-E10783ECA3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7436D8-DFAE-43DC-8BAC-1267F32FE3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Exploratory Data Analysis (EDA)</a:t>
          </a:r>
        </a:p>
      </dgm:t>
    </dgm:pt>
    <dgm:pt modelId="{954CD345-68B8-414B-B1CF-542EB3D0344A}" type="parTrans" cxnId="{173E1842-DAA4-4F90-AAF1-0321A4D8D037}">
      <dgm:prSet/>
      <dgm:spPr/>
      <dgm:t>
        <a:bodyPr/>
        <a:lstStyle/>
        <a:p>
          <a:endParaRPr lang="en-US"/>
        </a:p>
      </dgm:t>
    </dgm:pt>
    <dgm:pt modelId="{9091520B-68B1-4784-8E38-122230FF5975}" type="sibTrans" cxnId="{173E1842-DAA4-4F90-AAF1-0321A4D8D037}">
      <dgm:prSet/>
      <dgm:spPr/>
      <dgm:t>
        <a:bodyPr/>
        <a:lstStyle/>
        <a:p>
          <a:endParaRPr lang="en-US"/>
        </a:p>
      </dgm:t>
    </dgm:pt>
    <dgm:pt modelId="{92F7D7D1-CBD6-4B06-8C90-3F1DCC4973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Tokenizing, Word Embedding</a:t>
          </a:r>
        </a:p>
      </dgm:t>
    </dgm:pt>
    <dgm:pt modelId="{F7E6568A-DBA5-4078-9EE2-0E3B0A2DACAB}" type="parTrans" cxnId="{0FD3C760-5293-433E-B37F-FB36B3231167}">
      <dgm:prSet/>
      <dgm:spPr/>
      <dgm:t>
        <a:bodyPr/>
        <a:lstStyle/>
        <a:p>
          <a:endParaRPr lang="en-US"/>
        </a:p>
      </dgm:t>
    </dgm:pt>
    <dgm:pt modelId="{E033A29E-EB43-4A04-976E-CDCB21716D7D}" type="sibTrans" cxnId="{0FD3C760-5293-433E-B37F-FB36B3231167}">
      <dgm:prSet/>
      <dgm:spPr/>
      <dgm:t>
        <a:bodyPr/>
        <a:lstStyle/>
        <a:p>
          <a:endParaRPr lang="en-US"/>
        </a:p>
      </dgm:t>
    </dgm:pt>
    <dgm:pt modelId="{DC919A8F-C95E-4B6F-9A78-2A7CE1FFDE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Building Models</a:t>
          </a:r>
        </a:p>
      </dgm:t>
    </dgm:pt>
    <dgm:pt modelId="{682DB493-CCBE-4694-B1DD-E3679A95E490}" type="parTrans" cxnId="{3AEC99ED-5AFF-4977-B020-BADBB9CF09DB}">
      <dgm:prSet/>
      <dgm:spPr/>
      <dgm:t>
        <a:bodyPr/>
        <a:lstStyle/>
        <a:p>
          <a:endParaRPr lang="en-US"/>
        </a:p>
      </dgm:t>
    </dgm:pt>
    <dgm:pt modelId="{8E061C8D-6E50-417D-BA58-2A2616F6857F}" type="sibTrans" cxnId="{3AEC99ED-5AFF-4977-B020-BADBB9CF09DB}">
      <dgm:prSet/>
      <dgm:spPr/>
      <dgm:t>
        <a:bodyPr/>
        <a:lstStyle/>
        <a:p>
          <a:endParaRPr lang="en-US"/>
        </a:p>
      </dgm:t>
    </dgm:pt>
    <dgm:pt modelId="{194B0AE8-60BA-4EA9-9519-5364218972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Parameter Tuning</a:t>
          </a:r>
        </a:p>
      </dgm:t>
    </dgm:pt>
    <dgm:pt modelId="{36355771-B7DC-4BE8-8031-98A37B90A585}" type="parTrans" cxnId="{60D7EBF4-9FDE-4B21-BEA1-882F5C56B1B8}">
      <dgm:prSet/>
      <dgm:spPr/>
      <dgm:t>
        <a:bodyPr/>
        <a:lstStyle/>
        <a:p>
          <a:endParaRPr lang="en-US"/>
        </a:p>
      </dgm:t>
    </dgm:pt>
    <dgm:pt modelId="{D03BC508-832E-4688-94D3-DCD4BED7A89D}" type="sibTrans" cxnId="{60D7EBF4-9FDE-4B21-BEA1-882F5C56B1B8}">
      <dgm:prSet/>
      <dgm:spPr/>
      <dgm:t>
        <a:bodyPr/>
        <a:lstStyle/>
        <a:p>
          <a:endParaRPr lang="en-US"/>
        </a:p>
      </dgm:t>
    </dgm:pt>
    <dgm:pt modelId="{9516B466-25CC-4A62-BBF9-E1AE85ED2F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 Interpretation</a:t>
          </a:r>
        </a:p>
      </dgm:t>
    </dgm:pt>
    <dgm:pt modelId="{ECD2B586-7B05-48E8-8F82-E1EC0145C616}" type="parTrans" cxnId="{EA49D6CA-2B8B-4157-B261-8E55D07ACFE7}">
      <dgm:prSet/>
      <dgm:spPr/>
      <dgm:t>
        <a:bodyPr/>
        <a:lstStyle/>
        <a:p>
          <a:endParaRPr lang="en-US"/>
        </a:p>
      </dgm:t>
    </dgm:pt>
    <dgm:pt modelId="{BD4578E2-77D5-4F62-BB34-DFC53473ECFA}" type="sibTrans" cxnId="{EA49D6CA-2B8B-4157-B261-8E55D07ACFE7}">
      <dgm:prSet/>
      <dgm:spPr/>
      <dgm:t>
        <a:bodyPr/>
        <a:lstStyle/>
        <a:p>
          <a:endParaRPr lang="en-US"/>
        </a:p>
      </dgm:t>
    </dgm:pt>
    <dgm:pt modelId="{A4E5E18A-80DA-456B-B3E8-6532EC18D9B7}" type="pres">
      <dgm:prSet presAssocID="{4B3165EF-363D-42E6-B738-E10783ECA305}" presName="root" presStyleCnt="0">
        <dgm:presLayoutVars>
          <dgm:dir/>
          <dgm:resizeHandles val="exact"/>
        </dgm:presLayoutVars>
      </dgm:prSet>
      <dgm:spPr/>
    </dgm:pt>
    <dgm:pt modelId="{0E25A9D6-A470-4287-9206-54DF5710095B}" type="pres">
      <dgm:prSet presAssocID="{E07436D8-DFAE-43DC-8BAC-1267F32FE35C}" presName="compNode" presStyleCnt="0"/>
      <dgm:spPr/>
    </dgm:pt>
    <dgm:pt modelId="{22D78302-23FB-45F8-BE24-45D8B4E4B14B}" type="pres">
      <dgm:prSet presAssocID="{E07436D8-DFAE-43DC-8BAC-1267F32FE35C}" presName="bgRect" presStyleLbl="bgShp" presStyleIdx="0" presStyleCnt="5"/>
      <dgm:spPr/>
    </dgm:pt>
    <dgm:pt modelId="{4244EB98-7BB7-4558-A58D-9BA67E2275DC}" type="pres">
      <dgm:prSet presAssocID="{E07436D8-DFAE-43DC-8BAC-1267F32FE35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9714DA7-6005-4204-BDD1-4277E3DD66D4}" type="pres">
      <dgm:prSet presAssocID="{E07436D8-DFAE-43DC-8BAC-1267F32FE35C}" presName="spaceRect" presStyleCnt="0"/>
      <dgm:spPr/>
    </dgm:pt>
    <dgm:pt modelId="{FB69997D-C5EF-4BC3-AFFA-FA6E003D0598}" type="pres">
      <dgm:prSet presAssocID="{E07436D8-DFAE-43DC-8BAC-1267F32FE35C}" presName="parTx" presStyleLbl="revTx" presStyleIdx="0" presStyleCnt="5">
        <dgm:presLayoutVars>
          <dgm:chMax val="0"/>
          <dgm:chPref val="0"/>
        </dgm:presLayoutVars>
      </dgm:prSet>
      <dgm:spPr/>
    </dgm:pt>
    <dgm:pt modelId="{DF091979-6F81-4812-9473-796D8E823371}" type="pres">
      <dgm:prSet presAssocID="{9091520B-68B1-4784-8E38-122230FF5975}" presName="sibTrans" presStyleCnt="0"/>
      <dgm:spPr/>
    </dgm:pt>
    <dgm:pt modelId="{EB71F09A-2A4C-46B0-9111-77E00928F83E}" type="pres">
      <dgm:prSet presAssocID="{92F7D7D1-CBD6-4B06-8C90-3F1DCC497302}" presName="compNode" presStyleCnt="0"/>
      <dgm:spPr/>
    </dgm:pt>
    <dgm:pt modelId="{58313B69-CF3E-43EE-94EC-41485C77959B}" type="pres">
      <dgm:prSet presAssocID="{92F7D7D1-CBD6-4B06-8C90-3F1DCC497302}" presName="bgRect" presStyleLbl="bgShp" presStyleIdx="1" presStyleCnt="5"/>
      <dgm:spPr/>
    </dgm:pt>
    <dgm:pt modelId="{EA39A5FA-3B43-4D75-AF59-5CF3E09BD65D}" type="pres">
      <dgm:prSet presAssocID="{92F7D7D1-CBD6-4B06-8C90-3F1DCC49730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C0B93B61-1D6A-4086-BADC-8FF2ED2686EE}" type="pres">
      <dgm:prSet presAssocID="{92F7D7D1-CBD6-4B06-8C90-3F1DCC497302}" presName="spaceRect" presStyleCnt="0"/>
      <dgm:spPr/>
    </dgm:pt>
    <dgm:pt modelId="{73609650-3C0D-4596-839A-4327ED61B343}" type="pres">
      <dgm:prSet presAssocID="{92F7D7D1-CBD6-4B06-8C90-3F1DCC497302}" presName="parTx" presStyleLbl="revTx" presStyleIdx="1" presStyleCnt="5">
        <dgm:presLayoutVars>
          <dgm:chMax val="0"/>
          <dgm:chPref val="0"/>
        </dgm:presLayoutVars>
      </dgm:prSet>
      <dgm:spPr/>
    </dgm:pt>
    <dgm:pt modelId="{50F1A71E-9088-47F6-A821-A0926F218895}" type="pres">
      <dgm:prSet presAssocID="{E033A29E-EB43-4A04-976E-CDCB21716D7D}" presName="sibTrans" presStyleCnt="0"/>
      <dgm:spPr/>
    </dgm:pt>
    <dgm:pt modelId="{8CB71EA2-CEE6-4A4B-B587-A9994DC2A468}" type="pres">
      <dgm:prSet presAssocID="{DC919A8F-C95E-4B6F-9A78-2A7CE1FFDE02}" presName="compNode" presStyleCnt="0"/>
      <dgm:spPr/>
    </dgm:pt>
    <dgm:pt modelId="{4A221F59-A251-4253-B2CE-72D173489BD6}" type="pres">
      <dgm:prSet presAssocID="{DC919A8F-C95E-4B6F-9A78-2A7CE1FFDE02}" presName="bgRect" presStyleLbl="bgShp" presStyleIdx="2" presStyleCnt="5"/>
      <dgm:spPr/>
    </dgm:pt>
    <dgm:pt modelId="{D1E37AF4-B887-432C-BFBA-C6093469BA1E}" type="pres">
      <dgm:prSet presAssocID="{DC919A8F-C95E-4B6F-9A78-2A7CE1FFDE0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0DA94824-59E7-4B53-9C8E-631383854035}" type="pres">
      <dgm:prSet presAssocID="{DC919A8F-C95E-4B6F-9A78-2A7CE1FFDE02}" presName="spaceRect" presStyleCnt="0"/>
      <dgm:spPr/>
    </dgm:pt>
    <dgm:pt modelId="{1852901C-601F-4AD4-9669-7EBE57BB7BED}" type="pres">
      <dgm:prSet presAssocID="{DC919A8F-C95E-4B6F-9A78-2A7CE1FFDE02}" presName="parTx" presStyleLbl="revTx" presStyleIdx="2" presStyleCnt="5">
        <dgm:presLayoutVars>
          <dgm:chMax val="0"/>
          <dgm:chPref val="0"/>
        </dgm:presLayoutVars>
      </dgm:prSet>
      <dgm:spPr/>
    </dgm:pt>
    <dgm:pt modelId="{DF86DAAD-FC3E-4E00-9D1D-FD09C077F2B6}" type="pres">
      <dgm:prSet presAssocID="{8E061C8D-6E50-417D-BA58-2A2616F6857F}" presName="sibTrans" presStyleCnt="0"/>
      <dgm:spPr/>
    </dgm:pt>
    <dgm:pt modelId="{072752F5-E9E5-4D74-A17E-94D69EDB4B99}" type="pres">
      <dgm:prSet presAssocID="{194B0AE8-60BA-4EA9-9519-53642189720B}" presName="compNode" presStyleCnt="0"/>
      <dgm:spPr/>
    </dgm:pt>
    <dgm:pt modelId="{6CB5BF0A-3B95-4F0D-AD28-284129F97EE9}" type="pres">
      <dgm:prSet presAssocID="{194B0AE8-60BA-4EA9-9519-53642189720B}" presName="bgRect" presStyleLbl="bgShp" presStyleIdx="3" presStyleCnt="5"/>
      <dgm:spPr/>
    </dgm:pt>
    <dgm:pt modelId="{1BA35FF5-4EA2-4132-8EA2-DF0C6D4AE1D3}" type="pres">
      <dgm:prSet presAssocID="{194B0AE8-60BA-4EA9-9519-53642189720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F700DD19-5051-4DDF-B238-DDFD0D746814}" type="pres">
      <dgm:prSet presAssocID="{194B0AE8-60BA-4EA9-9519-53642189720B}" presName="spaceRect" presStyleCnt="0"/>
      <dgm:spPr/>
    </dgm:pt>
    <dgm:pt modelId="{D0052D52-1609-4AFB-83DB-C9D8E5D9EFEE}" type="pres">
      <dgm:prSet presAssocID="{194B0AE8-60BA-4EA9-9519-53642189720B}" presName="parTx" presStyleLbl="revTx" presStyleIdx="3" presStyleCnt="5">
        <dgm:presLayoutVars>
          <dgm:chMax val="0"/>
          <dgm:chPref val="0"/>
        </dgm:presLayoutVars>
      </dgm:prSet>
      <dgm:spPr/>
    </dgm:pt>
    <dgm:pt modelId="{F0626052-4BD7-4DBF-A029-F67AE10022B6}" type="pres">
      <dgm:prSet presAssocID="{D03BC508-832E-4688-94D3-DCD4BED7A89D}" presName="sibTrans" presStyleCnt="0"/>
      <dgm:spPr/>
    </dgm:pt>
    <dgm:pt modelId="{E41B53B6-BFAA-4693-9FC5-780CF2A665C5}" type="pres">
      <dgm:prSet presAssocID="{9516B466-25CC-4A62-BBF9-E1AE85ED2FCB}" presName="compNode" presStyleCnt="0"/>
      <dgm:spPr/>
    </dgm:pt>
    <dgm:pt modelId="{9BA50CB2-840D-4528-AB6C-2ADD1FC8F804}" type="pres">
      <dgm:prSet presAssocID="{9516B466-25CC-4A62-BBF9-E1AE85ED2FCB}" presName="bgRect" presStyleLbl="bgShp" presStyleIdx="4" presStyleCnt="5"/>
      <dgm:spPr/>
    </dgm:pt>
    <dgm:pt modelId="{B62DFAC5-79C7-46FF-8CC0-5B3D27B345DF}" type="pres">
      <dgm:prSet presAssocID="{9516B466-25CC-4A62-BBF9-E1AE85ED2FC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4388FF6-7EC7-46E5-996B-63C01BC390FA}" type="pres">
      <dgm:prSet presAssocID="{9516B466-25CC-4A62-BBF9-E1AE85ED2FCB}" presName="spaceRect" presStyleCnt="0"/>
      <dgm:spPr/>
    </dgm:pt>
    <dgm:pt modelId="{BE543B35-F8CC-40F6-8D4A-342AF21AD3CC}" type="pres">
      <dgm:prSet presAssocID="{9516B466-25CC-4A62-BBF9-E1AE85ED2FC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826843E-10F6-4D33-9CF4-4E65D6431D47}" type="presOf" srcId="{9516B466-25CC-4A62-BBF9-E1AE85ED2FCB}" destId="{BE543B35-F8CC-40F6-8D4A-342AF21AD3CC}" srcOrd="0" destOrd="0" presId="urn:microsoft.com/office/officeart/2018/2/layout/IconVerticalSolidList"/>
    <dgm:cxn modelId="{58286560-29C9-44C1-8D7C-B0CE3BDB6039}" type="presOf" srcId="{4B3165EF-363D-42E6-B738-E10783ECA305}" destId="{A4E5E18A-80DA-456B-B3E8-6532EC18D9B7}" srcOrd="0" destOrd="0" presId="urn:microsoft.com/office/officeart/2018/2/layout/IconVerticalSolidList"/>
    <dgm:cxn modelId="{0FD3C760-5293-433E-B37F-FB36B3231167}" srcId="{4B3165EF-363D-42E6-B738-E10783ECA305}" destId="{92F7D7D1-CBD6-4B06-8C90-3F1DCC497302}" srcOrd="1" destOrd="0" parTransId="{F7E6568A-DBA5-4078-9EE2-0E3B0A2DACAB}" sibTransId="{E033A29E-EB43-4A04-976E-CDCB21716D7D}"/>
    <dgm:cxn modelId="{173E1842-DAA4-4F90-AAF1-0321A4D8D037}" srcId="{4B3165EF-363D-42E6-B738-E10783ECA305}" destId="{E07436D8-DFAE-43DC-8BAC-1267F32FE35C}" srcOrd="0" destOrd="0" parTransId="{954CD345-68B8-414B-B1CF-542EB3D0344A}" sibTransId="{9091520B-68B1-4784-8E38-122230FF5975}"/>
    <dgm:cxn modelId="{AF8C8578-103F-4350-9265-01EBD27973D8}" type="presOf" srcId="{DC919A8F-C95E-4B6F-9A78-2A7CE1FFDE02}" destId="{1852901C-601F-4AD4-9669-7EBE57BB7BED}" srcOrd="0" destOrd="0" presId="urn:microsoft.com/office/officeart/2018/2/layout/IconVerticalSolidList"/>
    <dgm:cxn modelId="{7EB28559-4A1B-4E9A-8D54-5433F3B10206}" type="presOf" srcId="{194B0AE8-60BA-4EA9-9519-53642189720B}" destId="{D0052D52-1609-4AFB-83DB-C9D8E5D9EFEE}" srcOrd="0" destOrd="0" presId="urn:microsoft.com/office/officeart/2018/2/layout/IconVerticalSolidList"/>
    <dgm:cxn modelId="{A3F990B2-AB8E-4C28-918C-66D63779100D}" type="presOf" srcId="{92F7D7D1-CBD6-4B06-8C90-3F1DCC497302}" destId="{73609650-3C0D-4596-839A-4327ED61B343}" srcOrd="0" destOrd="0" presId="urn:microsoft.com/office/officeart/2018/2/layout/IconVerticalSolidList"/>
    <dgm:cxn modelId="{EA49D6CA-2B8B-4157-B261-8E55D07ACFE7}" srcId="{4B3165EF-363D-42E6-B738-E10783ECA305}" destId="{9516B466-25CC-4A62-BBF9-E1AE85ED2FCB}" srcOrd="4" destOrd="0" parTransId="{ECD2B586-7B05-48E8-8F82-E1EC0145C616}" sibTransId="{BD4578E2-77D5-4F62-BB34-DFC53473ECFA}"/>
    <dgm:cxn modelId="{3AEC99ED-5AFF-4977-B020-BADBB9CF09DB}" srcId="{4B3165EF-363D-42E6-B738-E10783ECA305}" destId="{DC919A8F-C95E-4B6F-9A78-2A7CE1FFDE02}" srcOrd="2" destOrd="0" parTransId="{682DB493-CCBE-4694-B1DD-E3679A95E490}" sibTransId="{8E061C8D-6E50-417D-BA58-2A2616F6857F}"/>
    <dgm:cxn modelId="{60D7EBF4-9FDE-4B21-BEA1-882F5C56B1B8}" srcId="{4B3165EF-363D-42E6-B738-E10783ECA305}" destId="{194B0AE8-60BA-4EA9-9519-53642189720B}" srcOrd="3" destOrd="0" parTransId="{36355771-B7DC-4BE8-8031-98A37B90A585}" sibTransId="{D03BC508-832E-4688-94D3-DCD4BED7A89D}"/>
    <dgm:cxn modelId="{1CA2FEFD-A854-4FD0-86F9-7F43ACF21EC4}" type="presOf" srcId="{E07436D8-DFAE-43DC-8BAC-1267F32FE35C}" destId="{FB69997D-C5EF-4BC3-AFFA-FA6E003D0598}" srcOrd="0" destOrd="0" presId="urn:microsoft.com/office/officeart/2018/2/layout/IconVerticalSolidList"/>
    <dgm:cxn modelId="{60AD7301-2A51-44CA-BB5B-0CBD4EFD5010}" type="presParOf" srcId="{A4E5E18A-80DA-456B-B3E8-6532EC18D9B7}" destId="{0E25A9D6-A470-4287-9206-54DF5710095B}" srcOrd="0" destOrd="0" presId="urn:microsoft.com/office/officeart/2018/2/layout/IconVerticalSolidList"/>
    <dgm:cxn modelId="{B8ADD49F-3F45-486B-AC52-B13690D0838D}" type="presParOf" srcId="{0E25A9D6-A470-4287-9206-54DF5710095B}" destId="{22D78302-23FB-45F8-BE24-45D8B4E4B14B}" srcOrd="0" destOrd="0" presId="urn:microsoft.com/office/officeart/2018/2/layout/IconVerticalSolidList"/>
    <dgm:cxn modelId="{C91B63C5-DA56-44C1-AA64-08139E6625A9}" type="presParOf" srcId="{0E25A9D6-A470-4287-9206-54DF5710095B}" destId="{4244EB98-7BB7-4558-A58D-9BA67E2275DC}" srcOrd="1" destOrd="0" presId="urn:microsoft.com/office/officeart/2018/2/layout/IconVerticalSolidList"/>
    <dgm:cxn modelId="{6B9AD5FD-3AD5-4F38-A766-89B9C3202542}" type="presParOf" srcId="{0E25A9D6-A470-4287-9206-54DF5710095B}" destId="{79714DA7-6005-4204-BDD1-4277E3DD66D4}" srcOrd="2" destOrd="0" presId="urn:microsoft.com/office/officeart/2018/2/layout/IconVerticalSolidList"/>
    <dgm:cxn modelId="{0B088558-AC84-487F-AB3E-86637E68192B}" type="presParOf" srcId="{0E25A9D6-A470-4287-9206-54DF5710095B}" destId="{FB69997D-C5EF-4BC3-AFFA-FA6E003D0598}" srcOrd="3" destOrd="0" presId="urn:microsoft.com/office/officeart/2018/2/layout/IconVerticalSolidList"/>
    <dgm:cxn modelId="{44A94BFF-5095-4991-9260-7EFD686575C5}" type="presParOf" srcId="{A4E5E18A-80DA-456B-B3E8-6532EC18D9B7}" destId="{DF091979-6F81-4812-9473-796D8E823371}" srcOrd="1" destOrd="0" presId="urn:microsoft.com/office/officeart/2018/2/layout/IconVerticalSolidList"/>
    <dgm:cxn modelId="{8B57FDA1-F9E2-4DEA-BC08-830F7722101D}" type="presParOf" srcId="{A4E5E18A-80DA-456B-B3E8-6532EC18D9B7}" destId="{EB71F09A-2A4C-46B0-9111-77E00928F83E}" srcOrd="2" destOrd="0" presId="urn:microsoft.com/office/officeart/2018/2/layout/IconVerticalSolidList"/>
    <dgm:cxn modelId="{BDA64D8B-A0C2-4831-8002-EF4B4DE7BFDF}" type="presParOf" srcId="{EB71F09A-2A4C-46B0-9111-77E00928F83E}" destId="{58313B69-CF3E-43EE-94EC-41485C77959B}" srcOrd="0" destOrd="0" presId="urn:microsoft.com/office/officeart/2018/2/layout/IconVerticalSolidList"/>
    <dgm:cxn modelId="{EC20EB5A-1683-42CC-AEC6-48FC6F7B9BA8}" type="presParOf" srcId="{EB71F09A-2A4C-46B0-9111-77E00928F83E}" destId="{EA39A5FA-3B43-4D75-AF59-5CF3E09BD65D}" srcOrd="1" destOrd="0" presId="urn:microsoft.com/office/officeart/2018/2/layout/IconVerticalSolidList"/>
    <dgm:cxn modelId="{927CB1E2-9F84-4907-A060-043A378DCA1B}" type="presParOf" srcId="{EB71F09A-2A4C-46B0-9111-77E00928F83E}" destId="{C0B93B61-1D6A-4086-BADC-8FF2ED2686EE}" srcOrd="2" destOrd="0" presId="urn:microsoft.com/office/officeart/2018/2/layout/IconVerticalSolidList"/>
    <dgm:cxn modelId="{67D66AC9-AC25-4910-8DB7-BC12109F5E08}" type="presParOf" srcId="{EB71F09A-2A4C-46B0-9111-77E00928F83E}" destId="{73609650-3C0D-4596-839A-4327ED61B343}" srcOrd="3" destOrd="0" presId="urn:microsoft.com/office/officeart/2018/2/layout/IconVerticalSolidList"/>
    <dgm:cxn modelId="{2DC9E43E-9FA8-49F0-8782-06A4CB1DCE59}" type="presParOf" srcId="{A4E5E18A-80DA-456B-B3E8-6532EC18D9B7}" destId="{50F1A71E-9088-47F6-A821-A0926F218895}" srcOrd="3" destOrd="0" presId="urn:microsoft.com/office/officeart/2018/2/layout/IconVerticalSolidList"/>
    <dgm:cxn modelId="{BB72FFD4-3967-4CA9-9111-4A2ACA96F096}" type="presParOf" srcId="{A4E5E18A-80DA-456B-B3E8-6532EC18D9B7}" destId="{8CB71EA2-CEE6-4A4B-B587-A9994DC2A468}" srcOrd="4" destOrd="0" presId="urn:microsoft.com/office/officeart/2018/2/layout/IconVerticalSolidList"/>
    <dgm:cxn modelId="{14FC9327-DFB6-443F-93A8-5D3EE7F09C0F}" type="presParOf" srcId="{8CB71EA2-CEE6-4A4B-B587-A9994DC2A468}" destId="{4A221F59-A251-4253-B2CE-72D173489BD6}" srcOrd="0" destOrd="0" presId="urn:microsoft.com/office/officeart/2018/2/layout/IconVerticalSolidList"/>
    <dgm:cxn modelId="{D9832089-9715-4351-BF4C-A3C5FB7DB9E7}" type="presParOf" srcId="{8CB71EA2-CEE6-4A4B-B587-A9994DC2A468}" destId="{D1E37AF4-B887-432C-BFBA-C6093469BA1E}" srcOrd="1" destOrd="0" presId="urn:microsoft.com/office/officeart/2018/2/layout/IconVerticalSolidList"/>
    <dgm:cxn modelId="{BD52A2F4-83B4-4397-9D13-11B783EDF5E7}" type="presParOf" srcId="{8CB71EA2-CEE6-4A4B-B587-A9994DC2A468}" destId="{0DA94824-59E7-4B53-9C8E-631383854035}" srcOrd="2" destOrd="0" presId="urn:microsoft.com/office/officeart/2018/2/layout/IconVerticalSolidList"/>
    <dgm:cxn modelId="{A1599B78-F305-4D03-9B26-37BB16DC4B47}" type="presParOf" srcId="{8CB71EA2-CEE6-4A4B-B587-A9994DC2A468}" destId="{1852901C-601F-4AD4-9669-7EBE57BB7BED}" srcOrd="3" destOrd="0" presId="urn:microsoft.com/office/officeart/2018/2/layout/IconVerticalSolidList"/>
    <dgm:cxn modelId="{31636D46-8E16-4DEE-97BB-A8DF6186D363}" type="presParOf" srcId="{A4E5E18A-80DA-456B-B3E8-6532EC18D9B7}" destId="{DF86DAAD-FC3E-4E00-9D1D-FD09C077F2B6}" srcOrd="5" destOrd="0" presId="urn:microsoft.com/office/officeart/2018/2/layout/IconVerticalSolidList"/>
    <dgm:cxn modelId="{0C5A20DA-DFCC-4212-9141-D2A193CB6887}" type="presParOf" srcId="{A4E5E18A-80DA-456B-B3E8-6532EC18D9B7}" destId="{072752F5-E9E5-4D74-A17E-94D69EDB4B99}" srcOrd="6" destOrd="0" presId="urn:microsoft.com/office/officeart/2018/2/layout/IconVerticalSolidList"/>
    <dgm:cxn modelId="{5802978C-3AB8-4470-B670-B9CE8FCCE024}" type="presParOf" srcId="{072752F5-E9E5-4D74-A17E-94D69EDB4B99}" destId="{6CB5BF0A-3B95-4F0D-AD28-284129F97EE9}" srcOrd="0" destOrd="0" presId="urn:microsoft.com/office/officeart/2018/2/layout/IconVerticalSolidList"/>
    <dgm:cxn modelId="{BCC44FF1-2212-47C0-A358-D7FA356FF02E}" type="presParOf" srcId="{072752F5-E9E5-4D74-A17E-94D69EDB4B99}" destId="{1BA35FF5-4EA2-4132-8EA2-DF0C6D4AE1D3}" srcOrd="1" destOrd="0" presId="urn:microsoft.com/office/officeart/2018/2/layout/IconVerticalSolidList"/>
    <dgm:cxn modelId="{EBE00E30-1452-4BE4-A2E1-0774C86B0B38}" type="presParOf" srcId="{072752F5-E9E5-4D74-A17E-94D69EDB4B99}" destId="{F700DD19-5051-4DDF-B238-DDFD0D746814}" srcOrd="2" destOrd="0" presId="urn:microsoft.com/office/officeart/2018/2/layout/IconVerticalSolidList"/>
    <dgm:cxn modelId="{D12BB0CA-6A71-4A18-BA85-F6AF7ED8C3AC}" type="presParOf" srcId="{072752F5-E9E5-4D74-A17E-94D69EDB4B99}" destId="{D0052D52-1609-4AFB-83DB-C9D8E5D9EFEE}" srcOrd="3" destOrd="0" presId="urn:microsoft.com/office/officeart/2018/2/layout/IconVerticalSolidList"/>
    <dgm:cxn modelId="{94137AF2-6E13-4B50-A47F-385B2C100C6E}" type="presParOf" srcId="{A4E5E18A-80DA-456B-B3E8-6532EC18D9B7}" destId="{F0626052-4BD7-4DBF-A029-F67AE10022B6}" srcOrd="7" destOrd="0" presId="urn:microsoft.com/office/officeart/2018/2/layout/IconVerticalSolidList"/>
    <dgm:cxn modelId="{A44DD7B8-223A-48C3-BC8D-F7C1E312EAEB}" type="presParOf" srcId="{A4E5E18A-80DA-456B-B3E8-6532EC18D9B7}" destId="{E41B53B6-BFAA-4693-9FC5-780CF2A665C5}" srcOrd="8" destOrd="0" presId="urn:microsoft.com/office/officeart/2018/2/layout/IconVerticalSolidList"/>
    <dgm:cxn modelId="{8DA5831B-C75D-4BF5-9619-26039764DEDB}" type="presParOf" srcId="{E41B53B6-BFAA-4693-9FC5-780CF2A665C5}" destId="{9BA50CB2-840D-4528-AB6C-2ADD1FC8F804}" srcOrd="0" destOrd="0" presId="urn:microsoft.com/office/officeart/2018/2/layout/IconVerticalSolidList"/>
    <dgm:cxn modelId="{C4258BBB-F28B-4BF9-A9E3-46B6046BA7D6}" type="presParOf" srcId="{E41B53B6-BFAA-4693-9FC5-780CF2A665C5}" destId="{B62DFAC5-79C7-46FF-8CC0-5B3D27B345DF}" srcOrd="1" destOrd="0" presId="urn:microsoft.com/office/officeart/2018/2/layout/IconVerticalSolidList"/>
    <dgm:cxn modelId="{F4586D12-0723-429C-AE16-90027741502D}" type="presParOf" srcId="{E41B53B6-BFAA-4693-9FC5-780CF2A665C5}" destId="{F4388FF6-7EC7-46E5-996B-63C01BC390FA}" srcOrd="2" destOrd="0" presId="urn:microsoft.com/office/officeart/2018/2/layout/IconVerticalSolidList"/>
    <dgm:cxn modelId="{4A976630-DBC0-4FF0-874F-D58AE5B4F5A6}" type="presParOf" srcId="{E41B53B6-BFAA-4693-9FC5-780CF2A665C5}" destId="{BE543B35-F8CC-40F6-8D4A-342AF21AD3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564DB-FCAD-47F3-AF91-F89DA39FDCF9}">
      <dsp:nvSpPr>
        <dsp:cNvPr id="0" name=""/>
        <dsp:cNvSpPr/>
      </dsp:nvSpPr>
      <dsp:spPr>
        <a:xfrm>
          <a:off x="603491" y="149093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9A884-AADC-43BA-B31B-580F33F0239D}">
      <dsp:nvSpPr>
        <dsp:cNvPr id="0" name=""/>
        <dsp:cNvSpPr/>
      </dsp:nvSpPr>
      <dsp:spPr>
        <a:xfrm>
          <a:off x="983742" y="529343"/>
          <a:ext cx="1023750" cy="102375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D2607-59EE-4533-9180-BC190A821F19}">
      <dsp:nvSpPr>
        <dsp:cNvPr id="0" name=""/>
        <dsp:cNvSpPr/>
      </dsp:nvSpPr>
      <dsp:spPr>
        <a:xfrm>
          <a:off x="33116" y="248909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Our Target</a:t>
          </a:r>
        </a:p>
      </dsp:txBody>
      <dsp:txXfrm>
        <a:off x="33116" y="2489094"/>
        <a:ext cx="2925000" cy="720000"/>
      </dsp:txXfrm>
    </dsp:sp>
    <dsp:sp modelId="{1A0C5739-4105-40F1-9018-EFFE2F49AE84}">
      <dsp:nvSpPr>
        <dsp:cNvPr id="0" name=""/>
        <dsp:cNvSpPr/>
      </dsp:nvSpPr>
      <dsp:spPr>
        <a:xfrm>
          <a:off x="4040367" y="149093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EB4B7-0EB2-4EEF-AA47-1D245BA623DD}">
      <dsp:nvSpPr>
        <dsp:cNvPr id="0" name=""/>
        <dsp:cNvSpPr/>
      </dsp:nvSpPr>
      <dsp:spPr>
        <a:xfrm>
          <a:off x="4420617" y="529343"/>
          <a:ext cx="1023750" cy="102375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B6CEE-F7BB-4DD3-B21C-676683E17970}">
      <dsp:nvSpPr>
        <dsp:cNvPr id="0" name=""/>
        <dsp:cNvSpPr/>
      </dsp:nvSpPr>
      <dsp:spPr>
        <a:xfrm>
          <a:off x="3469992" y="248909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Dataset Overview</a:t>
          </a:r>
        </a:p>
      </dsp:txBody>
      <dsp:txXfrm>
        <a:off x="3469992" y="2489094"/>
        <a:ext cx="2925000" cy="720000"/>
      </dsp:txXfrm>
    </dsp:sp>
    <dsp:sp modelId="{2C6F1FF0-B607-47A6-A170-4B33BFECB0ED}">
      <dsp:nvSpPr>
        <dsp:cNvPr id="0" name=""/>
        <dsp:cNvSpPr/>
      </dsp:nvSpPr>
      <dsp:spPr>
        <a:xfrm>
          <a:off x="7477242" y="149093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731A1-665B-4548-A762-979B956D8119}">
      <dsp:nvSpPr>
        <dsp:cNvPr id="0" name=""/>
        <dsp:cNvSpPr/>
      </dsp:nvSpPr>
      <dsp:spPr>
        <a:xfrm>
          <a:off x="7857492" y="529343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0F93B-55C3-4391-93C4-F4FD61495932}">
      <dsp:nvSpPr>
        <dsp:cNvPr id="0" name=""/>
        <dsp:cNvSpPr/>
      </dsp:nvSpPr>
      <dsp:spPr>
        <a:xfrm>
          <a:off x="6906867" y="248909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Procedures</a:t>
          </a:r>
        </a:p>
      </dsp:txBody>
      <dsp:txXfrm>
        <a:off x="6906867" y="2489094"/>
        <a:ext cx="292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4AA97-4892-401A-9D49-AA3A8B608F25}">
      <dsp:nvSpPr>
        <dsp:cNvPr id="0" name=""/>
        <dsp:cNvSpPr/>
      </dsp:nvSpPr>
      <dsp:spPr>
        <a:xfrm>
          <a:off x="603491" y="149093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BA64B-9C2B-409C-8207-DC5DB19EB440}">
      <dsp:nvSpPr>
        <dsp:cNvPr id="0" name=""/>
        <dsp:cNvSpPr/>
      </dsp:nvSpPr>
      <dsp:spPr>
        <a:xfrm>
          <a:off x="983742" y="529343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E6207-44C5-46EC-B545-2BA3223EE56D}">
      <dsp:nvSpPr>
        <dsp:cNvPr id="0" name=""/>
        <dsp:cNvSpPr/>
      </dsp:nvSpPr>
      <dsp:spPr>
        <a:xfrm>
          <a:off x="33116" y="248909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Our Target</a:t>
          </a:r>
        </a:p>
      </dsp:txBody>
      <dsp:txXfrm>
        <a:off x="33116" y="2489094"/>
        <a:ext cx="2925000" cy="720000"/>
      </dsp:txXfrm>
    </dsp:sp>
    <dsp:sp modelId="{A41564DB-FCAD-47F3-AF91-F89DA39FDCF9}">
      <dsp:nvSpPr>
        <dsp:cNvPr id="0" name=""/>
        <dsp:cNvSpPr/>
      </dsp:nvSpPr>
      <dsp:spPr>
        <a:xfrm>
          <a:off x="4040367" y="149093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9A884-AADC-43BA-B31B-580F33F0239D}">
      <dsp:nvSpPr>
        <dsp:cNvPr id="0" name=""/>
        <dsp:cNvSpPr/>
      </dsp:nvSpPr>
      <dsp:spPr>
        <a:xfrm>
          <a:off x="4420617" y="529343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D2607-59EE-4533-9180-BC190A821F19}">
      <dsp:nvSpPr>
        <dsp:cNvPr id="0" name=""/>
        <dsp:cNvSpPr/>
      </dsp:nvSpPr>
      <dsp:spPr>
        <a:xfrm>
          <a:off x="3469992" y="248909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>
              <a:solidFill>
                <a:schemeClr val="accent3">
                  <a:lumMod val="20000"/>
                  <a:lumOff val="80000"/>
                </a:schemeClr>
              </a:solidFill>
            </a:rPr>
            <a:t>Dataset Overview</a:t>
          </a:r>
        </a:p>
      </dsp:txBody>
      <dsp:txXfrm>
        <a:off x="3469992" y="2489094"/>
        <a:ext cx="2925000" cy="720000"/>
      </dsp:txXfrm>
    </dsp:sp>
    <dsp:sp modelId="{2C6F1FF0-B607-47A6-A170-4B33BFECB0ED}">
      <dsp:nvSpPr>
        <dsp:cNvPr id="0" name=""/>
        <dsp:cNvSpPr/>
      </dsp:nvSpPr>
      <dsp:spPr>
        <a:xfrm>
          <a:off x="7477242" y="149093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731A1-665B-4548-A762-979B956D8119}">
      <dsp:nvSpPr>
        <dsp:cNvPr id="0" name=""/>
        <dsp:cNvSpPr/>
      </dsp:nvSpPr>
      <dsp:spPr>
        <a:xfrm>
          <a:off x="7857492" y="529343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0F93B-55C3-4391-93C4-F4FD61495932}">
      <dsp:nvSpPr>
        <dsp:cNvPr id="0" name=""/>
        <dsp:cNvSpPr/>
      </dsp:nvSpPr>
      <dsp:spPr>
        <a:xfrm>
          <a:off x="6906867" y="248909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>
              <a:solidFill>
                <a:schemeClr val="accent3">
                  <a:lumMod val="20000"/>
                  <a:lumOff val="80000"/>
                </a:schemeClr>
              </a:solidFill>
            </a:rPr>
            <a:t>Procedures</a:t>
          </a:r>
        </a:p>
      </dsp:txBody>
      <dsp:txXfrm>
        <a:off x="6906867" y="2489094"/>
        <a:ext cx="2925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032C6-EBD6-4F17-8972-319FD8B85B07}">
      <dsp:nvSpPr>
        <dsp:cNvPr id="0" name=""/>
        <dsp:cNvSpPr/>
      </dsp:nvSpPr>
      <dsp:spPr>
        <a:xfrm>
          <a:off x="649577" y="327016"/>
          <a:ext cx="879952" cy="8799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486D3-2D2A-4963-B4BB-62A075DC950D}">
      <dsp:nvSpPr>
        <dsp:cNvPr id="0" name=""/>
        <dsp:cNvSpPr/>
      </dsp:nvSpPr>
      <dsp:spPr>
        <a:xfrm>
          <a:off x="111828" y="1489336"/>
          <a:ext cx="1955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Mathematical Concepts</a:t>
          </a:r>
        </a:p>
      </dsp:txBody>
      <dsp:txXfrm>
        <a:off x="111828" y="1489336"/>
        <a:ext cx="1955450" cy="720000"/>
      </dsp:txXfrm>
    </dsp:sp>
    <dsp:sp modelId="{31FE58A0-767E-4F64-8DFE-DA42F7CF4C44}">
      <dsp:nvSpPr>
        <dsp:cNvPr id="0" name=""/>
        <dsp:cNvSpPr/>
      </dsp:nvSpPr>
      <dsp:spPr>
        <a:xfrm>
          <a:off x="2947231" y="327016"/>
          <a:ext cx="879952" cy="8799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E6296-55DE-4339-AB72-07CCA7092A1C}">
      <dsp:nvSpPr>
        <dsp:cNvPr id="0" name=""/>
        <dsp:cNvSpPr/>
      </dsp:nvSpPr>
      <dsp:spPr>
        <a:xfrm>
          <a:off x="2409482" y="1489336"/>
          <a:ext cx="1955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More Handmade Models</a:t>
          </a:r>
        </a:p>
      </dsp:txBody>
      <dsp:txXfrm>
        <a:off x="2409482" y="1489336"/>
        <a:ext cx="1955450" cy="720000"/>
      </dsp:txXfrm>
    </dsp:sp>
    <dsp:sp modelId="{E6344930-7C02-4752-B0D9-971F896171BE}">
      <dsp:nvSpPr>
        <dsp:cNvPr id="0" name=""/>
        <dsp:cNvSpPr/>
      </dsp:nvSpPr>
      <dsp:spPr>
        <a:xfrm>
          <a:off x="5244885" y="327016"/>
          <a:ext cx="879952" cy="8799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B2A37-AE02-4BF1-A8A0-2027359D8C20}">
      <dsp:nvSpPr>
        <dsp:cNvPr id="0" name=""/>
        <dsp:cNvSpPr/>
      </dsp:nvSpPr>
      <dsp:spPr>
        <a:xfrm>
          <a:off x="4707137" y="1489336"/>
          <a:ext cx="1955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Natural Language Processing Techniques</a:t>
          </a:r>
        </a:p>
      </dsp:txBody>
      <dsp:txXfrm>
        <a:off x="4707137" y="1489336"/>
        <a:ext cx="19554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4AA97-4892-401A-9D49-AA3A8B608F25}">
      <dsp:nvSpPr>
        <dsp:cNvPr id="0" name=""/>
        <dsp:cNvSpPr/>
      </dsp:nvSpPr>
      <dsp:spPr>
        <a:xfrm>
          <a:off x="603491" y="149093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BA64B-9C2B-409C-8207-DC5DB19EB440}">
      <dsp:nvSpPr>
        <dsp:cNvPr id="0" name=""/>
        <dsp:cNvSpPr/>
      </dsp:nvSpPr>
      <dsp:spPr>
        <a:xfrm>
          <a:off x="983742" y="529343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E6207-44C5-46EC-B545-2BA3223EE56D}">
      <dsp:nvSpPr>
        <dsp:cNvPr id="0" name=""/>
        <dsp:cNvSpPr/>
      </dsp:nvSpPr>
      <dsp:spPr>
        <a:xfrm>
          <a:off x="33116" y="248909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>
              <a:solidFill>
                <a:schemeClr val="accent3">
                  <a:lumMod val="20000"/>
                  <a:lumOff val="80000"/>
                </a:schemeClr>
              </a:solidFill>
            </a:rPr>
            <a:t>Our Target</a:t>
          </a:r>
        </a:p>
      </dsp:txBody>
      <dsp:txXfrm>
        <a:off x="33116" y="2489094"/>
        <a:ext cx="2925000" cy="720000"/>
      </dsp:txXfrm>
    </dsp:sp>
    <dsp:sp modelId="{A41564DB-FCAD-47F3-AF91-F89DA39FDCF9}">
      <dsp:nvSpPr>
        <dsp:cNvPr id="0" name=""/>
        <dsp:cNvSpPr/>
      </dsp:nvSpPr>
      <dsp:spPr>
        <a:xfrm>
          <a:off x="4040367" y="149093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9A884-AADC-43BA-B31B-580F33F0239D}">
      <dsp:nvSpPr>
        <dsp:cNvPr id="0" name=""/>
        <dsp:cNvSpPr/>
      </dsp:nvSpPr>
      <dsp:spPr>
        <a:xfrm>
          <a:off x="4420617" y="529343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D2607-59EE-4533-9180-BC190A821F19}">
      <dsp:nvSpPr>
        <dsp:cNvPr id="0" name=""/>
        <dsp:cNvSpPr/>
      </dsp:nvSpPr>
      <dsp:spPr>
        <a:xfrm>
          <a:off x="3469992" y="248909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Dataset Overview</a:t>
          </a:r>
        </a:p>
      </dsp:txBody>
      <dsp:txXfrm>
        <a:off x="3469992" y="2489094"/>
        <a:ext cx="2925000" cy="720000"/>
      </dsp:txXfrm>
    </dsp:sp>
    <dsp:sp modelId="{2C6F1FF0-B607-47A6-A170-4B33BFECB0ED}">
      <dsp:nvSpPr>
        <dsp:cNvPr id="0" name=""/>
        <dsp:cNvSpPr/>
      </dsp:nvSpPr>
      <dsp:spPr>
        <a:xfrm>
          <a:off x="7477242" y="149093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731A1-665B-4548-A762-979B956D8119}">
      <dsp:nvSpPr>
        <dsp:cNvPr id="0" name=""/>
        <dsp:cNvSpPr/>
      </dsp:nvSpPr>
      <dsp:spPr>
        <a:xfrm>
          <a:off x="7857492" y="529343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0F93B-55C3-4391-93C4-F4FD61495932}">
      <dsp:nvSpPr>
        <dsp:cNvPr id="0" name=""/>
        <dsp:cNvSpPr/>
      </dsp:nvSpPr>
      <dsp:spPr>
        <a:xfrm>
          <a:off x="6906867" y="248909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>
              <a:solidFill>
                <a:schemeClr val="accent3">
                  <a:lumMod val="20000"/>
                  <a:lumOff val="80000"/>
                </a:schemeClr>
              </a:solidFill>
            </a:rPr>
            <a:t>Procedures</a:t>
          </a:r>
        </a:p>
      </dsp:txBody>
      <dsp:txXfrm>
        <a:off x="6906867" y="2489094"/>
        <a:ext cx="2925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4AA97-4892-401A-9D49-AA3A8B608F25}">
      <dsp:nvSpPr>
        <dsp:cNvPr id="0" name=""/>
        <dsp:cNvSpPr/>
      </dsp:nvSpPr>
      <dsp:spPr>
        <a:xfrm>
          <a:off x="603491" y="149093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BA64B-9C2B-409C-8207-DC5DB19EB440}">
      <dsp:nvSpPr>
        <dsp:cNvPr id="0" name=""/>
        <dsp:cNvSpPr/>
      </dsp:nvSpPr>
      <dsp:spPr>
        <a:xfrm>
          <a:off x="983742" y="529343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E6207-44C5-46EC-B545-2BA3223EE56D}">
      <dsp:nvSpPr>
        <dsp:cNvPr id="0" name=""/>
        <dsp:cNvSpPr/>
      </dsp:nvSpPr>
      <dsp:spPr>
        <a:xfrm>
          <a:off x="33116" y="248909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>
              <a:solidFill>
                <a:schemeClr val="accent3">
                  <a:lumMod val="20000"/>
                  <a:lumOff val="80000"/>
                </a:schemeClr>
              </a:solidFill>
            </a:rPr>
            <a:t>Our Target</a:t>
          </a:r>
        </a:p>
      </dsp:txBody>
      <dsp:txXfrm>
        <a:off x="33116" y="2489094"/>
        <a:ext cx="2925000" cy="720000"/>
      </dsp:txXfrm>
    </dsp:sp>
    <dsp:sp modelId="{A41564DB-FCAD-47F3-AF91-F89DA39FDCF9}">
      <dsp:nvSpPr>
        <dsp:cNvPr id="0" name=""/>
        <dsp:cNvSpPr/>
      </dsp:nvSpPr>
      <dsp:spPr>
        <a:xfrm>
          <a:off x="4040367" y="149093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9A884-AADC-43BA-B31B-580F33F0239D}">
      <dsp:nvSpPr>
        <dsp:cNvPr id="0" name=""/>
        <dsp:cNvSpPr/>
      </dsp:nvSpPr>
      <dsp:spPr>
        <a:xfrm>
          <a:off x="4420617" y="529343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D2607-59EE-4533-9180-BC190A821F19}">
      <dsp:nvSpPr>
        <dsp:cNvPr id="0" name=""/>
        <dsp:cNvSpPr/>
      </dsp:nvSpPr>
      <dsp:spPr>
        <a:xfrm>
          <a:off x="3469992" y="248909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>
              <a:solidFill>
                <a:schemeClr val="accent3">
                  <a:lumMod val="20000"/>
                  <a:lumOff val="80000"/>
                </a:schemeClr>
              </a:solidFill>
            </a:rPr>
            <a:t>Dataset Overview</a:t>
          </a:r>
        </a:p>
      </dsp:txBody>
      <dsp:txXfrm>
        <a:off x="3469992" y="2489094"/>
        <a:ext cx="2925000" cy="720000"/>
      </dsp:txXfrm>
    </dsp:sp>
    <dsp:sp modelId="{2C6F1FF0-B607-47A6-A170-4B33BFECB0ED}">
      <dsp:nvSpPr>
        <dsp:cNvPr id="0" name=""/>
        <dsp:cNvSpPr/>
      </dsp:nvSpPr>
      <dsp:spPr>
        <a:xfrm>
          <a:off x="7477242" y="149093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731A1-665B-4548-A762-979B956D8119}">
      <dsp:nvSpPr>
        <dsp:cNvPr id="0" name=""/>
        <dsp:cNvSpPr/>
      </dsp:nvSpPr>
      <dsp:spPr>
        <a:xfrm>
          <a:off x="7857492" y="529343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0F93B-55C3-4391-93C4-F4FD61495932}">
      <dsp:nvSpPr>
        <dsp:cNvPr id="0" name=""/>
        <dsp:cNvSpPr/>
      </dsp:nvSpPr>
      <dsp:spPr>
        <a:xfrm>
          <a:off x="6906867" y="248909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Procedures</a:t>
          </a:r>
        </a:p>
      </dsp:txBody>
      <dsp:txXfrm>
        <a:off x="6906867" y="2489094"/>
        <a:ext cx="2925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78302-23FB-45F8-BE24-45D8B4E4B14B}">
      <dsp:nvSpPr>
        <dsp:cNvPr id="0" name=""/>
        <dsp:cNvSpPr/>
      </dsp:nvSpPr>
      <dsp:spPr>
        <a:xfrm>
          <a:off x="0" y="4606"/>
          <a:ext cx="4777875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4EB98-7BB7-4558-A58D-9BA67E2275DC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9997D-C5EF-4BC3-AFFA-FA6E003D0598}">
      <dsp:nvSpPr>
        <dsp:cNvPr id="0" name=""/>
        <dsp:cNvSpPr/>
      </dsp:nvSpPr>
      <dsp:spPr>
        <a:xfrm>
          <a:off x="1133349" y="4606"/>
          <a:ext cx="3644525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Data Analysis (EDA)</a:t>
          </a:r>
        </a:p>
      </dsp:txBody>
      <dsp:txXfrm>
        <a:off x="1133349" y="4606"/>
        <a:ext cx="3644525" cy="981254"/>
      </dsp:txXfrm>
    </dsp:sp>
    <dsp:sp modelId="{58313B69-CF3E-43EE-94EC-41485C77959B}">
      <dsp:nvSpPr>
        <dsp:cNvPr id="0" name=""/>
        <dsp:cNvSpPr/>
      </dsp:nvSpPr>
      <dsp:spPr>
        <a:xfrm>
          <a:off x="0" y="1231175"/>
          <a:ext cx="4777875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9A5FA-3B43-4D75-AF59-5CF3E09BD65D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09650-3C0D-4596-839A-4327ED61B343}">
      <dsp:nvSpPr>
        <dsp:cNvPr id="0" name=""/>
        <dsp:cNvSpPr/>
      </dsp:nvSpPr>
      <dsp:spPr>
        <a:xfrm>
          <a:off x="1133349" y="1231175"/>
          <a:ext cx="3644525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Tokenizing, Word Embedding</a:t>
          </a:r>
        </a:p>
      </dsp:txBody>
      <dsp:txXfrm>
        <a:off x="1133349" y="1231175"/>
        <a:ext cx="3644525" cy="981254"/>
      </dsp:txXfrm>
    </dsp:sp>
    <dsp:sp modelId="{4A221F59-A251-4253-B2CE-72D173489BD6}">
      <dsp:nvSpPr>
        <dsp:cNvPr id="0" name=""/>
        <dsp:cNvSpPr/>
      </dsp:nvSpPr>
      <dsp:spPr>
        <a:xfrm>
          <a:off x="0" y="2457744"/>
          <a:ext cx="4777875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37AF4-B887-432C-BFBA-C6093469BA1E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2901C-601F-4AD4-9669-7EBE57BB7BED}">
      <dsp:nvSpPr>
        <dsp:cNvPr id="0" name=""/>
        <dsp:cNvSpPr/>
      </dsp:nvSpPr>
      <dsp:spPr>
        <a:xfrm>
          <a:off x="1133349" y="2457744"/>
          <a:ext cx="3644525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Building Models</a:t>
          </a:r>
        </a:p>
      </dsp:txBody>
      <dsp:txXfrm>
        <a:off x="1133349" y="2457744"/>
        <a:ext cx="3644525" cy="981254"/>
      </dsp:txXfrm>
    </dsp:sp>
    <dsp:sp modelId="{6CB5BF0A-3B95-4F0D-AD28-284129F97EE9}">
      <dsp:nvSpPr>
        <dsp:cNvPr id="0" name=""/>
        <dsp:cNvSpPr/>
      </dsp:nvSpPr>
      <dsp:spPr>
        <a:xfrm>
          <a:off x="0" y="3684312"/>
          <a:ext cx="4777875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35FF5-4EA2-4132-8EA2-DF0C6D4AE1D3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52D52-1609-4AFB-83DB-C9D8E5D9EFEE}">
      <dsp:nvSpPr>
        <dsp:cNvPr id="0" name=""/>
        <dsp:cNvSpPr/>
      </dsp:nvSpPr>
      <dsp:spPr>
        <a:xfrm>
          <a:off x="1133349" y="3684312"/>
          <a:ext cx="3644525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Parameter Tuning</a:t>
          </a:r>
        </a:p>
      </dsp:txBody>
      <dsp:txXfrm>
        <a:off x="1133349" y="3684312"/>
        <a:ext cx="3644525" cy="981254"/>
      </dsp:txXfrm>
    </dsp:sp>
    <dsp:sp modelId="{9BA50CB2-840D-4528-AB6C-2ADD1FC8F804}">
      <dsp:nvSpPr>
        <dsp:cNvPr id="0" name=""/>
        <dsp:cNvSpPr/>
      </dsp:nvSpPr>
      <dsp:spPr>
        <a:xfrm>
          <a:off x="0" y="4910881"/>
          <a:ext cx="4777875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DFAC5-79C7-46FF-8CC0-5B3D27B345DF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43B35-F8CC-40F6-8D4A-342AF21AD3CC}">
      <dsp:nvSpPr>
        <dsp:cNvPr id="0" name=""/>
        <dsp:cNvSpPr/>
      </dsp:nvSpPr>
      <dsp:spPr>
        <a:xfrm>
          <a:off x="1133349" y="4910881"/>
          <a:ext cx="3644525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Result Interpretation</a:t>
          </a:r>
        </a:p>
      </dsp:txBody>
      <dsp:txXfrm>
        <a:off x="1133349" y="4910881"/>
        <a:ext cx="3644525" cy="981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AAF08-FDE6-4617-BF31-BEB7E345D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F865CA-F4A6-42C5-A7E9-8C0EB2CFD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6991C9-39D6-4B48-8010-C4DB7762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EB95-3B4E-4701-90EF-415C321877F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07588C-E79A-4E1A-B2C6-01F36204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639C65-0C49-4698-B7D5-BD2E6031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9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71A8A-ABCF-41A3-A931-8FD71C68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01A48F-6FC6-4756-A5D0-50EE8CA7A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037C6C-BA0F-412B-B28D-02FBDF7D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EB95-3B4E-4701-90EF-415C321877F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B8940D-2F53-4FCC-9EB8-E095DF3F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7DE928-1DBF-4F25-9FD7-ED3226CC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0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529B621-913E-41E0-85A4-F1196D20C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C733F6-3468-48BD-B98D-F4D6D7900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2B6142-965F-4470-AD20-F5E5B6EF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EB95-3B4E-4701-90EF-415C321877F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63A4A1-E1BF-480F-A887-3EF2EEF4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D2A1F2-B64F-41DD-BFFD-DC84DE86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BC43D-E0F3-4A50-A446-AA4EAE36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91895D-DE04-41E9-B838-7AD768CB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B8A4FC-1CE4-43DF-A70D-F12CD795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EB95-3B4E-4701-90EF-415C321877F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BD70D9-0D23-423F-B75C-500D6817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8F9850-5D3D-4263-9352-A5AB2A73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8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D335A-4222-4CE2-A0D3-6CBF6E30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A5065E-9F40-4BC3-BA66-1D0478D84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9BC55-5184-4E38-996E-6F24D51F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EB95-3B4E-4701-90EF-415C321877F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2AD320-491A-4C41-8C87-BCCA1AA1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E67275-83E6-4FD4-BA83-C8725735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3C4C5-416A-466C-96FE-83A65B9E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DDD292-0841-4874-81D0-D46AA864E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F9C058-9C89-4B80-9A09-81A519CF0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B64FDB-7E21-46FF-9FBC-8326561F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EB95-3B4E-4701-90EF-415C321877F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A1D38D-881B-4DBB-84D8-1F969863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D71E2D-F79D-4633-B01C-365495FD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4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1F65CA-60FE-480B-9161-8C49A8D1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5A28BC-DDE4-4163-BACE-625444835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12AF78-57D2-4A02-A2A5-FEA88E6BE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32C10B1-3F98-4C5E-8443-AAC1CDB67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AFB71A1-E46D-48EC-AA26-BE01298EC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1C354C5-6D56-40F1-828B-D78B7E87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EB95-3B4E-4701-90EF-415C321877F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1DF4616-B7F5-4910-89B4-533B9438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61B44C-17FF-4FDC-99EC-A68BD133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E5E73-938E-4F0B-9841-D7103490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1403BF3-1819-40FE-AC19-3E07154D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EB95-3B4E-4701-90EF-415C321877F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28B36E2-D355-4520-9268-490E6DEF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CD19B1-F19F-478D-BF2D-19101964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0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9BDB2BC-EE49-422A-A9C5-A72FB0DF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EB95-3B4E-4701-90EF-415C321877F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B4EF528-CB54-4485-B292-C5B67A9B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AABDE1-B010-43D5-85D0-19F96681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8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183614-F8CD-4279-9F33-5216CA68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768D24-3F06-44AD-977E-18523CE0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BE51F3-8FFD-41C4-A936-2598A50B5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E5024D-D9D2-48E9-8FED-E373D720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EB95-3B4E-4701-90EF-415C321877F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DC770A-7DF6-47CD-9C80-81161952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365F65-41E8-4977-BB5E-3C6CE6E9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0ED261-8537-412F-B6D9-D04175B5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67E860C-FA66-4EB8-AF31-664C3BB26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7E64F3-83AE-4AD2-813F-29F5B5B36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2478AF-7A9E-4C72-AF60-BA28A003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EB95-3B4E-4701-90EF-415C321877F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7DF97C-A1E4-4EF9-A16B-FEA96397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72C9F5-00D6-42EE-80A0-2FC6D18D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1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781F694-FAA8-4F6C-85FA-2854998F6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04150F-B22A-4BD7-B82B-406D9C6B7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9D93A5-CDDF-4DAF-8A82-57A126B9C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1EB95-3B4E-4701-90EF-415C321877F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85CEFD-CC0D-4393-BEEB-EC70ACBB4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DCA4AE-D2E3-4CD8-9E6E-004243B53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5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23B194-6C60-44C4-BDFE-3467928E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091762"/>
            <a:ext cx="7484787" cy="12645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900" b="1" dirty="0">
                <a:solidFill>
                  <a:srgbClr val="FFFFFF"/>
                </a:solidFill>
              </a:rPr>
              <a:t>Trump's Taiwan Call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2700" dirty="0">
                <a:solidFill>
                  <a:srgbClr val="FFFFFF"/>
                </a:solidFill>
              </a:rPr>
              <a:t>What are people tweeting regarding Trump’s Taiwan call ?</a:t>
            </a:r>
            <a:br>
              <a:rPr lang="en-US" sz="2700" dirty="0">
                <a:solidFill>
                  <a:srgbClr val="FFFFFF"/>
                </a:solidFill>
              </a:rPr>
            </a:b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Dataset Pitch (Team 4)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5FE1FB-885E-4814-A4E5-7AA48CB44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3181384" cy="1264587"/>
          </a:xfrm>
        </p:spPr>
        <p:txBody>
          <a:bodyPr anchor="ctr">
            <a:normAutofit/>
          </a:bodyPr>
          <a:lstStyle/>
          <a:p>
            <a:pPr algn="l"/>
            <a:r>
              <a:rPr lang="zh-TW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趙上涵 </a:t>
            </a:r>
            <a:r>
              <a:rPr lang="en-US" altLang="zh-TW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Ricardo S. Chao</a:t>
            </a:r>
          </a:p>
          <a:p>
            <a:pPr algn="l"/>
            <a:r>
              <a:rPr lang="zh-TW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楊曜丞 </a:t>
            </a:r>
            <a:r>
              <a:rPr lang="en-US" altLang="zh-TW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Dylan Yang</a:t>
            </a:r>
          </a:p>
          <a:p>
            <a:pPr algn="l"/>
            <a:r>
              <a:rPr lang="zh-TW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趙晟瑋 </a:t>
            </a:r>
            <a:r>
              <a:rPr lang="en-US" altLang="zh-TW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Spencer Chao</a:t>
            </a:r>
            <a:endParaRPr 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Picture 2" descr="一張含有 相片, 男人, 握住, 女性 的圖片&#10;&#10;自動產生的描述">
            <a:extLst>
              <a:ext uri="{FF2B5EF4-FFF2-40B4-BE49-F238E27FC236}">
                <a16:creationId xmlns:a16="http://schemas.microsoft.com/office/drawing/2014/main" id="{E8937E82-8987-4ED6-8DC6-69CAE167E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" r="-1" b="22138"/>
          <a:stretch/>
        </p:blipFill>
        <p:spPr bwMode="auto">
          <a:xfrm>
            <a:off x="320040" y="293407"/>
            <a:ext cx="11548872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59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E2D972C-9819-4298-A6E9-A0E76AA596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" y="-20320"/>
            <a:ext cx="12192000" cy="687832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7F656C9-BEC2-43E1-AC8F-22F57726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319"/>
            <a:ext cx="1443087" cy="391992"/>
          </a:xfrm>
        </p:spPr>
        <p:txBody>
          <a:bodyPr>
            <a:normAutofit/>
          </a:bodyPr>
          <a:lstStyle/>
          <a:p>
            <a:r>
              <a:rPr lang="en-US" sz="1400" b="1" dirty="0"/>
              <a:t>Dataset Overview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58EFCAC-68E5-486B-8A83-6A25D71FE9E8}"/>
              </a:ext>
            </a:extLst>
          </p:cNvPr>
          <p:cNvGrpSpPr/>
          <p:nvPr/>
        </p:nvGrpSpPr>
        <p:grpSpPr>
          <a:xfrm>
            <a:off x="721543" y="599439"/>
            <a:ext cx="10754682" cy="5659121"/>
            <a:chOff x="718658" y="955039"/>
            <a:chExt cx="10754682" cy="5659121"/>
          </a:xfrm>
        </p:grpSpPr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93B67A80-4447-4130-A5F0-EB1A4948A6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68" t="49605"/>
            <a:stretch/>
          </p:blipFill>
          <p:spPr bwMode="auto">
            <a:xfrm>
              <a:off x="718658" y="955039"/>
              <a:ext cx="10754681" cy="3582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E6186C5C-532B-482B-9ACD-0A929EF179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68" t="49605"/>
            <a:stretch/>
          </p:blipFill>
          <p:spPr bwMode="auto">
            <a:xfrm>
              <a:off x="718659" y="2448560"/>
              <a:ext cx="10754681" cy="416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F8F9B18D-AD76-4D8B-8244-90A2C33EBFA3}"/>
              </a:ext>
            </a:extLst>
          </p:cNvPr>
          <p:cNvSpPr/>
          <p:nvPr/>
        </p:nvSpPr>
        <p:spPr>
          <a:xfrm>
            <a:off x="965827" y="703774"/>
            <a:ext cx="9413083" cy="4816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bg1"/>
                </a:solidFill>
              </a:rPr>
              <a:t>1229</a:t>
            </a:r>
            <a:r>
              <a:rPr lang="zh-TW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</a:rPr>
              <a:t>tweets. (with 775 unique values.)</a:t>
            </a:r>
          </a:p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chemeClr val="bg1"/>
                </a:solidFill>
              </a:rPr>
              <a:t>(May have to crawl additional data from twitter for later word2vec model build-up)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.csv file (each row represent an entry of the data.)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Include various “Twitter Slangs”, such as @ Sign, Hashtag , RT, etc.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Lots of noise, and misspellings.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Without labels. 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</a:rPr>
              <a:t>(We would have to label the data by ourselves, e.g. pos &amp; neg)</a:t>
            </a:r>
          </a:p>
        </p:txBody>
      </p:sp>
    </p:spTree>
    <p:extLst>
      <p:ext uri="{BB962C8B-B14F-4D97-AF65-F5344CB8AC3E}">
        <p14:creationId xmlns:p14="http://schemas.microsoft.com/office/powerpoint/2010/main" val="3334423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1D5B9F-9A1B-4F8C-9B82-D23F90A92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56673"/>
              </p:ext>
            </p:extLst>
          </p:nvPr>
        </p:nvGraphicFramePr>
        <p:xfrm>
          <a:off x="586509" y="847898"/>
          <a:ext cx="11018982" cy="5201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4364">
                  <a:extLst>
                    <a:ext uri="{9D8B030D-6E8A-4147-A177-3AD203B41FA5}">
                      <a16:colId xmlns:a16="http://schemas.microsoft.com/office/drawing/2014/main" val="977783297"/>
                    </a:ext>
                  </a:extLst>
                </a:gridCol>
                <a:gridCol w="2544618">
                  <a:extLst>
                    <a:ext uri="{9D8B030D-6E8A-4147-A177-3AD203B41FA5}">
                      <a16:colId xmlns:a16="http://schemas.microsoft.com/office/drawing/2014/main" val="1199882569"/>
                    </a:ext>
                  </a:extLst>
                </a:gridCol>
              </a:tblGrid>
              <a:tr h="599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Text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00AC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Label (0:neg ; 1:pos)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00A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74966"/>
                  </a:ext>
                </a:extLst>
              </a:tr>
              <a:tr h="92045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Story is not: Trump broke diplomatic norms by calling Taiwan.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1016"/>
                  </a:ext>
                </a:extLst>
              </a:tr>
              <a:tr h="92045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Trump speaks directly with Taiwan's leader, irking China https://t.co/Vu1IV8kbKG #AP</a:t>
                      </a:r>
                    </a:p>
                  </a:txBody>
                  <a:tcPr marL="38100" marR="38100" marT="38100" marB="3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076970"/>
                  </a:ext>
                </a:extLst>
              </a:tr>
              <a:tr h="92045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 Trump even know Taiwan and PRC are separate?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943533"/>
                  </a:ext>
                </a:extLst>
              </a:tr>
              <a:tr h="92045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I'm as glad as anyone to have a chance to mock Trump. But seriously, Taiwan should be a recognized independent country as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90935"/>
                  </a:ext>
                </a:extLst>
              </a:tr>
              <a:tr h="92045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will China respond? Donald Trump breaks longstanding US policy not to speak to Taiwan directly. Trump is certainly 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shak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586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043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834B8-DB3F-4C6D-9383-96054515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02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29C4EF48-E2F1-4BDA-A1D5-290B54120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493220"/>
              </p:ext>
            </p:extLst>
          </p:nvPr>
        </p:nvGraphicFramePr>
        <p:xfrm>
          <a:off x="1163508" y="2375500"/>
          <a:ext cx="9864984" cy="3358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706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A3520F6-EFC9-4BCE-9AF4-2EB040746A91}"/>
              </a:ext>
            </a:extLst>
          </p:cNvPr>
          <p:cNvSpPr/>
          <p:nvPr/>
        </p:nvSpPr>
        <p:spPr>
          <a:xfrm>
            <a:off x="111760" y="81280"/>
            <a:ext cx="4846320" cy="6473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內容版面配置區 2">
            <a:extLst>
              <a:ext uri="{FF2B5EF4-FFF2-40B4-BE49-F238E27FC236}">
                <a16:creationId xmlns:a16="http://schemas.microsoft.com/office/drawing/2014/main" id="{5550CA88-353B-4843-9671-122AFDDEDC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0205" y="369472"/>
          <a:ext cx="4777875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B914E76B-3C68-4A73-847B-DACF1742B386}"/>
              </a:ext>
            </a:extLst>
          </p:cNvPr>
          <p:cNvSpPr txBox="1"/>
          <p:nvPr/>
        </p:nvSpPr>
        <p:spPr>
          <a:xfrm>
            <a:off x="5280525" y="510874"/>
            <a:ext cx="6365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Standard Data Cleaning Measures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tf-idf</a:t>
            </a:r>
            <a:r>
              <a:rPr lang="en-US" sz="2400" dirty="0"/>
              <a:t> Calculation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54745AF-40A4-4AB0-AF5D-35EF2FD980DD}"/>
              </a:ext>
            </a:extLst>
          </p:cNvPr>
          <p:cNvSpPr txBox="1"/>
          <p:nvPr/>
        </p:nvSpPr>
        <p:spPr>
          <a:xfrm>
            <a:off x="5280525" y="1581773"/>
            <a:ext cx="6365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Word2Vec Model.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162FE72-05A0-4E0D-A4BC-849C46A475FC}"/>
              </a:ext>
            </a:extLst>
          </p:cNvPr>
          <p:cNvSpPr txBox="1"/>
          <p:nvPr/>
        </p:nvSpPr>
        <p:spPr>
          <a:xfrm>
            <a:off x="5280525" y="2856178"/>
            <a:ext cx="6365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Regressions, Decision Tree, Support Vector Machine, etc.</a:t>
            </a:r>
          </a:p>
        </p:txBody>
      </p:sp>
    </p:spTree>
    <p:extLst>
      <p:ext uri="{BB962C8B-B14F-4D97-AF65-F5344CB8AC3E}">
        <p14:creationId xmlns:p14="http://schemas.microsoft.com/office/powerpoint/2010/main" val="1815655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834B8-DB3F-4C6D-9383-96054515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02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29C4EF48-E2F1-4BDA-A1D5-290B54120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384261"/>
              </p:ext>
            </p:extLst>
          </p:nvPr>
        </p:nvGraphicFramePr>
        <p:xfrm>
          <a:off x="1163508" y="2375500"/>
          <a:ext cx="9864984" cy="3358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5137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834B8-DB3F-4C6D-9383-96054515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02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29C4EF48-E2F1-4BDA-A1D5-290B54120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2497558"/>
              </p:ext>
            </p:extLst>
          </p:nvPr>
        </p:nvGraphicFramePr>
        <p:xfrm>
          <a:off x="1163508" y="2375500"/>
          <a:ext cx="9864984" cy="3358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3451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 descr="一張含有 狗, 動物, 哺乳類, 坐 的圖片&#10;&#10;自動產生的描述">
            <a:extLst>
              <a:ext uri="{FF2B5EF4-FFF2-40B4-BE49-F238E27FC236}">
                <a16:creationId xmlns:a16="http://schemas.microsoft.com/office/drawing/2014/main" id="{C89A5D29-76B7-4621-8FB4-3ADBB88A71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04" r="14266" b="1066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4C950FDC-1FE4-469A-9572-B2D014AE49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8636781-66E6-44AD-9F7B-F04909E73811}"/>
              </a:ext>
            </a:extLst>
          </p:cNvPr>
          <p:cNvSpPr/>
          <p:nvPr/>
        </p:nvSpPr>
        <p:spPr>
          <a:xfrm>
            <a:off x="7598004" y="122548"/>
            <a:ext cx="4449452" cy="6297106"/>
          </a:xfrm>
          <a:prstGeom prst="rect">
            <a:avLst/>
          </a:prstGeom>
          <a:solidFill>
            <a:srgbClr val="02020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DE9990-63DB-43C5-AD86-88755230CDD3}"/>
              </a:ext>
            </a:extLst>
          </p:cNvPr>
          <p:cNvSpPr/>
          <p:nvPr/>
        </p:nvSpPr>
        <p:spPr>
          <a:xfrm>
            <a:off x="4665642" y="1236530"/>
            <a:ext cx="72377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i="1" dirty="0"/>
              <a:t>“Out main goal is to apply data analytics techniques we’ve learned to our dataset with tools manufactured by ourselves and with mathematical concept  in</a:t>
            </a:r>
            <a:r>
              <a:rPr lang="zh-TW" altLang="en-US" sz="3200" i="1" dirty="0"/>
              <a:t> </a:t>
            </a:r>
            <a:r>
              <a:rPr lang="en-US" altLang="zh-TW" sz="3200" i="1" dirty="0"/>
              <a:t>our </a:t>
            </a:r>
            <a:r>
              <a:rPr lang="en-US" sz="3200" i="1" dirty="0"/>
              <a:t>mind.”</a:t>
            </a:r>
          </a:p>
        </p:txBody>
      </p:sp>
      <p:graphicFrame>
        <p:nvGraphicFramePr>
          <p:cNvPr id="35" name="內容版面配置區 2">
            <a:extLst>
              <a:ext uri="{FF2B5EF4-FFF2-40B4-BE49-F238E27FC236}">
                <a16:creationId xmlns:a16="http://schemas.microsoft.com/office/drawing/2014/main" id="{E2117C64-FABA-4549-941E-BF3662D24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453530"/>
              </p:ext>
            </p:extLst>
          </p:nvPr>
        </p:nvGraphicFramePr>
        <p:xfrm>
          <a:off x="4897290" y="3377132"/>
          <a:ext cx="6774416" cy="253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0952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834B8-DB3F-4C6D-9383-96054515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02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29C4EF48-E2F1-4BDA-A1D5-290B54120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714233"/>
              </p:ext>
            </p:extLst>
          </p:nvPr>
        </p:nvGraphicFramePr>
        <p:xfrm>
          <a:off x="1163508" y="2375500"/>
          <a:ext cx="9864984" cy="3358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2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圖片 22" descr="一張含有 螢幕擷取畫面 的圖片&#10;&#10;自動產生的描述">
            <a:extLst>
              <a:ext uri="{FF2B5EF4-FFF2-40B4-BE49-F238E27FC236}">
                <a16:creationId xmlns:a16="http://schemas.microsoft.com/office/drawing/2014/main" id="{36D63EEB-753E-4899-AB8F-1D9CB4AD2B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91" b="4174"/>
          <a:stretch/>
        </p:blipFill>
        <p:spPr>
          <a:xfrm>
            <a:off x="297657" y="1333474"/>
            <a:ext cx="11596685" cy="5419562"/>
          </a:xfrm>
          <a:prstGeom prst="rect">
            <a:avLst/>
          </a:prstGeom>
          <a:ln>
            <a:noFill/>
          </a:ln>
        </p:spPr>
      </p:pic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71B857F1-F643-41E9-9332-D56049808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811" y="355248"/>
            <a:ext cx="4198378" cy="91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564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9C308873-C531-4AA2-9EBB-4A7AA6A31D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2E67FFC-E59B-4BC1-BF54-5181A11F9B40}"/>
              </a:ext>
            </a:extLst>
          </p:cNvPr>
          <p:cNvSpPr/>
          <p:nvPr/>
        </p:nvSpPr>
        <p:spPr>
          <a:xfrm>
            <a:off x="200036" y="3361060"/>
            <a:ext cx="1032970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Trump's phone call with Taiwan president risks China's wrath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The Guardian | </a:t>
            </a:r>
            <a:r>
              <a:rPr lang="da-DK" dirty="0">
                <a:solidFill>
                  <a:schemeClr val="bg1"/>
                </a:solidFill>
              </a:rPr>
              <a:t>Sat 3 Dec 2016 10.19 GMT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|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https://reurl.cc/Y14aoL</a:t>
            </a:r>
            <a:endParaRPr lang="da-DK" dirty="0">
              <a:solidFill>
                <a:schemeClr val="bg1"/>
              </a:solidFill>
            </a:endParaRPr>
          </a:p>
          <a:p>
            <a:pPr algn="just"/>
            <a:endParaRPr lang="da-DK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Donald Trump looked to have sparked a potentially damaging diplomatic row with China on Friday after speaking to Taiwanese president Tsai Ing-wen on the telephone in a move experts said would anger Beijing.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The call, first reported by the Taipei Times and confirmed by the Financial Times, is thought to be the first between the leader of the island and a US president or president-elect since ties between America and Taiwan were severed in 1979, at Beijing’s behest.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84AFEFC-82EF-4860-BC62-0AB381F04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467" y="959830"/>
            <a:ext cx="6089883" cy="224008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60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E2D972C-9819-4298-A6E9-A0E76AA596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" y="-20320"/>
            <a:ext cx="12192000" cy="6878320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3CABB9F-39C1-4068-89FB-37A4CEA563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49605"/>
          <a:stretch/>
        </p:blipFill>
        <p:spPr bwMode="auto">
          <a:xfrm>
            <a:off x="291079" y="1138801"/>
            <a:ext cx="5701749" cy="220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7F656C9-BEC2-43E1-AC8F-22F57726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319"/>
            <a:ext cx="1443087" cy="391992"/>
          </a:xfrm>
        </p:spPr>
        <p:txBody>
          <a:bodyPr>
            <a:normAutofit/>
          </a:bodyPr>
          <a:lstStyle/>
          <a:p>
            <a:r>
              <a:rPr lang="en-US" sz="1400" b="1" dirty="0"/>
              <a:t>Dataset Overview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115BE9-A52C-40C9-9A70-2FF4AF9F9BC6}"/>
              </a:ext>
            </a:extLst>
          </p:cNvPr>
          <p:cNvSpPr/>
          <p:nvPr/>
        </p:nvSpPr>
        <p:spPr>
          <a:xfrm>
            <a:off x="291079" y="1519752"/>
            <a:ext cx="50736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RT @</a:t>
            </a:r>
            <a:r>
              <a:rPr lang="en-US" sz="2200" b="1" dirty="0" err="1">
                <a:solidFill>
                  <a:schemeClr val="bg1"/>
                </a:solidFill>
              </a:rPr>
              <a:t>SteveSGoddard</a:t>
            </a:r>
            <a:r>
              <a:rPr lang="en-US" sz="2200" b="1" dirty="0">
                <a:solidFill>
                  <a:schemeClr val="bg1"/>
                </a:solidFill>
              </a:rPr>
              <a:t>: The @</a:t>
            </a:r>
            <a:r>
              <a:rPr lang="en-US" sz="2200" b="1" dirty="0" err="1">
                <a:solidFill>
                  <a:schemeClr val="bg1"/>
                </a:solidFill>
              </a:rPr>
              <a:t>nytimes</a:t>
            </a:r>
            <a:r>
              <a:rPr lang="en-US" sz="2200" b="1" dirty="0">
                <a:solidFill>
                  <a:schemeClr val="bg1"/>
                </a:solidFill>
              </a:rPr>
              <a:t> was thrilled by Obama talking to Communist dictator Castro, and horrified by Trump talking to the elected l??e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BC16F1F6-DCB6-4FB5-9E59-1DC0C0E1CD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49605"/>
          <a:stretch/>
        </p:blipFill>
        <p:spPr bwMode="auto">
          <a:xfrm>
            <a:off x="6238240" y="1138801"/>
            <a:ext cx="5701749" cy="220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6CAD960-1A73-41FF-8C20-281D61B24421}"/>
              </a:ext>
            </a:extLst>
          </p:cNvPr>
          <p:cNvSpPr/>
          <p:nvPr/>
        </p:nvSpPr>
        <p:spPr>
          <a:xfrm>
            <a:off x="6238240" y="1519752"/>
            <a:ext cx="50736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RT @</a:t>
            </a:r>
            <a:r>
              <a:rPr lang="en-US" sz="2200" b="1" dirty="0" err="1">
                <a:solidFill>
                  <a:schemeClr val="bg1"/>
                </a:solidFill>
              </a:rPr>
              <a:t>anneapplebaum</a:t>
            </a:r>
            <a:r>
              <a:rPr lang="en-US" sz="2200" b="1" dirty="0">
                <a:solidFill>
                  <a:schemeClr val="bg1"/>
                </a:solidFill>
              </a:rPr>
              <a:t>: How do we know that the Trump overtures towards Taiwan and the </a:t>
            </a:r>
            <a:r>
              <a:rPr lang="en-US" sz="2200" b="1" dirty="0" err="1">
                <a:solidFill>
                  <a:schemeClr val="bg1"/>
                </a:solidFill>
              </a:rPr>
              <a:t>Phillipines</a:t>
            </a:r>
            <a:r>
              <a:rPr lang="en-US" sz="2200" b="1" dirty="0">
                <a:solidFill>
                  <a:schemeClr val="bg1"/>
                </a:solidFill>
              </a:rPr>
              <a:t> aren't motivated by personal commercial inter?? 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D405E6AC-95D8-40EB-A26F-19721C242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49605"/>
          <a:stretch/>
        </p:blipFill>
        <p:spPr bwMode="auto">
          <a:xfrm>
            <a:off x="291079" y="3501467"/>
            <a:ext cx="5701749" cy="220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C494F71-C409-4016-8065-8E4F178A1B4C}"/>
              </a:ext>
            </a:extLst>
          </p:cNvPr>
          <p:cNvSpPr/>
          <p:nvPr/>
        </p:nvSpPr>
        <p:spPr>
          <a:xfrm>
            <a:off x="291079" y="3882418"/>
            <a:ext cx="50736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RT @</a:t>
            </a:r>
            <a:r>
              <a:rPr lang="en-US" sz="2200" b="1" dirty="0" err="1">
                <a:solidFill>
                  <a:schemeClr val="bg1"/>
                </a:solidFill>
              </a:rPr>
              <a:t>NolteNC</a:t>
            </a:r>
            <a:r>
              <a:rPr lang="en-US" sz="2200" b="1" dirty="0">
                <a:solidFill>
                  <a:schemeClr val="bg1"/>
                </a:solidFill>
              </a:rPr>
              <a:t>: Trump should fire off a tweet claiming he got drunk and played 5 hours of Grand Theft Auto with the Taiwan president.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82E7B64E-CF12-4C81-9045-C87D56EBB4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49605"/>
          <a:stretch/>
        </p:blipFill>
        <p:spPr bwMode="auto">
          <a:xfrm>
            <a:off x="6238240" y="3501467"/>
            <a:ext cx="5701749" cy="220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64FB8A3-522D-4377-A5EA-F4D367DF549B}"/>
              </a:ext>
            </a:extLst>
          </p:cNvPr>
          <p:cNvSpPr/>
          <p:nvPr/>
        </p:nvSpPr>
        <p:spPr>
          <a:xfrm>
            <a:off x="6238240" y="3882418"/>
            <a:ext cx="50736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Trump Speaks With Taiwan???? Leader, an Affront to China https://t.co/AEeTzcpNS7 #</a:t>
            </a:r>
            <a:r>
              <a:rPr lang="en-US" sz="2200" b="1" dirty="0" err="1">
                <a:solidFill>
                  <a:schemeClr val="bg1"/>
                </a:solidFill>
              </a:rPr>
              <a:t>SouthChinaSea</a:t>
            </a:r>
            <a:r>
              <a:rPr lang="en-US" sz="2200" b="1" dirty="0">
                <a:solidFill>
                  <a:schemeClr val="bg1"/>
                </a:solidFill>
              </a:rPr>
              <a:t> #</a:t>
            </a:r>
            <a:r>
              <a:rPr lang="en-US" sz="2200" b="1" dirty="0" err="1">
                <a:solidFill>
                  <a:schemeClr val="bg1"/>
                </a:solidFill>
              </a:rPr>
              <a:t>AsiaPacificnd</a:t>
            </a: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888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E2D972C-9819-4298-A6E9-A0E76AA596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" y="-20320"/>
            <a:ext cx="12192000" cy="6878320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3CABB9F-39C1-4068-89FB-37A4CEA563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49605"/>
          <a:stretch/>
        </p:blipFill>
        <p:spPr bwMode="auto">
          <a:xfrm>
            <a:off x="291079" y="1138801"/>
            <a:ext cx="5701749" cy="220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7F656C9-BEC2-43E1-AC8F-22F57726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319"/>
            <a:ext cx="1443087" cy="391992"/>
          </a:xfrm>
        </p:spPr>
        <p:txBody>
          <a:bodyPr>
            <a:normAutofit/>
          </a:bodyPr>
          <a:lstStyle/>
          <a:p>
            <a:r>
              <a:rPr lang="en-US" sz="1400" b="1" dirty="0"/>
              <a:t>Dataset Overview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115BE9-A52C-40C9-9A70-2FF4AF9F9BC6}"/>
              </a:ext>
            </a:extLst>
          </p:cNvPr>
          <p:cNvSpPr/>
          <p:nvPr/>
        </p:nvSpPr>
        <p:spPr>
          <a:xfrm>
            <a:off x="291079" y="1519752"/>
            <a:ext cx="50736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RT @</a:t>
            </a:r>
            <a:r>
              <a:rPr lang="en-US" sz="2200" b="1" dirty="0" err="1">
                <a:solidFill>
                  <a:schemeClr val="bg1"/>
                </a:solidFill>
              </a:rPr>
              <a:t>SteveSGoddard</a:t>
            </a:r>
            <a:r>
              <a:rPr lang="en-US" sz="2200" b="1" dirty="0">
                <a:solidFill>
                  <a:schemeClr val="bg1"/>
                </a:solidFill>
              </a:rPr>
              <a:t>: The @</a:t>
            </a:r>
            <a:r>
              <a:rPr lang="en-US" sz="2200" b="1" dirty="0" err="1">
                <a:solidFill>
                  <a:schemeClr val="bg1"/>
                </a:solidFill>
              </a:rPr>
              <a:t>nytimes</a:t>
            </a:r>
            <a:r>
              <a:rPr lang="en-US" sz="2200" b="1" dirty="0">
                <a:solidFill>
                  <a:schemeClr val="bg1"/>
                </a:solidFill>
              </a:rPr>
              <a:t> was thrilled by Obama talking to Communist dictator Castro, and horrified by Trump talking to the elected l??e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BC16F1F6-DCB6-4FB5-9E59-1DC0C0E1CD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49605"/>
          <a:stretch/>
        </p:blipFill>
        <p:spPr bwMode="auto">
          <a:xfrm>
            <a:off x="6238240" y="1138801"/>
            <a:ext cx="5701749" cy="220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6CAD960-1A73-41FF-8C20-281D61B24421}"/>
              </a:ext>
            </a:extLst>
          </p:cNvPr>
          <p:cNvSpPr/>
          <p:nvPr/>
        </p:nvSpPr>
        <p:spPr>
          <a:xfrm>
            <a:off x="6238240" y="1519752"/>
            <a:ext cx="50736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RT @</a:t>
            </a:r>
            <a:r>
              <a:rPr lang="en-US" sz="2200" b="1" dirty="0" err="1">
                <a:solidFill>
                  <a:schemeClr val="bg1"/>
                </a:solidFill>
              </a:rPr>
              <a:t>anneapplebaum</a:t>
            </a:r>
            <a:r>
              <a:rPr lang="en-US" sz="2200" b="1" dirty="0">
                <a:solidFill>
                  <a:schemeClr val="bg1"/>
                </a:solidFill>
              </a:rPr>
              <a:t>: How do we know that the Trump overtures towards Taiwan and the </a:t>
            </a:r>
            <a:r>
              <a:rPr lang="en-US" sz="2200" b="1" dirty="0" err="1">
                <a:solidFill>
                  <a:schemeClr val="bg1"/>
                </a:solidFill>
              </a:rPr>
              <a:t>Phillipines</a:t>
            </a:r>
            <a:r>
              <a:rPr lang="en-US" sz="2200" b="1" dirty="0">
                <a:solidFill>
                  <a:schemeClr val="bg1"/>
                </a:solidFill>
              </a:rPr>
              <a:t> aren't motivated by personal commercial inter?? 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D405E6AC-95D8-40EB-A26F-19721C242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49605"/>
          <a:stretch/>
        </p:blipFill>
        <p:spPr bwMode="auto">
          <a:xfrm>
            <a:off x="291079" y="3501467"/>
            <a:ext cx="5701749" cy="220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C494F71-C409-4016-8065-8E4F178A1B4C}"/>
              </a:ext>
            </a:extLst>
          </p:cNvPr>
          <p:cNvSpPr/>
          <p:nvPr/>
        </p:nvSpPr>
        <p:spPr>
          <a:xfrm>
            <a:off x="291079" y="3882418"/>
            <a:ext cx="50736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RT @</a:t>
            </a:r>
            <a:r>
              <a:rPr lang="en-US" sz="2200" b="1" dirty="0" err="1">
                <a:solidFill>
                  <a:schemeClr val="bg1"/>
                </a:solidFill>
              </a:rPr>
              <a:t>NolteNC</a:t>
            </a:r>
            <a:r>
              <a:rPr lang="en-US" sz="2200" b="1" dirty="0">
                <a:solidFill>
                  <a:schemeClr val="bg1"/>
                </a:solidFill>
              </a:rPr>
              <a:t>: Trump should fire off a tweet claiming he got drunk and played 5 hours of Grand Theft Auto with the Taiwan president.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82E7B64E-CF12-4C81-9045-C87D56EBB4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49605"/>
          <a:stretch/>
        </p:blipFill>
        <p:spPr bwMode="auto">
          <a:xfrm>
            <a:off x="6238240" y="3501467"/>
            <a:ext cx="5701749" cy="220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64FB8A3-522D-4377-A5EA-F4D367DF549B}"/>
              </a:ext>
            </a:extLst>
          </p:cNvPr>
          <p:cNvSpPr/>
          <p:nvPr/>
        </p:nvSpPr>
        <p:spPr>
          <a:xfrm>
            <a:off x="6238240" y="3882418"/>
            <a:ext cx="50736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Trump Speaks With Taiwan???? Leader, an Affront to China https://t.co/AEeTzcpNS7 #</a:t>
            </a:r>
            <a:r>
              <a:rPr lang="en-US" sz="2200" b="1" dirty="0" err="1">
                <a:solidFill>
                  <a:schemeClr val="bg1"/>
                </a:solidFill>
              </a:rPr>
              <a:t>SouthChinaSea</a:t>
            </a:r>
            <a:r>
              <a:rPr lang="en-US" sz="2200" b="1" dirty="0">
                <a:solidFill>
                  <a:schemeClr val="bg1"/>
                </a:solidFill>
              </a:rPr>
              <a:t> #</a:t>
            </a:r>
            <a:r>
              <a:rPr lang="en-US" sz="2200" b="1" dirty="0" err="1">
                <a:solidFill>
                  <a:schemeClr val="bg1"/>
                </a:solidFill>
              </a:rPr>
              <a:t>AsiaPacificnd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A90B017-DE5D-4EE6-BCC6-5E533C981EF6}"/>
              </a:ext>
            </a:extLst>
          </p:cNvPr>
          <p:cNvSpPr/>
          <p:nvPr/>
        </p:nvSpPr>
        <p:spPr>
          <a:xfrm>
            <a:off x="244520" y="1043840"/>
            <a:ext cx="1443087" cy="391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20203"/>
                </a:solidFill>
              </a:rPr>
              <a:t>Tweet Type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407DF2E-1E4B-4A6C-92AF-BD80DADCF241}"/>
              </a:ext>
            </a:extLst>
          </p:cNvPr>
          <p:cNvSpPr/>
          <p:nvPr/>
        </p:nvSpPr>
        <p:spPr>
          <a:xfrm>
            <a:off x="244520" y="1519752"/>
            <a:ext cx="500198" cy="3919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9B2F63C-A53F-46A7-864D-1D5F88EC8519}"/>
              </a:ext>
            </a:extLst>
          </p:cNvPr>
          <p:cNvSpPr/>
          <p:nvPr/>
        </p:nvSpPr>
        <p:spPr>
          <a:xfrm>
            <a:off x="744718" y="1529032"/>
            <a:ext cx="2336855" cy="3919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0654ADE-2404-4D92-BAB7-EBE183C8DEE2}"/>
              </a:ext>
            </a:extLst>
          </p:cNvPr>
          <p:cNvSpPr/>
          <p:nvPr/>
        </p:nvSpPr>
        <p:spPr>
          <a:xfrm>
            <a:off x="1978685" y="1043840"/>
            <a:ext cx="1443087" cy="391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20203"/>
                </a:solidFill>
              </a:rPr>
              <a:t>At Sign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F3F0FD04-5BE7-4513-95B5-7B6031CAC9B3}"/>
              </a:ext>
            </a:extLst>
          </p:cNvPr>
          <p:cNvSpPr/>
          <p:nvPr/>
        </p:nvSpPr>
        <p:spPr>
          <a:xfrm>
            <a:off x="6199174" y="4605693"/>
            <a:ext cx="3048521" cy="3919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AEFE66A1-4A95-482A-AD0E-69C246CF1DA9}"/>
              </a:ext>
            </a:extLst>
          </p:cNvPr>
          <p:cNvSpPr/>
          <p:nvPr/>
        </p:nvSpPr>
        <p:spPr>
          <a:xfrm>
            <a:off x="6199174" y="4136595"/>
            <a:ext cx="1443087" cy="391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20203"/>
                </a:solidFill>
              </a:rPr>
              <a:t>Link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D505101F-9B10-4CEB-A9B0-99E50F0E11BA}"/>
              </a:ext>
            </a:extLst>
          </p:cNvPr>
          <p:cNvSpPr/>
          <p:nvPr/>
        </p:nvSpPr>
        <p:spPr>
          <a:xfrm>
            <a:off x="9286761" y="4605693"/>
            <a:ext cx="1940563" cy="3919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1271AB0-8581-42FB-91CC-A560A7D7449B}"/>
              </a:ext>
            </a:extLst>
          </p:cNvPr>
          <p:cNvSpPr/>
          <p:nvPr/>
        </p:nvSpPr>
        <p:spPr>
          <a:xfrm>
            <a:off x="9247695" y="4175148"/>
            <a:ext cx="1443087" cy="391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20203"/>
                </a:solidFill>
              </a:rPr>
              <a:t>Hashtag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A8041121-B5F0-4AF0-846C-D59D6EBB3713}"/>
              </a:ext>
            </a:extLst>
          </p:cNvPr>
          <p:cNvSpPr/>
          <p:nvPr/>
        </p:nvSpPr>
        <p:spPr>
          <a:xfrm>
            <a:off x="6283906" y="1884288"/>
            <a:ext cx="4943418" cy="108201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D3D3EE07-A678-4415-BD9F-FD054A6D5935}"/>
              </a:ext>
            </a:extLst>
          </p:cNvPr>
          <p:cNvSpPr/>
          <p:nvPr/>
        </p:nvSpPr>
        <p:spPr>
          <a:xfrm>
            <a:off x="6345762" y="3037008"/>
            <a:ext cx="1930972" cy="391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20203"/>
                </a:solidFill>
              </a:rPr>
              <a:t>Tweet Content</a:t>
            </a:r>
          </a:p>
        </p:txBody>
      </p:sp>
    </p:spTree>
    <p:extLst>
      <p:ext uri="{BB962C8B-B14F-4D97-AF65-F5344CB8AC3E}">
        <p14:creationId xmlns:p14="http://schemas.microsoft.com/office/powerpoint/2010/main" val="3068410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644</Words>
  <Application>Microsoft Office PowerPoint</Application>
  <PresentationFormat>寬螢幕</PresentationFormat>
  <Paragraphs>74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Calibri Light</vt:lpstr>
      <vt:lpstr>Office 佈景主題</vt:lpstr>
      <vt:lpstr>Trump's Taiwan Call What are people tweeting regarding Trump’s Taiwan call ? Dataset Pitch (Team 4)</vt:lpstr>
      <vt:lpstr>Outline</vt:lpstr>
      <vt:lpstr>Outline</vt:lpstr>
      <vt:lpstr>PowerPoint 簡報</vt:lpstr>
      <vt:lpstr>Outline</vt:lpstr>
      <vt:lpstr>PowerPoint 簡報</vt:lpstr>
      <vt:lpstr>PowerPoint 簡報</vt:lpstr>
      <vt:lpstr>Dataset Overview</vt:lpstr>
      <vt:lpstr>Dataset Overview</vt:lpstr>
      <vt:lpstr>Dataset Overview</vt:lpstr>
      <vt:lpstr>PowerPoint 簡報</vt:lpstr>
      <vt:lpstr>Outline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Trump's Taiwan Call What are people tweeting regarding Trump’s Taiwan call ? Dataset Pitch (Team 4)</dc:title>
  <dc:creator>SHANG-HAN CHAO</dc:creator>
  <cp:lastModifiedBy>cheng</cp:lastModifiedBy>
  <cp:revision>22</cp:revision>
  <dcterms:created xsi:type="dcterms:W3CDTF">2020-05-10T13:34:44Z</dcterms:created>
  <dcterms:modified xsi:type="dcterms:W3CDTF">2020-05-12T15:34:20Z</dcterms:modified>
</cp:coreProperties>
</file>