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7" r:id="rId3"/>
    <p:sldId id="288" r:id="rId4"/>
    <p:sldId id="276" r:id="rId5"/>
    <p:sldId id="258" r:id="rId6"/>
    <p:sldId id="277" r:id="rId7"/>
    <p:sldId id="259" r:id="rId8"/>
    <p:sldId id="289" r:id="rId9"/>
    <p:sldId id="264" r:id="rId10"/>
    <p:sldId id="280" r:id="rId11"/>
    <p:sldId id="279" r:id="rId12"/>
    <p:sldId id="261" r:id="rId13"/>
    <p:sldId id="281" r:id="rId14"/>
    <p:sldId id="291" r:id="rId15"/>
    <p:sldId id="267" r:id="rId16"/>
    <p:sldId id="282" r:id="rId17"/>
    <p:sldId id="283" r:id="rId18"/>
    <p:sldId id="290" r:id="rId19"/>
    <p:sldId id="292" r:id="rId20"/>
    <p:sldId id="285" r:id="rId21"/>
    <p:sldId id="293" r:id="rId22"/>
    <p:sldId id="294" r:id="rId23"/>
    <p:sldId id="286" r:id="rId24"/>
    <p:sldId id="29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ED"/>
    <a:srgbClr val="207347"/>
    <a:srgbClr val="E6E6E6"/>
    <a:srgbClr val="02020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2" autoAdjust="0"/>
    <p:restoredTop sz="89236" autoAdjust="0"/>
  </p:normalViewPr>
  <p:slideViewPr>
    <p:cSldViewPr snapToGrid="0">
      <p:cViewPr varScale="1">
        <p:scale>
          <a:sx n="103" d="100"/>
          <a:sy n="103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D5DFDE-40A0-4F5A-9860-4092D0FFFD5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74842720-3995-40A7-95E3-418CFD8F94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Noise estimating &amp; Data splitting</a:t>
          </a:r>
          <a:endParaRPr lang="en-US" dirty="0"/>
        </a:p>
      </dgm:t>
    </dgm:pt>
    <dgm:pt modelId="{EB4AEA9F-8C87-4E24-9DFB-AD6A6680114F}" type="parTrans" cxnId="{CC0B74B2-730A-49E0-A0FC-91999DCA15E0}">
      <dgm:prSet/>
      <dgm:spPr/>
      <dgm:t>
        <a:bodyPr/>
        <a:lstStyle/>
        <a:p>
          <a:endParaRPr lang="en-US"/>
        </a:p>
      </dgm:t>
    </dgm:pt>
    <dgm:pt modelId="{3DFFB14B-F6A7-4182-B390-EA6566245C49}" type="sibTrans" cxnId="{CC0B74B2-730A-49E0-A0FC-91999DCA15E0}">
      <dgm:prSet/>
      <dgm:spPr/>
      <dgm:t>
        <a:bodyPr/>
        <a:lstStyle/>
        <a:p>
          <a:endParaRPr lang="en-US"/>
        </a:p>
      </dgm:t>
    </dgm:pt>
    <dgm:pt modelId="{24B22928-FABC-4091-92CF-B871536D07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Problem</a:t>
          </a:r>
          <a:br>
            <a:rPr lang="en-US" altLang="zh-TW" dirty="0"/>
          </a:br>
          <a:r>
            <a:rPr lang="en-US" altLang="zh-TW" dirty="0"/>
            <a:t>Domain</a:t>
          </a:r>
          <a:endParaRPr lang="en-US" dirty="0"/>
        </a:p>
      </dgm:t>
    </dgm:pt>
    <dgm:pt modelId="{DB88B8D2-4140-49CC-B984-F68188F38CF0}" type="sibTrans" cxnId="{596A1A71-413E-4A29-8DB5-647445EB77A3}">
      <dgm:prSet/>
      <dgm:spPr/>
      <dgm:t>
        <a:bodyPr/>
        <a:lstStyle/>
        <a:p>
          <a:endParaRPr lang="en-US"/>
        </a:p>
      </dgm:t>
    </dgm:pt>
    <dgm:pt modelId="{96917530-B7D6-4250-AA50-93825155446A}" type="parTrans" cxnId="{596A1A71-413E-4A29-8DB5-647445EB77A3}">
      <dgm:prSet/>
      <dgm:spPr/>
      <dgm:t>
        <a:bodyPr/>
        <a:lstStyle/>
        <a:p>
          <a:endParaRPr lang="en-US"/>
        </a:p>
      </dgm:t>
    </dgm:pt>
    <dgm:pt modelId="{2D2A7146-4E4E-4A8E-9B8F-C0936DF13D6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Data Overview </a:t>
          </a:r>
          <a:endParaRPr lang="en-US" dirty="0"/>
        </a:p>
      </dgm:t>
    </dgm:pt>
    <dgm:pt modelId="{D7107386-893E-401D-A4E2-3E3D8C9D82BB}" type="parTrans" cxnId="{900E5D00-CAAC-49A4-8644-7FEBA80F8967}">
      <dgm:prSet/>
      <dgm:spPr/>
      <dgm:t>
        <a:bodyPr/>
        <a:lstStyle/>
        <a:p>
          <a:endParaRPr lang="zh-TW" altLang="en-US"/>
        </a:p>
      </dgm:t>
    </dgm:pt>
    <dgm:pt modelId="{93E45107-2CEF-410D-96CC-B47294DD2BF8}" type="sibTrans" cxnId="{900E5D00-CAAC-49A4-8644-7FEBA80F8967}">
      <dgm:prSet/>
      <dgm:spPr/>
      <dgm:t>
        <a:bodyPr/>
        <a:lstStyle/>
        <a:p>
          <a:endParaRPr lang="zh-TW" altLang="en-US"/>
        </a:p>
      </dgm:t>
    </dgm:pt>
    <dgm:pt modelId="{8DCAC587-716F-4E1A-A921-5C130BA805C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Data representation</a:t>
          </a:r>
          <a:endParaRPr lang="en-US" dirty="0"/>
        </a:p>
      </dgm:t>
    </dgm:pt>
    <dgm:pt modelId="{8AAA048B-77EA-4AC0-B734-80F8399BCC57}" type="parTrans" cxnId="{91642C33-6561-4807-A844-D18F67B9907E}">
      <dgm:prSet/>
      <dgm:spPr/>
      <dgm:t>
        <a:bodyPr/>
        <a:lstStyle/>
        <a:p>
          <a:endParaRPr lang="zh-TW" altLang="en-US"/>
        </a:p>
      </dgm:t>
    </dgm:pt>
    <dgm:pt modelId="{5A3B6774-57B2-4977-9F64-47AD47189FC6}" type="sibTrans" cxnId="{91642C33-6561-4807-A844-D18F67B9907E}">
      <dgm:prSet/>
      <dgm:spPr/>
      <dgm:t>
        <a:bodyPr/>
        <a:lstStyle/>
        <a:p>
          <a:endParaRPr lang="zh-TW" altLang="en-US"/>
        </a:p>
      </dgm:t>
    </dgm:pt>
    <dgm:pt modelId="{72A57CC0-9116-4FFF-BE99-27810D40DA8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Interpretation</a:t>
          </a:r>
          <a:endParaRPr lang="en-US" dirty="0"/>
        </a:p>
      </dgm:t>
    </dgm:pt>
    <dgm:pt modelId="{CC08CE89-761C-4E55-8F1B-928470D7F1D8}" type="parTrans" cxnId="{31901B68-B06E-4866-9CBC-0A19040468B6}">
      <dgm:prSet/>
      <dgm:spPr/>
      <dgm:t>
        <a:bodyPr/>
        <a:lstStyle/>
        <a:p>
          <a:endParaRPr lang="zh-TW" altLang="en-US"/>
        </a:p>
      </dgm:t>
    </dgm:pt>
    <dgm:pt modelId="{9EE4D3CD-3F4F-4E09-B372-B7972CFA7174}" type="sibTrans" cxnId="{31901B68-B06E-4866-9CBC-0A19040468B6}">
      <dgm:prSet/>
      <dgm:spPr/>
      <dgm:t>
        <a:bodyPr/>
        <a:lstStyle/>
        <a:p>
          <a:endParaRPr lang="zh-TW" altLang="en-US"/>
        </a:p>
      </dgm:t>
    </dgm:pt>
    <dgm:pt modelId="{754BAD5B-FD94-4D1E-B297-165A37FE9ED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Modeling</a:t>
          </a:r>
          <a:endParaRPr lang="en-US" dirty="0"/>
        </a:p>
      </dgm:t>
    </dgm:pt>
    <dgm:pt modelId="{27A65215-B600-4930-AF9E-39A2441B4CB1}" type="parTrans" cxnId="{4AE4C6BF-D9BF-4885-8A17-12CA03038B3B}">
      <dgm:prSet/>
      <dgm:spPr/>
      <dgm:t>
        <a:bodyPr/>
        <a:lstStyle/>
        <a:p>
          <a:endParaRPr lang="zh-TW" altLang="en-US"/>
        </a:p>
      </dgm:t>
    </dgm:pt>
    <dgm:pt modelId="{D89B080B-792C-4FB1-8CE9-8141D58053DA}" type="sibTrans" cxnId="{4AE4C6BF-D9BF-4885-8A17-12CA03038B3B}">
      <dgm:prSet/>
      <dgm:spPr/>
      <dgm:t>
        <a:bodyPr/>
        <a:lstStyle/>
        <a:p>
          <a:endParaRPr lang="zh-TW" altLang="en-US"/>
        </a:p>
      </dgm:t>
    </dgm:pt>
    <dgm:pt modelId="{591AB590-EC2C-487F-B6F4-DA051D6B23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Conclusion</a:t>
          </a:r>
          <a:endParaRPr lang="en-US" dirty="0"/>
        </a:p>
      </dgm:t>
    </dgm:pt>
    <dgm:pt modelId="{5669B3EE-A98C-4D9F-9935-D00C5C2CC223}" type="parTrans" cxnId="{C1DC698B-4BE4-4A57-9C94-DB8CB10BD25E}">
      <dgm:prSet/>
      <dgm:spPr/>
      <dgm:t>
        <a:bodyPr/>
        <a:lstStyle/>
        <a:p>
          <a:endParaRPr lang="zh-TW" altLang="en-US"/>
        </a:p>
      </dgm:t>
    </dgm:pt>
    <dgm:pt modelId="{58D34F71-D160-4CC6-B750-B6F681F3FEC3}" type="sibTrans" cxnId="{C1DC698B-4BE4-4A57-9C94-DB8CB10BD25E}">
      <dgm:prSet/>
      <dgm:spPr/>
      <dgm:t>
        <a:bodyPr/>
        <a:lstStyle/>
        <a:p>
          <a:endParaRPr lang="zh-TW" altLang="en-US"/>
        </a:p>
      </dgm:t>
    </dgm:pt>
    <dgm:pt modelId="{37AA84EE-CAD7-4426-9FFB-4BBC6948DD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Conclusion</a:t>
          </a:r>
          <a:endParaRPr lang="en-US" dirty="0"/>
        </a:p>
      </dgm:t>
    </dgm:pt>
    <dgm:pt modelId="{D39F5107-B40D-493F-A2FF-AFC1CAEC0C31}" type="parTrans" cxnId="{D913D54D-951F-403B-9B2C-320320D65BC1}">
      <dgm:prSet/>
      <dgm:spPr/>
      <dgm:t>
        <a:bodyPr/>
        <a:lstStyle/>
        <a:p>
          <a:endParaRPr lang="zh-TW" altLang="en-US"/>
        </a:p>
      </dgm:t>
    </dgm:pt>
    <dgm:pt modelId="{3BA96FDE-FDBD-46F9-AA07-2EF6DD35FF2D}" type="sibTrans" cxnId="{D913D54D-951F-403B-9B2C-320320D65BC1}">
      <dgm:prSet/>
      <dgm:spPr/>
      <dgm:t>
        <a:bodyPr/>
        <a:lstStyle/>
        <a:p>
          <a:endParaRPr lang="zh-TW" altLang="en-US"/>
        </a:p>
      </dgm:t>
    </dgm:pt>
    <dgm:pt modelId="{7A634357-A35A-434D-9520-0ABF765108BA}" type="pres">
      <dgm:prSet presAssocID="{79D5DFDE-40A0-4F5A-9860-4092D0FFFD55}" presName="root" presStyleCnt="0">
        <dgm:presLayoutVars>
          <dgm:dir/>
          <dgm:resizeHandles val="exact"/>
        </dgm:presLayoutVars>
      </dgm:prSet>
      <dgm:spPr/>
    </dgm:pt>
    <dgm:pt modelId="{8E7217A1-3396-4F3F-8E1A-7E62D22E6451}" type="pres">
      <dgm:prSet presAssocID="{37AA84EE-CAD7-4426-9FFB-4BBC6948DDB8}" presName="compNode" presStyleCnt="0"/>
      <dgm:spPr/>
    </dgm:pt>
    <dgm:pt modelId="{440D5277-404F-41B3-AA37-2B325CE47833}" type="pres">
      <dgm:prSet presAssocID="{37AA84EE-CAD7-4426-9FFB-4BBC6948DDB8}" presName="iconBgRect" presStyleLbl="bgShp" presStyleIdx="0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3711853F-5EA1-4B8E-88B6-37D77C0363F4}" type="pres">
      <dgm:prSet presAssocID="{37AA84EE-CAD7-4426-9FFB-4BBC6948DDB8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A1169C6-1C99-4418-902B-AC8B3F73D947}" type="pres">
      <dgm:prSet presAssocID="{37AA84EE-CAD7-4426-9FFB-4BBC6948DDB8}" presName="spaceRect" presStyleCnt="0"/>
      <dgm:spPr/>
    </dgm:pt>
    <dgm:pt modelId="{B42613F2-E548-4FBA-A586-87D67035AFEE}" type="pres">
      <dgm:prSet presAssocID="{37AA84EE-CAD7-4426-9FFB-4BBC6948DDB8}" presName="textRect" presStyleLbl="revTx" presStyleIdx="0" presStyleCnt="8">
        <dgm:presLayoutVars>
          <dgm:chMax val="1"/>
          <dgm:chPref val="1"/>
        </dgm:presLayoutVars>
      </dgm:prSet>
      <dgm:spPr/>
    </dgm:pt>
    <dgm:pt modelId="{029948F2-D659-4D55-86BC-B133DBE2EA30}" type="pres">
      <dgm:prSet presAssocID="{3BA96FDE-FDBD-46F9-AA07-2EF6DD35FF2D}" presName="sibTrans" presStyleCnt="0"/>
      <dgm:spPr/>
    </dgm:pt>
    <dgm:pt modelId="{7D47DE32-E2A5-47B8-8D1A-4350193132E2}" type="pres">
      <dgm:prSet presAssocID="{24B22928-FABC-4091-92CF-B871536D0700}" presName="compNode" presStyleCnt="0"/>
      <dgm:spPr/>
    </dgm:pt>
    <dgm:pt modelId="{A41564DB-FCAD-47F3-AF91-F89DA39FDCF9}" type="pres">
      <dgm:prSet presAssocID="{24B22928-FABC-4091-92CF-B871536D0700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</a:schemeClr>
        </a:solidFill>
      </dgm:spPr>
    </dgm:pt>
    <dgm:pt modelId="{1339A884-AADC-43BA-B31B-580F33F0239D}" type="pres">
      <dgm:prSet presAssocID="{24B22928-FABC-4091-92CF-B871536D0700}" presName="iconRect" presStyleLbl="node1" presStyleIdx="1" presStyleCnt="8"/>
      <dgm:spPr>
        <a:blipFill dpi="0"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76343FE6-7922-4F2B-A9DB-A9A4565FB59C}" type="pres">
      <dgm:prSet presAssocID="{24B22928-FABC-4091-92CF-B871536D0700}" presName="spaceRect" presStyleCnt="0"/>
      <dgm:spPr/>
    </dgm:pt>
    <dgm:pt modelId="{F83D2607-59EE-4533-9180-BC190A821F19}" type="pres">
      <dgm:prSet presAssocID="{24B22928-FABC-4091-92CF-B871536D0700}" presName="textRect" presStyleLbl="revTx" presStyleIdx="1" presStyleCnt="8">
        <dgm:presLayoutVars>
          <dgm:chMax val="1"/>
          <dgm:chPref val="1"/>
        </dgm:presLayoutVars>
      </dgm:prSet>
      <dgm:spPr/>
    </dgm:pt>
    <dgm:pt modelId="{9B204DAC-A40D-465C-B57A-9F7574BB33B8}" type="pres">
      <dgm:prSet presAssocID="{DB88B8D2-4140-49CC-B984-F68188F38CF0}" presName="sibTrans" presStyleCnt="0"/>
      <dgm:spPr/>
    </dgm:pt>
    <dgm:pt modelId="{D6292CCC-ED15-4543-8723-897E67532FE9}" type="pres">
      <dgm:prSet presAssocID="{2D2A7146-4E4E-4A8E-9B8F-C0936DF13D67}" presName="compNode" presStyleCnt="0"/>
      <dgm:spPr/>
    </dgm:pt>
    <dgm:pt modelId="{1A0C5739-4105-40F1-9018-EFFE2F49AE84}" type="pres">
      <dgm:prSet presAssocID="{2D2A7146-4E4E-4A8E-9B8F-C0936DF13D67}" presName="iconBgRect" presStyleLbl="bgShp" presStyleIdx="2" presStyleCnt="8" custLinFactNeighborX="3610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</a:schemeClr>
        </a:solidFill>
      </dgm:spPr>
    </dgm:pt>
    <dgm:pt modelId="{142EB4B7-0EB2-4EEF-AA47-1D245BA623DD}" type="pres">
      <dgm:prSet presAssocID="{2D2A7146-4E4E-4A8E-9B8F-C0936DF13D67}" presName="iconRect" presStyleLbl="node1" presStyleIdx="2" presStyleCnt="8"/>
      <dgm:spPr>
        <a:blipFill dpi="0" rotWithShape="1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11311266-1255-4A66-BF73-8CF1535262BE}" type="pres">
      <dgm:prSet presAssocID="{2D2A7146-4E4E-4A8E-9B8F-C0936DF13D67}" presName="spaceRect" presStyleCnt="0"/>
      <dgm:spPr/>
    </dgm:pt>
    <dgm:pt modelId="{5D4B6CEE-F7BB-4DD3-B21C-676683E17970}" type="pres">
      <dgm:prSet presAssocID="{2D2A7146-4E4E-4A8E-9B8F-C0936DF13D67}" presName="textRect" presStyleLbl="revTx" presStyleIdx="2" presStyleCnt="8">
        <dgm:presLayoutVars>
          <dgm:chMax val="1"/>
          <dgm:chPref val="1"/>
        </dgm:presLayoutVars>
      </dgm:prSet>
      <dgm:spPr/>
    </dgm:pt>
    <dgm:pt modelId="{B88820E4-BD69-41AC-8878-92B663743BE9}" type="pres">
      <dgm:prSet presAssocID="{93E45107-2CEF-410D-96CC-B47294DD2BF8}" presName="sibTrans" presStyleCnt="0"/>
      <dgm:spPr/>
    </dgm:pt>
    <dgm:pt modelId="{F8020974-3628-45E3-9AB6-B4F848573553}" type="pres">
      <dgm:prSet presAssocID="{74842720-3995-40A7-95E3-418CFD8F9496}" presName="compNode" presStyleCnt="0"/>
      <dgm:spPr/>
    </dgm:pt>
    <dgm:pt modelId="{2C6F1FF0-B607-47A6-A170-4B33BFECB0ED}" type="pres">
      <dgm:prSet presAssocID="{74842720-3995-40A7-95E3-418CFD8F9496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</a:schemeClr>
        </a:solidFill>
      </dgm:spPr>
    </dgm:pt>
    <dgm:pt modelId="{BE1731A1-665B-4548-A762-979B956D8119}" type="pres">
      <dgm:prSet presAssocID="{74842720-3995-40A7-95E3-418CFD8F9496}" presName="iconRect" presStyleLbl="node1" presStyleIdx="3" presStyleCnt="8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C541093-23FF-4445-BCFC-F119A265BE77}" type="pres">
      <dgm:prSet presAssocID="{74842720-3995-40A7-95E3-418CFD8F9496}" presName="spaceRect" presStyleCnt="0"/>
      <dgm:spPr/>
    </dgm:pt>
    <dgm:pt modelId="{18D0F93B-55C3-4391-93C4-F4FD61495932}" type="pres">
      <dgm:prSet presAssocID="{74842720-3995-40A7-95E3-418CFD8F9496}" presName="textRect" presStyleLbl="revTx" presStyleIdx="3" presStyleCnt="8">
        <dgm:presLayoutVars>
          <dgm:chMax val="1"/>
          <dgm:chPref val="1"/>
        </dgm:presLayoutVars>
      </dgm:prSet>
      <dgm:spPr/>
    </dgm:pt>
    <dgm:pt modelId="{41E6A2C1-AE32-4E75-BBA1-63FC65FF22F5}" type="pres">
      <dgm:prSet presAssocID="{3DFFB14B-F6A7-4182-B390-EA6566245C49}" presName="sibTrans" presStyleCnt="0"/>
      <dgm:spPr/>
    </dgm:pt>
    <dgm:pt modelId="{DA05C305-9FDE-48B6-8FE7-08FD041EF60D}" type="pres">
      <dgm:prSet presAssocID="{8DCAC587-716F-4E1A-A921-5C130BA805C5}" presName="compNode" presStyleCnt="0"/>
      <dgm:spPr/>
    </dgm:pt>
    <dgm:pt modelId="{08EBC782-313D-45D8-9F10-5BFE27978606}" type="pres">
      <dgm:prSet presAssocID="{8DCAC587-716F-4E1A-A921-5C130BA805C5}" presName="iconBgRect" presStyleLbl="bgShp" presStyleIdx="4" presStyleCnt="8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</a:schemeClr>
        </a:solidFill>
      </dgm:spPr>
    </dgm:pt>
    <dgm:pt modelId="{3FDA2533-552B-4603-8DD0-3C3AB4C04D84}" type="pres">
      <dgm:prSet presAssocID="{8DCAC587-716F-4E1A-A921-5C130BA805C5}" presName="iconRect" presStyleLbl="node1" presStyleIdx="4" presStyleCnt="8"/>
      <dgm:spPr>
        <a:blipFill dpi="0" rotWithShape="1">
          <a:blip xmlns:r="http://schemas.openxmlformats.org/officeDocument/2006/relationships" r:embed="rId5"/>
          <a:srcRect/>
          <a:stretch>
            <a:fillRect/>
          </a:stretch>
        </a:blipFill>
      </dgm:spPr>
    </dgm:pt>
    <dgm:pt modelId="{05A4A542-2A9A-4791-ABC2-19C19C274E9D}" type="pres">
      <dgm:prSet presAssocID="{8DCAC587-716F-4E1A-A921-5C130BA805C5}" presName="spaceRect" presStyleCnt="0"/>
      <dgm:spPr/>
    </dgm:pt>
    <dgm:pt modelId="{7D9D7292-30BA-4F28-8609-E314BAE8E310}" type="pres">
      <dgm:prSet presAssocID="{8DCAC587-716F-4E1A-A921-5C130BA805C5}" presName="textRect" presStyleLbl="revTx" presStyleIdx="4" presStyleCnt="8">
        <dgm:presLayoutVars>
          <dgm:chMax val="1"/>
          <dgm:chPref val="1"/>
        </dgm:presLayoutVars>
      </dgm:prSet>
      <dgm:spPr/>
    </dgm:pt>
    <dgm:pt modelId="{98D3C879-5C59-4467-83F0-721FC8FA980D}" type="pres">
      <dgm:prSet presAssocID="{5A3B6774-57B2-4977-9F64-47AD47189FC6}" presName="sibTrans" presStyleCnt="0"/>
      <dgm:spPr/>
    </dgm:pt>
    <dgm:pt modelId="{BE340CF0-D0E3-4A36-B9BC-577270C71404}" type="pres">
      <dgm:prSet presAssocID="{72A57CC0-9116-4FFF-BE99-27810D40DA89}" presName="compNode" presStyleCnt="0"/>
      <dgm:spPr/>
    </dgm:pt>
    <dgm:pt modelId="{E346C8DC-8770-4AD8-986A-7073E8D8112A}" type="pres">
      <dgm:prSet presAssocID="{72A57CC0-9116-4FFF-BE99-27810D40DA89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</a:schemeClr>
        </a:solidFill>
      </dgm:spPr>
    </dgm:pt>
    <dgm:pt modelId="{5379C651-E632-4A43-ABA5-16F8D4CBAF94}" type="pres">
      <dgm:prSet presAssocID="{72A57CC0-9116-4FFF-BE99-27810D40DA89}" presName="iconRect" presStyleLbl="node1" presStyleIdx="5" presStyleCnt="8"/>
      <dgm:spPr>
        <a:blipFill dpi="0" rotWithShape="1">
          <a:blip xmlns:r="http://schemas.openxmlformats.org/officeDocument/2006/relationships" r:embed="rId6"/>
          <a:srcRect/>
          <a:stretch>
            <a:fillRect/>
          </a:stretch>
        </a:blipFill>
      </dgm:spPr>
    </dgm:pt>
    <dgm:pt modelId="{FB771C0A-088B-4688-B8B1-DED9098ECE75}" type="pres">
      <dgm:prSet presAssocID="{72A57CC0-9116-4FFF-BE99-27810D40DA89}" presName="spaceRect" presStyleCnt="0"/>
      <dgm:spPr/>
    </dgm:pt>
    <dgm:pt modelId="{A017FA51-0926-4780-BE37-A0826E1370A7}" type="pres">
      <dgm:prSet presAssocID="{72A57CC0-9116-4FFF-BE99-27810D40DA89}" presName="textRect" presStyleLbl="revTx" presStyleIdx="5" presStyleCnt="8">
        <dgm:presLayoutVars>
          <dgm:chMax val="1"/>
          <dgm:chPref val="1"/>
        </dgm:presLayoutVars>
      </dgm:prSet>
      <dgm:spPr/>
    </dgm:pt>
    <dgm:pt modelId="{B81D4754-75B5-47AF-8552-0E41BB342A9B}" type="pres">
      <dgm:prSet presAssocID="{9EE4D3CD-3F4F-4E09-B372-B7972CFA7174}" presName="sibTrans" presStyleCnt="0"/>
      <dgm:spPr/>
    </dgm:pt>
    <dgm:pt modelId="{15A4BF75-0A9A-4867-9044-4B74E4BD21A9}" type="pres">
      <dgm:prSet presAssocID="{754BAD5B-FD94-4D1E-B297-165A37FE9ED7}" presName="compNode" presStyleCnt="0"/>
      <dgm:spPr/>
    </dgm:pt>
    <dgm:pt modelId="{9FEB87B7-5A2E-407A-89BC-170E39E03EFB}" type="pres">
      <dgm:prSet presAssocID="{754BAD5B-FD94-4D1E-B297-165A37FE9ED7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</a:schemeClr>
        </a:solidFill>
      </dgm:spPr>
    </dgm:pt>
    <dgm:pt modelId="{44FEC5D7-5D6D-459B-B22E-D09F59BB97D2}" type="pres">
      <dgm:prSet presAssocID="{754BAD5B-FD94-4D1E-B297-165A37FE9ED7}" presName="iconRect" presStyleLbl="node1" presStyleIdx="6" presStyleCnt="8"/>
      <dgm:spPr>
        <a:blipFill dpi="0" rotWithShape="1">
          <a:blip xmlns:r="http://schemas.openxmlformats.org/officeDocument/2006/relationships" r:embed="rId7"/>
          <a:srcRect/>
          <a:stretch>
            <a:fillRect/>
          </a:stretch>
        </a:blipFill>
      </dgm:spPr>
    </dgm:pt>
    <dgm:pt modelId="{9242A972-9B4C-4DB3-80B5-2F79AFF6684F}" type="pres">
      <dgm:prSet presAssocID="{754BAD5B-FD94-4D1E-B297-165A37FE9ED7}" presName="spaceRect" presStyleCnt="0"/>
      <dgm:spPr/>
    </dgm:pt>
    <dgm:pt modelId="{D7DDC866-81DB-4C41-A963-717E8FD78700}" type="pres">
      <dgm:prSet presAssocID="{754BAD5B-FD94-4D1E-B297-165A37FE9ED7}" presName="textRect" presStyleLbl="revTx" presStyleIdx="6" presStyleCnt="8">
        <dgm:presLayoutVars>
          <dgm:chMax val="1"/>
          <dgm:chPref val="1"/>
        </dgm:presLayoutVars>
      </dgm:prSet>
      <dgm:spPr/>
    </dgm:pt>
    <dgm:pt modelId="{8F5EA8B3-BDDE-4FF9-BBF3-012D13095CED}" type="pres">
      <dgm:prSet presAssocID="{D89B080B-792C-4FB1-8CE9-8141D58053DA}" presName="sibTrans" presStyleCnt="0"/>
      <dgm:spPr/>
    </dgm:pt>
    <dgm:pt modelId="{970790A9-453F-4DF6-961D-8E9BF5723744}" type="pres">
      <dgm:prSet presAssocID="{591AB590-EC2C-487F-B6F4-DA051D6B23A8}" presName="compNode" presStyleCnt="0"/>
      <dgm:spPr/>
    </dgm:pt>
    <dgm:pt modelId="{6E4450C9-76D6-4E9A-A8A8-504E8AB9096B}" type="pres">
      <dgm:prSet presAssocID="{591AB590-EC2C-487F-B6F4-DA051D6B23A8}" presName="iconBgRect" presStyleLbl="bgShp" presStyleIdx="7" presStyleCnt="8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</a:schemeClr>
        </a:solidFill>
      </dgm:spPr>
    </dgm:pt>
    <dgm:pt modelId="{AE341636-7FBC-4EE1-9BEC-2FA0C90794A8}" type="pres">
      <dgm:prSet presAssocID="{591AB590-EC2C-487F-B6F4-DA051D6B23A8}" presName="iconRect" presStyleLbl="node1" presStyleIdx="7" presStyleCnt="8"/>
      <dgm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61269FE3-FC74-4679-846B-483A9CAA2207}" type="pres">
      <dgm:prSet presAssocID="{591AB590-EC2C-487F-B6F4-DA051D6B23A8}" presName="spaceRect" presStyleCnt="0"/>
      <dgm:spPr/>
    </dgm:pt>
    <dgm:pt modelId="{09B1F055-C3BF-4714-A88F-80972F4123D8}" type="pres">
      <dgm:prSet presAssocID="{591AB590-EC2C-487F-B6F4-DA051D6B23A8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900E5D00-CAAC-49A4-8644-7FEBA80F8967}" srcId="{79D5DFDE-40A0-4F5A-9860-4092D0FFFD55}" destId="{2D2A7146-4E4E-4A8E-9B8F-C0936DF13D67}" srcOrd="2" destOrd="0" parTransId="{D7107386-893E-401D-A4E2-3E3D8C9D82BB}" sibTransId="{93E45107-2CEF-410D-96CC-B47294DD2BF8}"/>
    <dgm:cxn modelId="{C1424E23-C8BC-492D-8C22-3A512B00D3D1}" type="presOf" srcId="{72A57CC0-9116-4FFF-BE99-27810D40DA89}" destId="{A017FA51-0926-4780-BE37-A0826E1370A7}" srcOrd="0" destOrd="0" presId="urn:microsoft.com/office/officeart/2018/5/layout/IconLeafLabelList"/>
    <dgm:cxn modelId="{91642C33-6561-4807-A844-D18F67B9907E}" srcId="{79D5DFDE-40A0-4F5A-9860-4092D0FFFD55}" destId="{8DCAC587-716F-4E1A-A921-5C130BA805C5}" srcOrd="4" destOrd="0" parTransId="{8AAA048B-77EA-4AC0-B734-80F8399BCC57}" sibTransId="{5A3B6774-57B2-4977-9F64-47AD47189FC6}"/>
    <dgm:cxn modelId="{43C60948-4DF8-4D65-92E8-73FD92E46010}" type="presOf" srcId="{754BAD5B-FD94-4D1E-B297-165A37FE9ED7}" destId="{D7DDC866-81DB-4C41-A963-717E8FD78700}" srcOrd="0" destOrd="0" presId="urn:microsoft.com/office/officeart/2018/5/layout/IconLeafLabelList"/>
    <dgm:cxn modelId="{31901B68-B06E-4866-9CBC-0A19040468B6}" srcId="{79D5DFDE-40A0-4F5A-9860-4092D0FFFD55}" destId="{72A57CC0-9116-4FFF-BE99-27810D40DA89}" srcOrd="5" destOrd="0" parTransId="{CC08CE89-761C-4E55-8F1B-928470D7F1D8}" sibTransId="{9EE4D3CD-3F4F-4E09-B372-B7972CFA7174}"/>
    <dgm:cxn modelId="{D913D54D-951F-403B-9B2C-320320D65BC1}" srcId="{79D5DFDE-40A0-4F5A-9860-4092D0FFFD55}" destId="{37AA84EE-CAD7-4426-9FFB-4BBC6948DDB8}" srcOrd="0" destOrd="0" parTransId="{D39F5107-B40D-493F-A2FF-AFC1CAEC0C31}" sibTransId="{3BA96FDE-FDBD-46F9-AA07-2EF6DD35FF2D}"/>
    <dgm:cxn modelId="{596A1A71-413E-4A29-8DB5-647445EB77A3}" srcId="{79D5DFDE-40A0-4F5A-9860-4092D0FFFD55}" destId="{24B22928-FABC-4091-92CF-B871536D0700}" srcOrd="1" destOrd="0" parTransId="{96917530-B7D6-4250-AA50-93825155446A}" sibTransId="{DB88B8D2-4140-49CC-B984-F68188F38CF0}"/>
    <dgm:cxn modelId="{57B23275-BC63-47BE-B18A-E3C1104F9000}" type="presOf" srcId="{37AA84EE-CAD7-4426-9FFB-4BBC6948DDB8}" destId="{B42613F2-E548-4FBA-A586-87D67035AFEE}" srcOrd="0" destOrd="0" presId="urn:microsoft.com/office/officeart/2018/5/layout/IconLeafLabelList"/>
    <dgm:cxn modelId="{C1DC698B-4BE4-4A57-9C94-DB8CB10BD25E}" srcId="{79D5DFDE-40A0-4F5A-9860-4092D0FFFD55}" destId="{591AB590-EC2C-487F-B6F4-DA051D6B23A8}" srcOrd="7" destOrd="0" parTransId="{5669B3EE-A98C-4D9F-9935-D00C5C2CC223}" sibTransId="{58D34F71-D160-4CC6-B750-B6F681F3FEC3}"/>
    <dgm:cxn modelId="{A98660A6-3846-4803-A2AB-BC2E9907C53C}" type="presOf" srcId="{24B22928-FABC-4091-92CF-B871536D0700}" destId="{F83D2607-59EE-4533-9180-BC190A821F19}" srcOrd="0" destOrd="0" presId="urn:microsoft.com/office/officeart/2018/5/layout/IconLeafLabelList"/>
    <dgm:cxn modelId="{7016B3AA-89DB-487A-B2F3-259F6C050929}" type="presOf" srcId="{74842720-3995-40A7-95E3-418CFD8F9496}" destId="{18D0F93B-55C3-4391-93C4-F4FD61495932}" srcOrd="0" destOrd="0" presId="urn:microsoft.com/office/officeart/2018/5/layout/IconLeafLabelList"/>
    <dgm:cxn modelId="{CC0B74B2-730A-49E0-A0FC-91999DCA15E0}" srcId="{79D5DFDE-40A0-4F5A-9860-4092D0FFFD55}" destId="{74842720-3995-40A7-95E3-418CFD8F9496}" srcOrd="3" destOrd="0" parTransId="{EB4AEA9F-8C87-4E24-9DFB-AD6A6680114F}" sibTransId="{3DFFB14B-F6A7-4182-B390-EA6566245C49}"/>
    <dgm:cxn modelId="{4AE4C6BF-D9BF-4885-8A17-12CA03038B3B}" srcId="{79D5DFDE-40A0-4F5A-9860-4092D0FFFD55}" destId="{754BAD5B-FD94-4D1E-B297-165A37FE9ED7}" srcOrd="6" destOrd="0" parTransId="{27A65215-B600-4930-AF9E-39A2441B4CB1}" sibTransId="{D89B080B-792C-4FB1-8CE9-8141D58053DA}"/>
    <dgm:cxn modelId="{98AEA9C9-58B9-4E21-AFC5-7354F0DE747D}" type="presOf" srcId="{591AB590-EC2C-487F-B6F4-DA051D6B23A8}" destId="{09B1F055-C3BF-4714-A88F-80972F4123D8}" srcOrd="0" destOrd="0" presId="urn:microsoft.com/office/officeart/2018/5/layout/IconLeafLabelList"/>
    <dgm:cxn modelId="{4DA3F6CB-7D0F-4D23-AB89-CC8F41267E87}" type="presOf" srcId="{79D5DFDE-40A0-4F5A-9860-4092D0FFFD55}" destId="{7A634357-A35A-434D-9520-0ABF765108BA}" srcOrd="0" destOrd="0" presId="urn:microsoft.com/office/officeart/2018/5/layout/IconLeafLabelList"/>
    <dgm:cxn modelId="{85F188D9-65BC-43BE-842A-B37A66194D06}" type="presOf" srcId="{2D2A7146-4E4E-4A8E-9B8F-C0936DF13D67}" destId="{5D4B6CEE-F7BB-4DD3-B21C-676683E17970}" srcOrd="0" destOrd="0" presId="urn:microsoft.com/office/officeart/2018/5/layout/IconLeafLabelList"/>
    <dgm:cxn modelId="{1A6A1AF7-D0D5-44F8-9896-5A0997E2C1CF}" type="presOf" srcId="{8DCAC587-716F-4E1A-A921-5C130BA805C5}" destId="{7D9D7292-30BA-4F28-8609-E314BAE8E310}" srcOrd="0" destOrd="0" presId="urn:microsoft.com/office/officeart/2018/5/layout/IconLeafLabelList"/>
    <dgm:cxn modelId="{48290411-B889-4A4A-AB8C-C460D537F1E6}" type="presParOf" srcId="{7A634357-A35A-434D-9520-0ABF765108BA}" destId="{8E7217A1-3396-4F3F-8E1A-7E62D22E6451}" srcOrd="0" destOrd="0" presId="urn:microsoft.com/office/officeart/2018/5/layout/IconLeafLabelList"/>
    <dgm:cxn modelId="{082D961A-324C-45F3-8B3A-F961F70ED3CE}" type="presParOf" srcId="{8E7217A1-3396-4F3F-8E1A-7E62D22E6451}" destId="{440D5277-404F-41B3-AA37-2B325CE47833}" srcOrd="0" destOrd="0" presId="urn:microsoft.com/office/officeart/2018/5/layout/IconLeafLabelList"/>
    <dgm:cxn modelId="{B58C5AA2-5A1A-4B29-86F3-039BBD1342E0}" type="presParOf" srcId="{8E7217A1-3396-4F3F-8E1A-7E62D22E6451}" destId="{3711853F-5EA1-4B8E-88B6-37D77C0363F4}" srcOrd="1" destOrd="0" presId="urn:microsoft.com/office/officeart/2018/5/layout/IconLeafLabelList"/>
    <dgm:cxn modelId="{A37BF061-50A8-41CD-AF97-21D4A9B6957E}" type="presParOf" srcId="{8E7217A1-3396-4F3F-8E1A-7E62D22E6451}" destId="{1A1169C6-1C99-4418-902B-AC8B3F73D947}" srcOrd="2" destOrd="0" presId="urn:microsoft.com/office/officeart/2018/5/layout/IconLeafLabelList"/>
    <dgm:cxn modelId="{427C8E15-0073-406D-AE9B-416E504EE8D6}" type="presParOf" srcId="{8E7217A1-3396-4F3F-8E1A-7E62D22E6451}" destId="{B42613F2-E548-4FBA-A586-87D67035AFEE}" srcOrd="3" destOrd="0" presId="urn:microsoft.com/office/officeart/2018/5/layout/IconLeafLabelList"/>
    <dgm:cxn modelId="{61BFB48A-7904-4848-A1AF-6C6CEAFF9071}" type="presParOf" srcId="{7A634357-A35A-434D-9520-0ABF765108BA}" destId="{029948F2-D659-4D55-86BC-B133DBE2EA30}" srcOrd="1" destOrd="0" presId="urn:microsoft.com/office/officeart/2018/5/layout/IconLeafLabelList"/>
    <dgm:cxn modelId="{45737BCE-9BF5-4FAF-94B7-5BF58DA49D91}" type="presParOf" srcId="{7A634357-A35A-434D-9520-0ABF765108BA}" destId="{7D47DE32-E2A5-47B8-8D1A-4350193132E2}" srcOrd="2" destOrd="0" presId="urn:microsoft.com/office/officeart/2018/5/layout/IconLeafLabelList"/>
    <dgm:cxn modelId="{DC1BCFDC-F537-4746-9B99-E07FF1D44893}" type="presParOf" srcId="{7D47DE32-E2A5-47B8-8D1A-4350193132E2}" destId="{A41564DB-FCAD-47F3-AF91-F89DA39FDCF9}" srcOrd="0" destOrd="0" presId="urn:microsoft.com/office/officeart/2018/5/layout/IconLeafLabelList"/>
    <dgm:cxn modelId="{5590F6E5-9448-4DDA-B413-203A4FBF7FC1}" type="presParOf" srcId="{7D47DE32-E2A5-47B8-8D1A-4350193132E2}" destId="{1339A884-AADC-43BA-B31B-580F33F0239D}" srcOrd="1" destOrd="0" presId="urn:microsoft.com/office/officeart/2018/5/layout/IconLeafLabelList"/>
    <dgm:cxn modelId="{0FCBC908-B245-407F-84A7-F4EDC260CE88}" type="presParOf" srcId="{7D47DE32-E2A5-47B8-8D1A-4350193132E2}" destId="{76343FE6-7922-4F2B-A9DB-A9A4565FB59C}" srcOrd="2" destOrd="0" presId="urn:microsoft.com/office/officeart/2018/5/layout/IconLeafLabelList"/>
    <dgm:cxn modelId="{2ACC4702-CB61-41B8-BA02-F100CAE9DA37}" type="presParOf" srcId="{7D47DE32-E2A5-47B8-8D1A-4350193132E2}" destId="{F83D2607-59EE-4533-9180-BC190A821F19}" srcOrd="3" destOrd="0" presId="urn:microsoft.com/office/officeart/2018/5/layout/IconLeafLabelList"/>
    <dgm:cxn modelId="{58F43C3D-9784-4E01-90C8-04AF55EE9344}" type="presParOf" srcId="{7A634357-A35A-434D-9520-0ABF765108BA}" destId="{9B204DAC-A40D-465C-B57A-9F7574BB33B8}" srcOrd="3" destOrd="0" presId="urn:microsoft.com/office/officeart/2018/5/layout/IconLeafLabelList"/>
    <dgm:cxn modelId="{07577FA5-0AE9-40C4-AFEF-85E3B4EC17EC}" type="presParOf" srcId="{7A634357-A35A-434D-9520-0ABF765108BA}" destId="{D6292CCC-ED15-4543-8723-897E67532FE9}" srcOrd="4" destOrd="0" presId="urn:microsoft.com/office/officeart/2018/5/layout/IconLeafLabelList"/>
    <dgm:cxn modelId="{089FF687-7D2C-42F3-BB84-979C55E2F9D1}" type="presParOf" srcId="{D6292CCC-ED15-4543-8723-897E67532FE9}" destId="{1A0C5739-4105-40F1-9018-EFFE2F49AE84}" srcOrd="0" destOrd="0" presId="urn:microsoft.com/office/officeart/2018/5/layout/IconLeafLabelList"/>
    <dgm:cxn modelId="{D8AFFE84-3BD9-4D01-9287-16B927D59043}" type="presParOf" srcId="{D6292CCC-ED15-4543-8723-897E67532FE9}" destId="{142EB4B7-0EB2-4EEF-AA47-1D245BA623DD}" srcOrd="1" destOrd="0" presId="urn:microsoft.com/office/officeart/2018/5/layout/IconLeafLabelList"/>
    <dgm:cxn modelId="{C51CB7D5-ED30-4108-8D40-8E88D381FEAB}" type="presParOf" srcId="{D6292CCC-ED15-4543-8723-897E67532FE9}" destId="{11311266-1255-4A66-BF73-8CF1535262BE}" srcOrd="2" destOrd="0" presId="urn:microsoft.com/office/officeart/2018/5/layout/IconLeafLabelList"/>
    <dgm:cxn modelId="{A0C17F1B-18F3-4F1A-B92D-D9B871B1839D}" type="presParOf" srcId="{D6292CCC-ED15-4543-8723-897E67532FE9}" destId="{5D4B6CEE-F7BB-4DD3-B21C-676683E17970}" srcOrd="3" destOrd="0" presId="urn:microsoft.com/office/officeart/2018/5/layout/IconLeafLabelList"/>
    <dgm:cxn modelId="{E8BF44B5-CBB8-4EA3-9AC0-E6E41133BA38}" type="presParOf" srcId="{7A634357-A35A-434D-9520-0ABF765108BA}" destId="{B88820E4-BD69-41AC-8878-92B663743BE9}" srcOrd="5" destOrd="0" presId="urn:microsoft.com/office/officeart/2018/5/layout/IconLeafLabelList"/>
    <dgm:cxn modelId="{C5CD0910-D279-488A-B232-05CDE5F3E6F9}" type="presParOf" srcId="{7A634357-A35A-434D-9520-0ABF765108BA}" destId="{F8020974-3628-45E3-9AB6-B4F848573553}" srcOrd="6" destOrd="0" presId="urn:microsoft.com/office/officeart/2018/5/layout/IconLeafLabelList"/>
    <dgm:cxn modelId="{E4E32FE5-B927-49DC-8BD8-57E293469A2B}" type="presParOf" srcId="{F8020974-3628-45E3-9AB6-B4F848573553}" destId="{2C6F1FF0-B607-47A6-A170-4B33BFECB0ED}" srcOrd="0" destOrd="0" presId="urn:microsoft.com/office/officeart/2018/5/layout/IconLeafLabelList"/>
    <dgm:cxn modelId="{43AE48EC-8B5D-4315-A827-54A87B7C4CB7}" type="presParOf" srcId="{F8020974-3628-45E3-9AB6-B4F848573553}" destId="{BE1731A1-665B-4548-A762-979B956D8119}" srcOrd="1" destOrd="0" presId="urn:microsoft.com/office/officeart/2018/5/layout/IconLeafLabelList"/>
    <dgm:cxn modelId="{7EF7D09F-3FFC-437B-9A92-04ED876C2565}" type="presParOf" srcId="{F8020974-3628-45E3-9AB6-B4F848573553}" destId="{CC541093-23FF-4445-BCFC-F119A265BE77}" srcOrd="2" destOrd="0" presId="urn:microsoft.com/office/officeart/2018/5/layout/IconLeafLabelList"/>
    <dgm:cxn modelId="{685CC403-C916-4075-849D-DA0BACD05D4A}" type="presParOf" srcId="{F8020974-3628-45E3-9AB6-B4F848573553}" destId="{18D0F93B-55C3-4391-93C4-F4FD61495932}" srcOrd="3" destOrd="0" presId="urn:microsoft.com/office/officeart/2018/5/layout/IconLeafLabelList"/>
    <dgm:cxn modelId="{FEDDF878-52BB-4C32-BA71-46FE9C3A68CE}" type="presParOf" srcId="{7A634357-A35A-434D-9520-0ABF765108BA}" destId="{41E6A2C1-AE32-4E75-BBA1-63FC65FF22F5}" srcOrd="7" destOrd="0" presId="urn:microsoft.com/office/officeart/2018/5/layout/IconLeafLabelList"/>
    <dgm:cxn modelId="{98C60A3C-D995-4C8B-988A-0D109CCF1352}" type="presParOf" srcId="{7A634357-A35A-434D-9520-0ABF765108BA}" destId="{DA05C305-9FDE-48B6-8FE7-08FD041EF60D}" srcOrd="8" destOrd="0" presId="urn:microsoft.com/office/officeart/2018/5/layout/IconLeafLabelList"/>
    <dgm:cxn modelId="{0CB34FEA-4905-44C0-AECF-7C5E6E25A444}" type="presParOf" srcId="{DA05C305-9FDE-48B6-8FE7-08FD041EF60D}" destId="{08EBC782-313D-45D8-9F10-5BFE27978606}" srcOrd="0" destOrd="0" presId="urn:microsoft.com/office/officeart/2018/5/layout/IconLeafLabelList"/>
    <dgm:cxn modelId="{626872A7-FB39-4C04-A9CD-C70F9D52DE67}" type="presParOf" srcId="{DA05C305-9FDE-48B6-8FE7-08FD041EF60D}" destId="{3FDA2533-552B-4603-8DD0-3C3AB4C04D84}" srcOrd="1" destOrd="0" presId="urn:microsoft.com/office/officeart/2018/5/layout/IconLeafLabelList"/>
    <dgm:cxn modelId="{1A7ABD93-F538-46E8-BFF7-7151883DA68A}" type="presParOf" srcId="{DA05C305-9FDE-48B6-8FE7-08FD041EF60D}" destId="{05A4A542-2A9A-4791-ABC2-19C19C274E9D}" srcOrd="2" destOrd="0" presId="urn:microsoft.com/office/officeart/2018/5/layout/IconLeafLabelList"/>
    <dgm:cxn modelId="{A2FCC301-B300-48C5-9B9B-0566894AAA8F}" type="presParOf" srcId="{DA05C305-9FDE-48B6-8FE7-08FD041EF60D}" destId="{7D9D7292-30BA-4F28-8609-E314BAE8E310}" srcOrd="3" destOrd="0" presId="urn:microsoft.com/office/officeart/2018/5/layout/IconLeafLabelList"/>
    <dgm:cxn modelId="{25B07EB8-E20C-41C6-8674-0129A61160CF}" type="presParOf" srcId="{7A634357-A35A-434D-9520-0ABF765108BA}" destId="{98D3C879-5C59-4467-83F0-721FC8FA980D}" srcOrd="9" destOrd="0" presId="urn:microsoft.com/office/officeart/2018/5/layout/IconLeafLabelList"/>
    <dgm:cxn modelId="{C3660899-C101-4BEA-A35A-D60A454D59FD}" type="presParOf" srcId="{7A634357-A35A-434D-9520-0ABF765108BA}" destId="{BE340CF0-D0E3-4A36-B9BC-577270C71404}" srcOrd="10" destOrd="0" presId="urn:microsoft.com/office/officeart/2018/5/layout/IconLeafLabelList"/>
    <dgm:cxn modelId="{53C7C972-D887-4593-B9E3-C98C789D3ABF}" type="presParOf" srcId="{BE340CF0-D0E3-4A36-B9BC-577270C71404}" destId="{E346C8DC-8770-4AD8-986A-7073E8D8112A}" srcOrd="0" destOrd="0" presId="urn:microsoft.com/office/officeart/2018/5/layout/IconLeafLabelList"/>
    <dgm:cxn modelId="{926EDEE2-9E3B-45F0-AFE8-8BFE710CD710}" type="presParOf" srcId="{BE340CF0-D0E3-4A36-B9BC-577270C71404}" destId="{5379C651-E632-4A43-ABA5-16F8D4CBAF94}" srcOrd="1" destOrd="0" presId="urn:microsoft.com/office/officeart/2018/5/layout/IconLeafLabelList"/>
    <dgm:cxn modelId="{BAED291F-46A2-4145-BF35-C3AC712AEF29}" type="presParOf" srcId="{BE340CF0-D0E3-4A36-B9BC-577270C71404}" destId="{FB771C0A-088B-4688-B8B1-DED9098ECE75}" srcOrd="2" destOrd="0" presId="urn:microsoft.com/office/officeart/2018/5/layout/IconLeafLabelList"/>
    <dgm:cxn modelId="{435D8EFC-5563-4801-BA8F-F76DA8E634D7}" type="presParOf" srcId="{BE340CF0-D0E3-4A36-B9BC-577270C71404}" destId="{A017FA51-0926-4780-BE37-A0826E1370A7}" srcOrd="3" destOrd="0" presId="urn:microsoft.com/office/officeart/2018/5/layout/IconLeafLabelList"/>
    <dgm:cxn modelId="{12953915-ABF5-4B5B-8BBE-041C9A9CAD95}" type="presParOf" srcId="{7A634357-A35A-434D-9520-0ABF765108BA}" destId="{B81D4754-75B5-47AF-8552-0E41BB342A9B}" srcOrd="11" destOrd="0" presId="urn:microsoft.com/office/officeart/2018/5/layout/IconLeafLabelList"/>
    <dgm:cxn modelId="{9D401C00-0AC8-4E85-A36F-80922FA48E1C}" type="presParOf" srcId="{7A634357-A35A-434D-9520-0ABF765108BA}" destId="{15A4BF75-0A9A-4867-9044-4B74E4BD21A9}" srcOrd="12" destOrd="0" presId="urn:microsoft.com/office/officeart/2018/5/layout/IconLeafLabelList"/>
    <dgm:cxn modelId="{3EF119E0-4177-4FA2-9A6E-07B25072C913}" type="presParOf" srcId="{15A4BF75-0A9A-4867-9044-4B74E4BD21A9}" destId="{9FEB87B7-5A2E-407A-89BC-170E39E03EFB}" srcOrd="0" destOrd="0" presId="urn:microsoft.com/office/officeart/2018/5/layout/IconLeafLabelList"/>
    <dgm:cxn modelId="{03E9EC9F-C4B6-4C02-AC6C-FB9E4F6DEDF3}" type="presParOf" srcId="{15A4BF75-0A9A-4867-9044-4B74E4BD21A9}" destId="{44FEC5D7-5D6D-459B-B22E-D09F59BB97D2}" srcOrd="1" destOrd="0" presId="urn:microsoft.com/office/officeart/2018/5/layout/IconLeafLabelList"/>
    <dgm:cxn modelId="{7629892F-B9F5-43AF-A977-BB3D0930604B}" type="presParOf" srcId="{15A4BF75-0A9A-4867-9044-4B74E4BD21A9}" destId="{9242A972-9B4C-4DB3-80B5-2F79AFF6684F}" srcOrd="2" destOrd="0" presId="urn:microsoft.com/office/officeart/2018/5/layout/IconLeafLabelList"/>
    <dgm:cxn modelId="{35267FAA-FD1C-4540-A788-4B17908BAF84}" type="presParOf" srcId="{15A4BF75-0A9A-4867-9044-4B74E4BD21A9}" destId="{D7DDC866-81DB-4C41-A963-717E8FD78700}" srcOrd="3" destOrd="0" presId="urn:microsoft.com/office/officeart/2018/5/layout/IconLeafLabelList"/>
    <dgm:cxn modelId="{1FB00870-4E01-434B-B171-641844505BAE}" type="presParOf" srcId="{7A634357-A35A-434D-9520-0ABF765108BA}" destId="{8F5EA8B3-BDDE-4FF9-BBF3-012D13095CED}" srcOrd="13" destOrd="0" presId="urn:microsoft.com/office/officeart/2018/5/layout/IconLeafLabelList"/>
    <dgm:cxn modelId="{0A293C33-724E-48F8-9999-019F4FBC3BDF}" type="presParOf" srcId="{7A634357-A35A-434D-9520-0ABF765108BA}" destId="{970790A9-453F-4DF6-961D-8E9BF5723744}" srcOrd="14" destOrd="0" presId="urn:microsoft.com/office/officeart/2018/5/layout/IconLeafLabelList"/>
    <dgm:cxn modelId="{8730B1C0-2DC8-49CD-A5F8-4B798D6934A5}" type="presParOf" srcId="{970790A9-453F-4DF6-961D-8E9BF5723744}" destId="{6E4450C9-76D6-4E9A-A8A8-504E8AB9096B}" srcOrd="0" destOrd="0" presId="urn:microsoft.com/office/officeart/2018/5/layout/IconLeafLabelList"/>
    <dgm:cxn modelId="{BD232C2F-D9F7-400E-9C07-B23B6FD78545}" type="presParOf" srcId="{970790A9-453F-4DF6-961D-8E9BF5723744}" destId="{AE341636-7FBC-4EE1-9BEC-2FA0C90794A8}" srcOrd="1" destOrd="0" presId="urn:microsoft.com/office/officeart/2018/5/layout/IconLeafLabelList"/>
    <dgm:cxn modelId="{1617CC84-4528-4ECA-AC67-3E2531752553}" type="presParOf" srcId="{970790A9-453F-4DF6-961D-8E9BF5723744}" destId="{61269FE3-FC74-4679-846B-483A9CAA2207}" srcOrd="2" destOrd="0" presId="urn:microsoft.com/office/officeart/2018/5/layout/IconLeafLabelList"/>
    <dgm:cxn modelId="{E2FE0BE3-27AD-4063-9319-BE3B58B39F37}" type="presParOf" srcId="{970790A9-453F-4DF6-961D-8E9BF5723744}" destId="{09B1F055-C3BF-4714-A88F-80972F412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D5DFDE-40A0-4F5A-9860-4092D0FFFD5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74842720-3995-40A7-95E3-418CFD8F94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Noise estimating &amp; Data splitting</a:t>
          </a:r>
          <a:endParaRPr lang="en-US" dirty="0"/>
        </a:p>
      </dgm:t>
    </dgm:pt>
    <dgm:pt modelId="{EB4AEA9F-8C87-4E24-9DFB-AD6A6680114F}" type="parTrans" cxnId="{CC0B74B2-730A-49E0-A0FC-91999DCA15E0}">
      <dgm:prSet/>
      <dgm:spPr/>
      <dgm:t>
        <a:bodyPr/>
        <a:lstStyle/>
        <a:p>
          <a:endParaRPr lang="en-US"/>
        </a:p>
      </dgm:t>
    </dgm:pt>
    <dgm:pt modelId="{3DFFB14B-F6A7-4182-B390-EA6566245C49}" type="sibTrans" cxnId="{CC0B74B2-730A-49E0-A0FC-91999DCA15E0}">
      <dgm:prSet/>
      <dgm:spPr/>
      <dgm:t>
        <a:bodyPr/>
        <a:lstStyle/>
        <a:p>
          <a:endParaRPr lang="en-US"/>
        </a:p>
      </dgm:t>
    </dgm:pt>
    <dgm:pt modelId="{24B22928-FABC-4091-92CF-B871536D07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Problem</a:t>
          </a:r>
          <a:br>
            <a:rPr lang="en-US" altLang="zh-TW" dirty="0"/>
          </a:br>
          <a:r>
            <a:rPr lang="en-US" altLang="zh-TW" dirty="0"/>
            <a:t>Domain</a:t>
          </a:r>
          <a:endParaRPr lang="en-US" dirty="0"/>
        </a:p>
      </dgm:t>
    </dgm:pt>
    <dgm:pt modelId="{DB88B8D2-4140-49CC-B984-F68188F38CF0}" type="sibTrans" cxnId="{596A1A71-413E-4A29-8DB5-647445EB77A3}">
      <dgm:prSet/>
      <dgm:spPr/>
      <dgm:t>
        <a:bodyPr/>
        <a:lstStyle/>
        <a:p>
          <a:endParaRPr lang="en-US"/>
        </a:p>
      </dgm:t>
    </dgm:pt>
    <dgm:pt modelId="{96917530-B7D6-4250-AA50-93825155446A}" type="parTrans" cxnId="{596A1A71-413E-4A29-8DB5-647445EB77A3}">
      <dgm:prSet/>
      <dgm:spPr/>
      <dgm:t>
        <a:bodyPr/>
        <a:lstStyle/>
        <a:p>
          <a:endParaRPr lang="en-US"/>
        </a:p>
      </dgm:t>
    </dgm:pt>
    <dgm:pt modelId="{2D2A7146-4E4E-4A8E-9B8F-C0936DF13D6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Data Overview </a:t>
          </a:r>
          <a:endParaRPr lang="en-US" dirty="0"/>
        </a:p>
      </dgm:t>
    </dgm:pt>
    <dgm:pt modelId="{D7107386-893E-401D-A4E2-3E3D8C9D82BB}" type="parTrans" cxnId="{900E5D00-CAAC-49A4-8644-7FEBA80F8967}">
      <dgm:prSet/>
      <dgm:spPr/>
      <dgm:t>
        <a:bodyPr/>
        <a:lstStyle/>
        <a:p>
          <a:endParaRPr lang="zh-TW" altLang="en-US"/>
        </a:p>
      </dgm:t>
    </dgm:pt>
    <dgm:pt modelId="{93E45107-2CEF-410D-96CC-B47294DD2BF8}" type="sibTrans" cxnId="{900E5D00-CAAC-49A4-8644-7FEBA80F8967}">
      <dgm:prSet/>
      <dgm:spPr/>
      <dgm:t>
        <a:bodyPr/>
        <a:lstStyle/>
        <a:p>
          <a:endParaRPr lang="zh-TW" altLang="en-US"/>
        </a:p>
      </dgm:t>
    </dgm:pt>
    <dgm:pt modelId="{8DCAC587-716F-4E1A-A921-5C130BA805C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Data representation</a:t>
          </a:r>
          <a:endParaRPr lang="en-US" dirty="0"/>
        </a:p>
      </dgm:t>
    </dgm:pt>
    <dgm:pt modelId="{8AAA048B-77EA-4AC0-B734-80F8399BCC57}" type="parTrans" cxnId="{91642C33-6561-4807-A844-D18F67B9907E}">
      <dgm:prSet/>
      <dgm:spPr/>
      <dgm:t>
        <a:bodyPr/>
        <a:lstStyle/>
        <a:p>
          <a:endParaRPr lang="zh-TW" altLang="en-US"/>
        </a:p>
      </dgm:t>
    </dgm:pt>
    <dgm:pt modelId="{5A3B6774-57B2-4977-9F64-47AD47189FC6}" type="sibTrans" cxnId="{91642C33-6561-4807-A844-D18F67B9907E}">
      <dgm:prSet/>
      <dgm:spPr/>
      <dgm:t>
        <a:bodyPr/>
        <a:lstStyle/>
        <a:p>
          <a:endParaRPr lang="zh-TW" altLang="en-US"/>
        </a:p>
      </dgm:t>
    </dgm:pt>
    <dgm:pt modelId="{72A57CC0-9116-4FFF-BE99-27810D40DA8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Interpretation</a:t>
          </a:r>
          <a:endParaRPr lang="en-US" dirty="0"/>
        </a:p>
      </dgm:t>
    </dgm:pt>
    <dgm:pt modelId="{CC08CE89-761C-4E55-8F1B-928470D7F1D8}" type="parTrans" cxnId="{31901B68-B06E-4866-9CBC-0A19040468B6}">
      <dgm:prSet/>
      <dgm:spPr/>
      <dgm:t>
        <a:bodyPr/>
        <a:lstStyle/>
        <a:p>
          <a:endParaRPr lang="zh-TW" altLang="en-US"/>
        </a:p>
      </dgm:t>
    </dgm:pt>
    <dgm:pt modelId="{9EE4D3CD-3F4F-4E09-B372-B7972CFA7174}" type="sibTrans" cxnId="{31901B68-B06E-4866-9CBC-0A19040468B6}">
      <dgm:prSet/>
      <dgm:spPr/>
      <dgm:t>
        <a:bodyPr/>
        <a:lstStyle/>
        <a:p>
          <a:endParaRPr lang="zh-TW" altLang="en-US"/>
        </a:p>
      </dgm:t>
    </dgm:pt>
    <dgm:pt modelId="{754BAD5B-FD94-4D1E-B297-165A37FE9ED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Modeling</a:t>
          </a:r>
          <a:endParaRPr lang="en-US" dirty="0"/>
        </a:p>
      </dgm:t>
    </dgm:pt>
    <dgm:pt modelId="{27A65215-B600-4930-AF9E-39A2441B4CB1}" type="parTrans" cxnId="{4AE4C6BF-D9BF-4885-8A17-12CA03038B3B}">
      <dgm:prSet/>
      <dgm:spPr/>
      <dgm:t>
        <a:bodyPr/>
        <a:lstStyle/>
        <a:p>
          <a:endParaRPr lang="zh-TW" altLang="en-US"/>
        </a:p>
      </dgm:t>
    </dgm:pt>
    <dgm:pt modelId="{D89B080B-792C-4FB1-8CE9-8141D58053DA}" type="sibTrans" cxnId="{4AE4C6BF-D9BF-4885-8A17-12CA03038B3B}">
      <dgm:prSet/>
      <dgm:spPr/>
      <dgm:t>
        <a:bodyPr/>
        <a:lstStyle/>
        <a:p>
          <a:endParaRPr lang="zh-TW" altLang="en-US"/>
        </a:p>
      </dgm:t>
    </dgm:pt>
    <dgm:pt modelId="{591AB590-EC2C-487F-B6F4-DA051D6B23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Conclusion</a:t>
          </a:r>
          <a:endParaRPr lang="en-US" dirty="0"/>
        </a:p>
      </dgm:t>
    </dgm:pt>
    <dgm:pt modelId="{5669B3EE-A98C-4D9F-9935-D00C5C2CC223}" type="parTrans" cxnId="{C1DC698B-4BE4-4A57-9C94-DB8CB10BD25E}">
      <dgm:prSet/>
      <dgm:spPr/>
      <dgm:t>
        <a:bodyPr/>
        <a:lstStyle/>
        <a:p>
          <a:endParaRPr lang="zh-TW" altLang="en-US"/>
        </a:p>
      </dgm:t>
    </dgm:pt>
    <dgm:pt modelId="{58D34F71-D160-4CC6-B750-B6F681F3FEC3}" type="sibTrans" cxnId="{C1DC698B-4BE4-4A57-9C94-DB8CB10BD25E}">
      <dgm:prSet/>
      <dgm:spPr/>
      <dgm:t>
        <a:bodyPr/>
        <a:lstStyle/>
        <a:p>
          <a:endParaRPr lang="zh-TW" altLang="en-US"/>
        </a:p>
      </dgm:t>
    </dgm:pt>
    <dgm:pt modelId="{37AA84EE-CAD7-4426-9FFB-4BBC6948DD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Conclusion</a:t>
          </a:r>
          <a:endParaRPr lang="en-US" dirty="0"/>
        </a:p>
      </dgm:t>
    </dgm:pt>
    <dgm:pt modelId="{D39F5107-B40D-493F-A2FF-AFC1CAEC0C31}" type="parTrans" cxnId="{D913D54D-951F-403B-9B2C-320320D65BC1}">
      <dgm:prSet/>
      <dgm:spPr/>
      <dgm:t>
        <a:bodyPr/>
        <a:lstStyle/>
        <a:p>
          <a:endParaRPr lang="zh-TW" altLang="en-US"/>
        </a:p>
      </dgm:t>
    </dgm:pt>
    <dgm:pt modelId="{3BA96FDE-FDBD-46F9-AA07-2EF6DD35FF2D}" type="sibTrans" cxnId="{D913D54D-951F-403B-9B2C-320320D65BC1}">
      <dgm:prSet/>
      <dgm:spPr/>
      <dgm:t>
        <a:bodyPr/>
        <a:lstStyle/>
        <a:p>
          <a:endParaRPr lang="zh-TW" altLang="en-US"/>
        </a:p>
      </dgm:t>
    </dgm:pt>
    <dgm:pt modelId="{7A634357-A35A-434D-9520-0ABF765108BA}" type="pres">
      <dgm:prSet presAssocID="{79D5DFDE-40A0-4F5A-9860-4092D0FFFD55}" presName="root" presStyleCnt="0">
        <dgm:presLayoutVars>
          <dgm:dir/>
          <dgm:resizeHandles val="exact"/>
        </dgm:presLayoutVars>
      </dgm:prSet>
      <dgm:spPr/>
    </dgm:pt>
    <dgm:pt modelId="{8E7217A1-3396-4F3F-8E1A-7E62D22E6451}" type="pres">
      <dgm:prSet presAssocID="{37AA84EE-CAD7-4426-9FFB-4BBC6948DDB8}" presName="compNode" presStyleCnt="0"/>
      <dgm:spPr/>
    </dgm:pt>
    <dgm:pt modelId="{440D5277-404F-41B3-AA37-2B325CE47833}" type="pres">
      <dgm:prSet presAssocID="{37AA84EE-CAD7-4426-9FFB-4BBC6948DDB8}" presName="iconBgRect" presStyleLbl="bgShp" presStyleIdx="0" presStyleCnt="8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</dgm:spPr>
    </dgm:pt>
    <dgm:pt modelId="{3711853F-5EA1-4B8E-88B6-37D77C0363F4}" type="pres">
      <dgm:prSet presAssocID="{37AA84EE-CAD7-4426-9FFB-4BBC6948DDB8}" presName="iconRect" presStyleLbl="node1" presStyleIdx="0" presStyleCnt="8"/>
      <dgm:spPr>
        <a:blipFill dpi="0" rotWithShape="1">
          <a:blip xmlns:r="http://schemas.openxmlformats.org/officeDocument/2006/relationships" r:embed="rId1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A1169C6-1C99-4418-902B-AC8B3F73D947}" type="pres">
      <dgm:prSet presAssocID="{37AA84EE-CAD7-4426-9FFB-4BBC6948DDB8}" presName="spaceRect" presStyleCnt="0"/>
      <dgm:spPr/>
    </dgm:pt>
    <dgm:pt modelId="{B42613F2-E548-4FBA-A586-87D67035AFEE}" type="pres">
      <dgm:prSet presAssocID="{37AA84EE-CAD7-4426-9FFB-4BBC6948DDB8}" presName="textRect" presStyleLbl="revTx" presStyleIdx="0" presStyleCnt="8">
        <dgm:presLayoutVars>
          <dgm:chMax val="1"/>
          <dgm:chPref val="1"/>
        </dgm:presLayoutVars>
      </dgm:prSet>
      <dgm:spPr/>
    </dgm:pt>
    <dgm:pt modelId="{029948F2-D659-4D55-86BC-B133DBE2EA30}" type="pres">
      <dgm:prSet presAssocID="{3BA96FDE-FDBD-46F9-AA07-2EF6DD35FF2D}" presName="sibTrans" presStyleCnt="0"/>
      <dgm:spPr/>
    </dgm:pt>
    <dgm:pt modelId="{7D47DE32-E2A5-47B8-8D1A-4350193132E2}" type="pres">
      <dgm:prSet presAssocID="{24B22928-FABC-4091-92CF-B871536D0700}" presName="compNode" presStyleCnt="0"/>
      <dgm:spPr/>
    </dgm:pt>
    <dgm:pt modelId="{A41564DB-FCAD-47F3-AF91-F89DA39FDCF9}" type="pres">
      <dgm:prSet presAssocID="{24B22928-FABC-4091-92CF-B871536D0700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</a:schemeClr>
        </a:solidFill>
      </dgm:spPr>
    </dgm:pt>
    <dgm:pt modelId="{1339A884-AADC-43BA-B31B-580F33F0239D}" type="pres">
      <dgm:prSet presAssocID="{24B22928-FABC-4091-92CF-B871536D0700}" presName="iconRect" presStyleLbl="node1" presStyleIdx="1" presStyleCnt="8"/>
      <dgm:spPr>
        <a:blipFill dpi="0"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76343FE6-7922-4F2B-A9DB-A9A4565FB59C}" type="pres">
      <dgm:prSet presAssocID="{24B22928-FABC-4091-92CF-B871536D0700}" presName="spaceRect" presStyleCnt="0"/>
      <dgm:spPr/>
    </dgm:pt>
    <dgm:pt modelId="{F83D2607-59EE-4533-9180-BC190A821F19}" type="pres">
      <dgm:prSet presAssocID="{24B22928-FABC-4091-92CF-B871536D0700}" presName="textRect" presStyleLbl="revTx" presStyleIdx="1" presStyleCnt="8">
        <dgm:presLayoutVars>
          <dgm:chMax val="1"/>
          <dgm:chPref val="1"/>
        </dgm:presLayoutVars>
      </dgm:prSet>
      <dgm:spPr/>
    </dgm:pt>
    <dgm:pt modelId="{9B204DAC-A40D-465C-B57A-9F7574BB33B8}" type="pres">
      <dgm:prSet presAssocID="{DB88B8D2-4140-49CC-B984-F68188F38CF0}" presName="sibTrans" presStyleCnt="0"/>
      <dgm:spPr/>
    </dgm:pt>
    <dgm:pt modelId="{D6292CCC-ED15-4543-8723-897E67532FE9}" type="pres">
      <dgm:prSet presAssocID="{2D2A7146-4E4E-4A8E-9B8F-C0936DF13D67}" presName="compNode" presStyleCnt="0"/>
      <dgm:spPr/>
    </dgm:pt>
    <dgm:pt modelId="{1A0C5739-4105-40F1-9018-EFFE2F49AE84}" type="pres">
      <dgm:prSet presAssocID="{2D2A7146-4E4E-4A8E-9B8F-C0936DF13D67}" presName="iconBgRect" presStyleLbl="bgShp" presStyleIdx="2" presStyleCnt="8" custLinFactNeighborX="3610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</dgm:spPr>
    </dgm:pt>
    <dgm:pt modelId="{142EB4B7-0EB2-4EEF-AA47-1D245BA623DD}" type="pres">
      <dgm:prSet presAssocID="{2D2A7146-4E4E-4A8E-9B8F-C0936DF13D67}" presName="iconRect" presStyleLbl="node1" presStyleIdx="2" presStyleCnt="8"/>
      <dgm:spPr>
        <a:blipFill dpi="0" rotWithShape="1">
          <a:blip xmlns:r="http://schemas.openxmlformats.org/officeDocument/2006/relationships" r:embed="rId3">
            <a:alphaModFix amt="40000"/>
          </a:blip>
          <a:srcRect/>
          <a:stretch>
            <a:fillRect/>
          </a:stretch>
        </a:blipFill>
      </dgm:spPr>
    </dgm:pt>
    <dgm:pt modelId="{11311266-1255-4A66-BF73-8CF1535262BE}" type="pres">
      <dgm:prSet presAssocID="{2D2A7146-4E4E-4A8E-9B8F-C0936DF13D67}" presName="spaceRect" presStyleCnt="0"/>
      <dgm:spPr/>
    </dgm:pt>
    <dgm:pt modelId="{5D4B6CEE-F7BB-4DD3-B21C-676683E17970}" type="pres">
      <dgm:prSet presAssocID="{2D2A7146-4E4E-4A8E-9B8F-C0936DF13D67}" presName="textRect" presStyleLbl="revTx" presStyleIdx="2" presStyleCnt="8">
        <dgm:presLayoutVars>
          <dgm:chMax val="1"/>
          <dgm:chPref val="1"/>
        </dgm:presLayoutVars>
      </dgm:prSet>
      <dgm:spPr/>
    </dgm:pt>
    <dgm:pt modelId="{B88820E4-BD69-41AC-8878-92B663743BE9}" type="pres">
      <dgm:prSet presAssocID="{93E45107-2CEF-410D-96CC-B47294DD2BF8}" presName="sibTrans" presStyleCnt="0"/>
      <dgm:spPr/>
    </dgm:pt>
    <dgm:pt modelId="{F8020974-3628-45E3-9AB6-B4F848573553}" type="pres">
      <dgm:prSet presAssocID="{74842720-3995-40A7-95E3-418CFD8F9496}" presName="compNode" presStyleCnt="0"/>
      <dgm:spPr/>
    </dgm:pt>
    <dgm:pt modelId="{2C6F1FF0-B607-47A6-A170-4B33BFECB0ED}" type="pres">
      <dgm:prSet presAssocID="{74842720-3995-40A7-95E3-418CFD8F9496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</dgm:spPr>
    </dgm:pt>
    <dgm:pt modelId="{BE1731A1-665B-4548-A762-979B956D8119}" type="pres">
      <dgm:prSet presAssocID="{74842720-3995-40A7-95E3-418CFD8F9496}" presName="iconRect" presStyleLbl="node1" presStyleIdx="3" presStyleCnt="8"/>
      <dgm:spPr>
        <a:blipFill dpi="0" rotWithShape="1">
          <a:blip xmlns:r="http://schemas.openxmlformats.org/officeDocument/2006/relationships"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C541093-23FF-4445-BCFC-F119A265BE77}" type="pres">
      <dgm:prSet presAssocID="{74842720-3995-40A7-95E3-418CFD8F9496}" presName="spaceRect" presStyleCnt="0"/>
      <dgm:spPr/>
    </dgm:pt>
    <dgm:pt modelId="{18D0F93B-55C3-4391-93C4-F4FD61495932}" type="pres">
      <dgm:prSet presAssocID="{74842720-3995-40A7-95E3-418CFD8F9496}" presName="textRect" presStyleLbl="revTx" presStyleIdx="3" presStyleCnt="8">
        <dgm:presLayoutVars>
          <dgm:chMax val="1"/>
          <dgm:chPref val="1"/>
        </dgm:presLayoutVars>
      </dgm:prSet>
      <dgm:spPr/>
    </dgm:pt>
    <dgm:pt modelId="{41E6A2C1-AE32-4E75-BBA1-63FC65FF22F5}" type="pres">
      <dgm:prSet presAssocID="{3DFFB14B-F6A7-4182-B390-EA6566245C49}" presName="sibTrans" presStyleCnt="0"/>
      <dgm:spPr/>
    </dgm:pt>
    <dgm:pt modelId="{DA05C305-9FDE-48B6-8FE7-08FD041EF60D}" type="pres">
      <dgm:prSet presAssocID="{8DCAC587-716F-4E1A-A921-5C130BA805C5}" presName="compNode" presStyleCnt="0"/>
      <dgm:spPr/>
    </dgm:pt>
    <dgm:pt modelId="{08EBC782-313D-45D8-9F10-5BFE27978606}" type="pres">
      <dgm:prSet presAssocID="{8DCAC587-716F-4E1A-A921-5C130BA805C5}" presName="iconBgRect" presStyleLbl="bgShp" presStyleIdx="4" presStyleCnt="8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</dgm:spPr>
    </dgm:pt>
    <dgm:pt modelId="{3FDA2533-552B-4603-8DD0-3C3AB4C04D84}" type="pres">
      <dgm:prSet presAssocID="{8DCAC587-716F-4E1A-A921-5C130BA805C5}" presName="iconRect" presStyleLbl="node1" presStyleIdx="4" presStyleCnt="8"/>
      <dgm:spPr>
        <a:blipFill dpi="0" rotWithShape="1">
          <a:blip xmlns:r="http://schemas.openxmlformats.org/officeDocument/2006/relationships" r:embed="rId5">
            <a:alphaModFix amt="40000"/>
          </a:blip>
          <a:srcRect/>
          <a:stretch>
            <a:fillRect/>
          </a:stretch>
        </a:blipFill>
      </dgm:spPr>
    </dgm:pt>
    <dgm:pt modelId="{05A4A542-2A9A-4791-ABC2-19C19C274E9D}" type="pres">
      <dgm:prSet presAssocID="{8DCAC587-716F-4E1A-A921-5C130BA805C5}" presName="spaceRect" presStyleCnt="0"/>
      <dgm:spPr/>
    </dgm:pt>
    <dgm:pt modelId="{7D9D7292-30BA-4F28-8609-E314BAE8E310}" type="pres">
      <dgm:prSet presAssocID="{8DCAC587-716F-4E1A-A921-5C130BA805C5}" presName="textRect" presStyleLbl="revTx" presStyleIdx="4" presStyleCnt="8">
        <dgm:presLayoutVars>
          <dgm:chMax val="1"/>
          <dgm:chPref val="1"/>
        </dgm:presLayoutVars>
      </dgm:prSet>
      <dgm:spPr/>
    </dgm:pt>
    <dgm:pt modelId="{98D3C879-5C59-4467-83F0-721FC8FA980D}" type="pres">
      <dgm:prSet presAssocID="{5A3B6774-57B2-4977-9F64-47AD47189FC6}" presName="sibTrans" presStyleCnt="0"/>
      <dgm:spPr/>
    </dgm:pt>
    <dgm:pt modelId="{BE340CF0-D0E3-4A36-B9BC-577270C71404}" type="pres">
      <dgm:prSet presAssocID="{72A57CC0-9116-4FFF-BE99-27810D40DA89}" presName="compNode" presStyleCnt="0"/>
      <dgm:spPr/>
    </dgm:pt>
    <dgm:pt modelId="{E346C8DC-8770-4AD8-986A-7073E8D8112A}" type="pres">
      <dgm:prSet presAssocID="{72A57CC0-9116-4FFF-BE99-27810D40DA89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</dgm:spPr>
    </dgm:pt>
    <dgm:pt modelId="{5379C651-E632-4A43-ABA5-16F8D4CBAF94}" type="pres">
      <dgm:prSet presAssocID="{72A57CC0-9116-4FFF-BE99-27810D40DA89}" presName="iconRect" presStyleLbl="node1" presStyleIdx="5" presStyleCnt="8"/>
      <dgm:spPr>
        <a:blipFill dpi="0" rotWithShape="1">
          <a:blip xmlns:r="http://schemas.openxmlformats.org/officeDocument/2006/relationships" r:embed="rId6">
            <a:alphaModFix amt="40000"/>
          </a:blip>
          <a:srcRect/>
          <a:stretch>
            <a:fillRect/>
          </a:stretch>
        </a:blipFill>
      </dgm:spPr>
    </dgm:pt>
    <dgm:pt modelId="{FB771C0A-088B-4688-B8B1-DED9098ECE75}" type="pres">
      <dgm:prSet presAssocID="{72A57CC0-9116-4FFF-BE99-27810D40DA89}" presName="spaceRect" presStyleCnt="0"/>
      <dgm:spPr/>
    </dgm:pt>
    <dgm:pt modelId="{A017FA51-0926-4780-BE37-A0826E1370A7}" type="pres">
      <dgm:prSet presAssocID="{72A57CC0-9116-4FFF-BE99-27810D40DA89}" presName="textRect" presStyleLbl="revTx" presStyleIdx="5" presStyleCnt="8">
        <dgm:presLayoutVars>
          <dgm:chMax val="1"/>
          <dgm:chPref val="1"/>
        </dgm:presLayoutVars>
      </dgm:prSet>
      <dgm:spPr/>
    </dgm:pt>
    <dgm:pt modelId="{B81D4754-75B5-47AF-8552-0E41BB342A9B}" type="pres">
      <dgm:prSet presAssocID="{9EE4D3CD-3F4F-4E09-B372-B7972CFA7174}" presName="sibTrans" presStyleCnt="0"/>
      <dgm:spPr/>
    </dgm:pt>
    <dgm:pt modelId="{15A4BF75-0A9A-4867-9044-4B74E4BD21A9}" type="pres">
      <dgm:prSet presAssocID="{754BAD5B-FD94-4D1E-B297-165A37FE9ED7}" presName="compNode" presStyleCnt="0"/>
      <dgm:spPr/>
    </dgm:pt>
    <dgm:pt modelId="{9FEB87B7-5A2E-407A-89BC-170E39E03EFB}" type="pres">
      <dgm:prSet presAssocID="{754BAD5B-FD94-4D1E-B297-165A37FE9ED7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</dgm:spPr>
    </dgm:pt>
    <dgm:pt modelId="{44FEC5D7-5D6D-459B-B22E-D09F59BB97D2}" type="pres">
      <dgm:prSet presAssocID="{754BAD5B-FD94-4D1E-B297-165A37FE9ED7}" presName="iconRect" presStyleLbl="node1" presStyleIdx="6" presStyleCnt="8"/>
      <dgm:spPr>
        <a:blipFill dpi="0" rotWithShape="1">
          <a:blip xmlns:r="http://schemas.openxmlformats.org/officeDocument/2006/relationships" r:embed="rId7">
            <a:alphaModFix amt="40000"/>
          </a:blip>
          <a:srcRect/>
          <a:stretch>
            <a:fillRect/>
          </a:stretch>
        </a:blipFill>
      </dgm:spPr>
    </dgm:pt>
    <dgm:pt modelId="{9242A972-9B4C-4DB3-80B5-2F79AFF6684F}" type="pres">
      <dgm:prSet presAssocID="{754BAD5B-FD94-4D1E-B297-165A37FE9ED7}" presName="spaceRect" presStyleCnt="0"/>
      <dgm:spPr/>
    </dgm:pt>
    <dgm:pt modelId="{D7DDC866-81DB-4C41-A963-717E8FD78700}" type="pres">
      <dgm:prSet presAssocID="{754BAD5B-FD94-4D1E-B297-165A37FE9ED7}" presName="textRect" presStyleLbl="revTx" presStyleIdx="6" presStyleCnt="8">
        <dgm:presLayoutVars>
          <dgm:chMax val="1"/>
          <dgm:chPref val="1"/>
        </dgm:presLayoutVars>
      </dgm:prSet>
      <dgm:spPr/>
    </dgm:pt>
    <dgm:pt modelId="{8F5EA8B3-BDDE-4FF9-BBF3-012D13095CED}" type="pres">
      <dgm:prSet presAssocID="{D89B080B-792C-4FB1-8CE9-8141D58053DA}" presName="sibTrans" presStyleCnt="0"/>
      <dgm:spPr/>
    </dgm:pt>
    <dgm:pt modelId="{970790A9-453F-4DF6-961D-8E9BF5723744}" type="pres">
      <dgm:prSet presAssocID="{591AB590-EC2C-487F-B6F4-DA051D6B23A8}" presName="compNode" presStyleCnt="0"/>
      <dgm:spPr/>
    </dgm:pt>
    <dgm:pt modelId="{6E4450C9-76D6-4E9A-A8A8-504E8AB9096B}" type="pres">
      <dgm:prSet presAssocID="{591AB590-EC2C-487F-B6F4-DA051D6B23A8}" presName="iconBgRect" presStyleLbl="bgShp" presStyleIdx="7" presStyleCnt="8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</dgm:spPr>
    </dgm:pt>
    <dgm:pt modelId="{AE341636-7FBC-4EE1-9BEC-2FA0C90794A8}" type="pres">
      <dgm:prSet presAssocID="{591AB590-EC2C-487F-B6F4-DA051D6B23A8}" presName="iconRect" presStyleLbl="node1" presStyleIdx="7" presStyleCnt="8"/>
      <dgm:spPr>
        <a:blipFill dpi="0" rotWithShape="1">
          <a:blip xmlns:r="http://schemas.openxmlformats.org/officeDocument/2006/relationships" r:embed="rId1">
            <a:alphaModFix amt="40000"/>
          </a:blip>
          <a:srcRect/>
          <a:stretch>
            <a:fillRect/>
          </a:stretch>
        </a:blipFill>
      </dgm:spPr>
    </dgm:pt>
    <dgm:pt modelId="{61269FE3-FC74-4679-846B-483A9CAA2207}" type="pres">
      <dgm:prSet presAssocID="{591AB590-EC2C-487F-B6F4-DA051D6B23A8}" presName="spaceRect" presStyleCnt="0"/>
      <dgm:spPr/>
    </dgm:pt>
    <dgm:pt modelId="{09B1F055-C3BF-4714-A88F-80972F4123D8}" type="pres">
      <dgm:prSet presAssocID="{591AB590-EC2C-487F-B6F4-DA051D6B23A8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900E5D00-CAAC-49A4-8644-7FEBA80F8967}" srcId="{79D5DFDE-40A0-4F5A-9860-4092D0FFFD55}" destId="{2D2A7146-4E4E-4A8E-9B8F-C0936DF13D67}" srcOrd="2" destOrd="0" parTransId="{D7107386-893E-401D-A4E2-3E3D8C9D82BB}" sibTransId="{93E45107-2CEF-410D-96CC-B47294DD2BF8}"/>
    <dgm:cxn modelId="{C1424E23-C8BC-492D-8C22-3A512B00D3D1}" type="presOf" srcId="{72A57CC0-9116-4FFF-BE99-27810D40DA89}" destId="{A017FA51-0926-4780-BE37-A0826E1370A7}" srcOrd="0" destOrd="0" presId="urn:microsoft.com/office/officeart/2018/5/layout/IconLeafLabelList"/>
    <dgm:cxn modelId="{91642C33-6561-4807-A844-D18F67B9907E}" srcId="{79D5DFDE-40A0-4F5A-9860-4092D0FFFD55}" destId="{8DCAC587-716F-4E1A-A921-5C130BA805C5}" srcOrd="4" destOrd="0" parTransId="{8AAA048B-77EA-4AC0-B734-80F8399BCC57}" sibTransId="{5A3B6774-57B2-4977-9F64-47AD47189FC6}"/>
    <dgm:cxn modelId="{43C60948-4DF8-4D65-92E8-73FD92E46010}" type="presOf" srcId="{754BAD5B-FD94-4D1E-B297-165A37FE9ED7}" destId="{D7DDC866-81DB-4C41-A963-717E8FD78700}" srcOrd="0" destOrd="0" presId="urn:microsoft.com/office/officeart/2018/5/layout/IconLeafLabelList"/>
    <dgm:cxn modelId="{31901B68-B06E-4866-9CBC-0A19040468B6}" srcId="{79D5DFDE-40A0-4F5A-9860-4092D0FFFD55}" destId="{72A57CC0-9116-4FFF-BE99-27810D40DA89}" srcOrd="5" destOrd="0" parTransId="{CC08CE89-761C-4E55-8F1B-928470D7F1D8}" sibTransId="{9EE4D3CD-3F4F-4E09-B372-B7972CFA7174}"/>
    <dgm:cxn modelId="{D913D54D-951F-403B-9B2C-320320D65BC1}" srcId="{79D5DFDE-40A0-4F5A-9860-4092D0FFFD55}" destId="{37AA84EE-CAD7-4426-9FFB-4BBC6948DDB8}" srcOrd="0" destOrd="0" parTransId="{D39F5107-B40D-493F-A2FF-AFC1CAEC0C31}" sibTransId="{3BA96FDE-FDBD-46F9-AA07-2EF6DD35FF2D}"/>
    <dgm:cxn modelId="{596A1A71-413E-4A29-8DB5-647445EB77A3}" srcId="{79D5DFDE-40A0-4F5A-9860-4092D0FFFD55}" destId="{24B22928-FABC-4091-92CF-B871536D0700}" srcOrd="1" destOrd="0" parTransId="{96917530-B7D6-4250-AA50-93825155446A}" sibTransId="{DB88B8D2-4140-49CC-B984-F68188F38CF0}"/>
    <dgm:cxn modelId="{57B23275-BC63-47BE-B18A-E3C1104F9000}" type="presOf" srcId="{37AA84EE-CAD7-4426-9FFB-4BBC6948DDB8}" destId="{B42613F2-E548-4FBA-A586-87D67035AFEE}" srcOrd="0" destOrd="0" presId="urn:microsoft.com/office/officeart/2018/5/layout/IconLeafLabelList"/>
    <dgm:cxn modelId="{C1DC698B-4BE4-4A57-9C94-DB8CB10BD25E}" srcId="{79D5DFDE-40A0-4F5A-9860-4092D0FFFD55}" destId="{591AB590-EC2C-487F-B6F4-DA051D6B23A8}" srcOrd="7" destOrd="0" parTransId="{5669B3EE-A98C-4D9F-9935-D00C5C2CC223}" sibTransId="{58D34F71-D160-4CC6-B750-B6F681F3FEC3}"/>
    <dgm:cxn modelId="{A98660A6-3846-4803-A2AB-BC2E9907C53C}" type="presOf" srcId="{24B22928-FABC-4091-92CF-B871536D0700}" destId="{F83D2607-59EE-4533-9180-BC190A821F19}" srcOrd="0" destOrd="0" presId="urn:microsoft.com/office/officeart/2018/5/layout/IconLeafLabelList"/>
    <dgm:cxn modelId="{7016B3AA-89DB-487A-B2F3-259F6C050929}" type="presOf" srcId="{74842720-3995-40A7-95E3-418CFD8F9496}" destId="{18D0F93B-55C3-4391-93C4-F4FD61495932}" srcOrd="0" destOrd="0" presId="urn:microsoft.com/office/officeart/2018/5/layout/IconLeafLabelList"/>
    <dgm:cxn modelId="{CC0B74B2-730A-49E0-A0FC-91999DCA15E0}" srcId="{79D5DFDE-40A0-4F5A-9860-4092D0FFFD55}" destId="{74842720-3995-40A7-95E3-418CFD8F9496}" srcOrd="3" destOrd="0" parTransId="{EB4AEA9F-8C87-4E24-9DFB-AD6A6680114F}" sibTransId="{3DFFB14B-F6A7-4182-B390-EA6566245C49}"/>
    <dgm:cxn modelId="{4AE4C6BF-D9BF-4885-8A17-12CA03038B3B}" srcId="{79D5DFDE-40A0-4F5A-9860-4092D0FFFD55}" destId="{754BAD5B-FD94-4D1E-B297-165A37FE9ED7}" srcOrd="6" destOrd="0" parTransId="{27A65215-B600-4930-AF9E-39A2441B4CB1}" sibTransId="{D89B080B-792C-4FB1-8CE9-8141D58053DA}"/>
    <dgm:cxn modelId="{98AEA9C9-58B9-4E21-AFC5-7354F0DE747D}" type="presOf" srcId="{591AB590-EC2C-487F-B6F4-DA051D6B23A8}" destId="{09B1F055-C3BF-4714-A88F-80972F4123D8}" srcOrd="0" destOrd="0" presId="urn:microsoft.com/office/officeart/2018/5/layout/IconLeafLabelList"/>
    <dgm:cxn modelId="{4DA3F6CB-7D0F-4D23-AB89-CC8F41267E87}" type="presOf" srcId="{79D5DFDE-40A0-4F5A-9860-4092D0FFFD55}" destId="{7A634357-A35A-434D-9520-0ABF765108BA}" srcOrd="0" destOrd="0" presId="urn:microsoft.com/office/officeart/2018/5/layout/IconLeafLabelList"/>
    <dgm:cxn modelId="{85F188D9-65BC-43BE-842A-B37A66194D06}" type="presOf" srcId="{2D2A7146-4E4E-4A8E-9B8F-C0936DF13D67}" destId="{5D4B6CEE-F7BB-4DD3-B21C-676683E17970}" srcOrd="0" destOrd="0" presId="urn:microsoft.com/office/officeart/2018/5/layout/IconLeafLabelList"/>
    <dgm:cxn modelId="{1A6A1AF7-D0D5-44F8-9896-5A0997E2C1CF}" type="presOf" srcId="{8DCAC587-716F-4E1A-A921-5C130BA805C5}" destId="{7D9D7292-30BA-4F28-8609-E314BAE8E310}" srcOrd="0" destOrd="0" presId="urn:microsoft.com/office/officeart/2018/5/layout/IconLeafLabelList"/>
    <dgm:cxn modelId="{48290411-B889-4A4A-AB8C-C460D537F1E6}" type="presParOf" srcId="{7A634357-A35A-434D-9520-0ABF765108BA}" destId="{8E7217A1-3396-4F3F-8E1A-7E62D22E6451}" srcOrd="0" destOrd="0" presId="urn:microsoft.com/office/officeart/2018/5/layout/IconLeafLabelList"/>
    <dgm:cxn modelId="{082D961A-324C-45F3-8B3A-F961F70ED3CE}" type="presParOf" srcId="{8E7217A1-3396-4F3F-8E1A-7E62D22E6451}" destId="{440D5277-404F-41B3-AA37-2B325CE47833}" srcOrd="0" destOrd="0" presId="urn:microsoft.com/office/officeart/2018/5/layout/IconLeafLabelList"/>
    <dgm:cxn modelId="{B58C5AA2-5A1A-4B29-86F3-039BBD1342E0}" type="presParOf" srcId="{8E7217A1-3396-4F3F-8E1A-7E62D22E6451}" destId="{3711853F-5EA1-4B8E-88B6-37D77C0363F4}" srcOrd="1" destOrd="0" presId="urn:microsoft.com/office/officeart/2018/5/layout/IconLeafLabelList"/>
    <dgm:cxn modelId="{A37BF061-50A8-41CD-AF97-21D4A9B6957E}" type="presParOf" srcId="{8E7217A1-3396-4F3F-8E1A-7E62D22E6451}" destId="{1A1169C6-1C99-4418-902B-AC8B3F73D947}" srcOrd="2" destOrd="0" presId="urn:microsoft.com/office/officeart/2018/5/layout/IconLeafLabelList"/>
    <dgm:cxn modelId="{427C8E15-0073-406D-AE9B-416E504EE8D6}" type="presParOf" srcId="{8E7217A1-3396-4F3F-8E1A-7E62D22E6451}" destId="{B42613F2-E548-4FBA-A586-87D67035AFEE}" srcOrd="3" destOrd="0" presId="urn:microsoft.com/office/officeart/2018/5/layout/IconLeafLabelList"/>
    <dgm:cxn modelId="{61BFB48A-7904-4848-A1AF-6C6CEAFF9071}" type="presParOf" srcId="{7A634357-A35A-434D-9520-0ABF765108BA}" destId="{029948F2-D659-4D55-86BC-B133DBE2EA30}" srcOrd="1" destOrd="0" presId="urn:microsoft.com/office/officeart/2018/5/layout/IconLeafLabelList"/>
    <dgm:cxn modelId="{45737BCE-9BF5-4FAF-94B7-5BF58DA49D91}" type="presParOf" srcId="{7A634357-A35A-434D-9520-0ABF765108BA}" destId="{7D47DE32-E2A5-47B8-8D1A-4350193132E2}" srcOrd="2" destOrd="0" presId="urn:microsoft.com/office/officeart/2018/5/layout/IconLeafLabelList"/>
    <dgm:cxn modelId="{DC1BCFDC-F537-4746-9B99-E07FF1D44893}" type="presParOf" srcId="{7D47DE32-E2A5-47B8-8D1A-4350193132E2}" destId="{A41564DB-FCAD-47F3-AF91-F89DA39FDCF9}" srcOrd="0" destOrd="0" presId="urn:microsoft.com/office/officeart/2018/5/layout/IconLeafLabelList"/>
    <dgm:cxn modelId="{5590F6E5-9448-4DDA-B413-203A4FBF7FC1}" type="presParOf" srcId="{7D47DE32-E2A5-47B8-8D1A-4350193132E2}" destId="{1339A884-AADC-43BA-B31B-580F33F0239D}" srcOrd="1" destOrd="0" presId="urn:microsoft.com/office/officeart/2018/5/layout/IconLeafLabelList"/>
    <dgm:cxn modelId="{0FCBC908-B245-407F-84A7-F4EDC260CE88}" type="presParOf" srcId="{7D47DE32-E2A5-47B8-8D1A-4350193132E2}" destId="{76343FE6-7922-4F2B-A9DB-A9A4565FB59C}" srcOrd="2" destOrd="0" presId="urn:microsoft.com/office/officeart/2018/5/layout/IconLeafLabelList"/>
    <dgm:cxn modelId="{2ACC4702-CB61-41B8-BA02-F100CAE9DA37}" type="presParOf" srcId="{7D47DE32-E2A5-47B8-8D1A-4350193132E2}" destId="{F83D2607-59EE-4533-9180-BC190A821F19}" srcOrd="3" destOrd="0" presId="urn:microsoft.com/office/officeart/2018/5/layout/IconLeafLabelList"/>
    <dgm:cxn modelId="{58F43C3D-9784-4E01-90C8-04AF55EE9344}" type="presParOf" srcId="{7A634357-A35A-434D-9520-0ABF765108BA}" destId="{9B204DAC-A40D-465C-B57A-9F7574BB33B8}" srcOrd="3" destOrd="0" presId="urn:microsoft.com/office/officeart/2018/5/layout/IconLeafLabelList"/>
    <dgm:cxn modelId="{07577FA5-0AE9-40C4-AFEF-85E3B4EC17EC}" type="presParOf" srcId="{7A634357-A35A-434D-9520-0ABF765108BA}" destId="{D6292CCC-ED15-4543-8723-897E67532FE9}" srcOrd="4" destOrd="0" presId="urn:microsoft.com/office/officeart/2018/5/layout/IconLeafLabelList"/>
    <dgm:cxn modelId="{089FF687-7D2C-42F3-BB84-979C55E2F9D1}" type="presParOf" srcId="{D6292CCC-ED15-4543-8723-897E67532FE9}" destId="{1A0C5739-4105-40F1-9018-EFFE2F49AE84}" srcOrd="0" destOrd="0" presId="urn:microsoft.com/office/officeart/2018/5/layout/IconLeafLabelList"/>
    <dgm:cxn modelId="{D8AFFE84-3BD9-4D01-9287-16B927D59043}" type="presParOf" srcId="{D6292CCC-ED15-4543-8723-897E67532FE9}" destId="{142EB4B7-0EB2-4EEF-AA47-1D245BA623DD}" srcOrd="1" destOrd="0" presId="urn:microsoft.com/office/officeart/2018/5/layout/IconLeafLabelList"/>
    <dgm:cxn modelId="{C51CB7D5-ED30-4108-8D40-8E88D381FEAB}" type="presParOf" srcId="{D6292CCC-ED15-4543-8723-897E67532FE9}" destId="{11311266-1255-4A66-BF73-8CF1535262BE}" srcOrd="2" destOrd="0" presId="urn:microsoft.com/office/officeart/2018/5/layout/IconLeafLabelList"/>
    <dgm:cxn modelId="{A0C17F1B-18F3-4F1A-B92D-D9B871B1839D}" type="presParOf" srcId="{D6292CCC-ED15-4543-8723-897E67532FE9}" destId="{5D4B6CEE-F7BB-4DD3-B21C-676683E17970}" srcOrd="3" destOrd="0" presId="urn:microsoft.com/office/officeart/2018/5/layout/IconLeafLabelList"/>
    <dgm:cxn modelId="{E8BF44B5-CBB8-4EA3-9AC0-E6E41133BA38}" type="presParOf" srcId="{7A634357-A35A-434D-9520-0ABF765108BA}" destId="{B88820E4-BD69-41AC-8878-92B663743BE9}" srcOrd="5" destOrd="0" presId="urn:microsoft.com/office/officeart/2018/5/layout/IconLeafLabelList"/>
    <dgm:cxn modelId="{C5CD0910-D279-488A-B232-05CDE5F3E6F9}" type="presParOf" srcId="{7A634357-A35A-434D-9520-0ABF765108BA}" destId="{F8020974-3628-45E3-9AB6-B4F848573553}" srcOrd="6" destOrd="0" presId="urn:microsoft.com/office/officeart/2018/5/layout/IconLeafLabelList"/>
    <dgm:cxn modelId="{E4E32FE5-B927-49DC-8BD8-57E293469A2B}" type="presParOf" srcId="{F8020974-3628-45E3-9AB6-B4F848573553}" destId="{2C6F1FF0-B607-47A6-A170-4B33BFECB0ED}" srcOrd="0" destOrd="0" presId="urn:microsoft.com/office/officeart/2018/5/layout/IconLeafLabelList"/>
    <dgm:cxn modelId="{43AE48EC-8B5D-4315-A827-54A87B7C4CB7}" type="presParOf" srcId="{F8020974-3628-45E3-9AB6-B4F848573553}" destId="{BE1731A1-665B-4548-A762-979B956D8119}" srcOrd="1" destOrd="0" presId="urn:microsoft.com/office/officeart/2018/5/layout/IconLeafLabelList"/>
    <dgm:cxn modelId="{7EF7D09F-3FFC-437B-9A92-04ED876C2565}" type="presParOf" srcId="{F8020974-3628-45E3-9AB6-B4F848573553}" destId="{CC541093-23FF-4445-BCFC-F119A265BE77}" srcOrd="2" destOrd="0" presId="urn:microsoft.com/office/officeart/2018/5/layout/IconLeafLabelList"/>
    <dgm:cxn modelId="{685CC403-C916-4075-849D-DA0BACD05D4A}" type="presParOf" srcId="{F8020974-3628-45E3-9AB6-B4F848573553}" destId="{18D0F93B-55C3-4391-93C4-F4FD61495932}" srcOrd="3" destOrd="0" presId="urn:microsoft.com/office/officeart/2018/5/layout/IconLeafLabelList"/>
    <dgm:cxn modelId="{FEDDF878-52BB-4C32-BA71-46FE9C3A68CE}" type="presParOf" srcId="{7A634357-A35A-434D-9520-0ABF765108BA}" destId="{41E6A2C1-AE32-4E75-BBA1-63FC65FF22F5}" srcOrd="7" destOrd="0" presId="urn:microsoft.com/office/officeart/2018/5/layout/IconLeafLabelList"/>
    <dgm:cxn modelId="{98C60A3C-D995-4C8B-988A-0D109CCF1352}" type="presParOf" srcId="{7A634357-A35A-434D-9520-0ABF765108BA}" destId="{DA05C305-9FDE-48B6-8FE7-08FD041EF60D}" srcOrd="8" destOrd="0" presId="urn:microsoft.com/office/officeart/2018/5/layout/IconLeafLabelList"/>
    <dgm:cxn modelId="{0CB34FEA-4905-44C0-AECF-7C5E6E25A444}" type="presParOf" srcId="{DA05C305-9FDE-48B6-8FE7-08FD041EF60D}" destId="{08EBC782-313D-45D8-9F10-5BFE27978606}" srcOrd="0" destOrd="0" presId="urn:microsoft.com/office/officeart/2018/5/layout/IconLeafLabelList"/>
    <dgm:cxn modelId="{626872A7-FB39-4C04-A9CD-C70F9D52DE67}" type="presParOf" srcId="{DA05C305-9FDE-48B6-8FE7-08FD041EF60D}" destId="{3FDA2533-552B-4603-8DD0-3C3AB4C04D84}" srcOrd="1" destOrd="0" presId="urn:microsoft.com/office/officeart/2018/5/layout/IconLeafLabelList"/>
    <dgm:cxn modelId="{1A7ABD93-F538-46E8-BFF7-7151883DA68A}" type="presParOf" srcId="{DA05C305-9FDE-48B6-8FE7-08FD041EF60D}" destId="{05A4A542-2A9A-4791-ABC2-19C19C274E9D}" srcOrd="2" destOrd="0" presId="urn:microsoft.com/office/officeart/2018/5/layout/IconLeafLabelList"/>
    <dgm:cxn modelId="{A2FCC301-B300-48C5-9B9B-0566894AAA8F}" type="presParOf" srcId="{DA05C305-9FDE-48B6-8FE7-08FD041EF60D}" destId="{7D9D7292-30BA-4F28-8609-E314BAE8E310}" srcOrd="3" destOrd="0" presId="urn:microsoft.com/office/officeart/2018/5/layout/IconLeafLabelList"/>
    <dgm:cxn modelId="{25B07EB8-E20C-41C6-8674-0129A61160CF}" type="presParOf" srcId="{7A634357-A35A-434D-9520-0ABF765108BA}" destId="{98D3C879-5C59-4467-83F0-721FC8FA980D}" srcOrd="9" destOrd="0" presId="urn:microsoft.com/office/officeart/2018/5/layout/IconLeafLabelList"/>
    <dgm:cxn modelId="{C3660899-C101-4BEA-A35A-D60A454D59FD}" type="presParOf" srcId="{7A634357-A35A-434D-9520-0ABF765108BA}" destId="{BE340CF0-D0E3-4A36-B9BC-577270C71404}" srcOrd="10" destOrd="0" presId="urn:microsoft.com/office/officeart/2018/5/layout/IconLeafLabelList"/>
    <dgm:cxn modelId="{53C7C972-D887-4593-B9E3-C98C789D3ABF}" type="presParOf" srcId="{BE340CF0-D0E3-4A36-B9BC-577270C71404}" destId="{E346C8DC-8770-4AD8-986A-7073E8D8112A}" srcOrd="0" destOrd="0" presId="urn:microsoft.com/office/officeart/2018/5/layout/IconLeafLabelList"/>
    <dgm:cxn modelId="{926EDEE2-9E3B-45F0-AFE8-8BFE710CD710}" type="presParOf" srcId="{BE340CF0-D0E3-4A36-B9BC-577270C71404}" destId="{5379C651-E632-4A43-ABA5-16F8D4CBAF94}" srcOrd="1" destOrd="0" presId="urn:microsoft.com/office/officeart/2018/5/layout/IconLeafLabelList"/>
    <dgm:cxn modelId="{BAED291F-46A2-4145-BF35-C3AC712AEF29}" type="presParOf" srcId="{BE340CF0-D0E3-4A36-B9BC-577270C71404}" destId="{FB771C0A-088B-4688-B8B1-DED9098ECE75}" srcOrd="2" destOrd="0" presId="urn:microsoft.com/office/officeart/2018/5/layout/IconLeafLabelList"/>
    <dgm:cxn modelId="{435D8EFC-5563-4801-BA8F-F76DA8E634D7}" type="presParOf" srcId="{BE340CF0-D0E3-4A36-B9BC-577270C71404}" destId="{A017FA51-0926-4780-BE37-A0826E1370A7}" srcOrd="3" destOrd="0" presId="urn:microsoft.com/office/officeart/2018/5/layout/IconLeafLabelList"/>
    <dgm:cxn modelId="{12953915-ABF5-4B5B-8BBE-041C9A9CAD95}" type="presParOf" srcId="{7A634357-A35A-434D-9520-0ABF765108BA}" destId="{B81D4754-75B5-47AF-8552-0E41BB342A9B}" srcOrd="11" destOrd="0" presId="urn:microsoft.com/office/officeart/2018/5/layout/IconLeafLabelList"/>
    <dgm:cxn modelId="{9D401C00-0AC8-4E85-A36F-80922FA48E1C}" type="presParOf" srcId="{7A634357-A35A-434D-9520-0ABF765108BA}" destId="{15A4BF75-0A9A-4867-9044-4B74E4BD21A9}" srcOrd="12" destOrd="0" presId="urn:microsoft.com/office/officeart/2018/5/layout/IconLeafLabelList"/>
    <dgm:cxn modelId="{3EF119E0-4177-4FA2-9A6E-07B25072C913}" type="presParOf" srcId="{15A4BF75-0A9A-4867-9044-4B74E4BD21A9}" destId="{9FEB87B7-5A2E-407A-89BC-170E39E03EFB}" srcOrd="0" destOrd="0" presId="urn:microsoft.com/office/officeart/2018/5/layout/IconLeafLabelList"/>
    <dgm:cxn modelId="{03E9EC9F-C4B6-4C02-AC6C-FB9E4F6DEDF3}" type="presParOf" srcId="{15A4BF75-0A9A-4867-9044-4B74E4BD21A9}" destId="{44FEC5D7-5D6D-459B-B22E-D09F59BB97D2}" srcOrd="1" destOrd="0" presId="urn:microsoft.com/office/officeart/2018/5/layout/IconLeafLabelList"/>
    <dgm:cxn modelId="{7629892F-B9F5-43AF-A977-BB3D0930604B}" type="presParOf" srcId="{15A4BF75-0A9A-4867-9044-4B74E4BD21A9}" destId="{9242A972-9B4C-4DB3-80B5-2F79AFF6684F}" srcOrd="2" destOrd="0" presId="urn:microsoft.com/office/officeart/2018/5/layout/IconLeafLabelList"/>
    <dgm:cxn modelId="{35267FAA-FD1C-4540-A788-4B17908BAF84}" type="presParOf" srcId="{15A4BF75-0A9A-4867-9044-4B74E4BD21A9}" destId="{D7DDC866-81DB-4C41-A963-717E8FD78700}" srcOrd="3" destOrd="0" presId="urn:microsoft.com/office/officeart/2018/5/layout/IconLeafLabelList"/>
    <dgm:cxn modelId="{1FB00870-4E01-434B-B171-641844505BAE}" type="presParOf" srcId="{7A634357-A35A-434D-9520-0ABF765108BA}" destId="{8F5EA8B3-BDDE-4FF9-BBF3-012D13095CED}" srcOrd="13" destOrd="0" presId="urn:microsoft.com/office/officeart/2018/5/layout/IconLeafLabelList"/>
    <dgm:cxn modelId="{0A293C33-724E-48F8-9999-019F4FBC3BDF}" type="presParOf" srcId="{7A634357-A35A-434D-9520-0ABF765108BA}" destId="{970790A9-453F-4DF6-961D-8E9BF5723744}" srcOrd="14" destOrd="0" presId="urn:microsoft.com/office/officeart/2018/5/layout/IconLeafLabelList"/>
    <dgm:cxn modelId="{8730B1C0-2DC8-49CD-A5F8-4B798D6934A5}" type="presParOf" srcId="{970790A9-453F-4DF6-961D-8E9BF5723744}" destId="{6E4450C9-76D6-4E9A-A8A8-504E8AB9096B}" srcOrd="0" destOrd="0" presId="urn:microsoft.com/office/officeart/2018/5/layout/IconLeafLabelList"/>
    <dgm:cxn modelId="{BD232C2F-D9F7-400E-9C07-B23B6FD78545}" type="presParOf" srcId="{970790A9-453F-4DF6-961D-8E9BF5723744}" destId="{AE341636-7FBC-4EE1-9BEC-2FA0C90794A8}" srcOrd="1" destOrd="0" presId="urn:microsoft.com/office/officeart/2018/5/layout/IconLeafLabelList"/>
    <dgm:cxn modelId="{1617CC84-4528-4ECA-AC67-3E2531752553}" type="presParOf" srcId="{970790A9-453F-4DF6-961D-8E9BF5723744}" destId="{61269FE3-FC74-4679-846B-483A9CAA2207}" srcOrd="2" destOrd="0" presId="urn:microsoft.com/office/officeart/2018/5/layout/IconLeafLabelList"/>
    <dgm:cxn modelId="{E2FE0BE3-27AD-4063-9319-BE3B58B39F37}" type="presParOf" srcId="{970790A9-453F-4DF6-961D-8E9BF5723744}" destId="{09B1F055-C3BF-4714-A88F-80972F412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4D791F-186A-4606-B43D-D4AC8A4B65E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AD84B6-6D26-4A9D-9F2B-93B00CAEB0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Pro-Trump</a:t>
          </a:r>
        </a:p>
      </dgm:t>
    </dgm:pt>
    <dgm:pt modelId="{94B9C264-90E8-4AC1-A671-EDAB6E7D1BE6}" type="parTrans" cxnId="{B3058A8D-6A03-42D7-AAC8-1CE0962DC4BA}">
      <dgm:prSet/>
      <dgm:spPr/>
      <dgm:t>
        <a:bodyPr/>
        <a:lstStyle/>
        <a:p>
          <a:endParaRPr lang="en-US"/>
        </a:p>
      </dgm:t>
    </dgm:pt>
    <dgm:pt modelId="{431B1964-92B1-4B74-B420-D66F112B8555}" type="sibTrans" cxnId="{B3058A8D-6A03-42D7-AAC8-1CE0962DC4BA}">
      <dgm:prSet/>
      <dgm:spPr/>
      <dgm:t>
        <a:bodyPr/>
        <a:lstStyle/>
        <a:p>
          <a:endParaRPr lang="en-US"/>
        </a:p>
      </dgm:t>
    </dgm:pt>
    <dgm:pt modelId="{AE6DE9F0-C2EE-423A-84E1-F4A495377F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Anti-Trump</a:t>
          </a:r>
        </a:p>
      </dgm:t>
    </dgm:pt>
    <dgm:pt modelId="{54853B2A-A6DE-40C6-AE0D-FC9DEA24A5D5}" type="parTrans" cxnId="{3AD7F424-36C5-446B-83D7-4501932AAA9B}">
      <dgm:prSet/>
      <dgm:spPr/>
      <dgm:t>
        <a:bodyPr/>
        <a:lstStyle/>
        <a:p>
          <a:endParaRPr lang="en-US"/>
        </a:p>
      </dgm:t>
    </dgm:pt>
    <dgm:pt modelId="{3B6EC317-4CE1-4C68-BF20-7BFFDB94F071}" type="sibTrans" cxnId="{3AD7F424-36C5-446B-83D7-4501932AAA9B}">
      <dgm:prSet/>
      <dgm:spPr/>
      <dgm:t>
        <a:bodyPr/>
        <a:lstStyle/>
        <a:p>
          <a:endParaRPr lang="en-US"/>
        </a:p>
      </dgm:t>
    </dgm:pt>
    <dgm:pt modelId="{3C08D9F3-034D-445B-A6B0-2EEA0E82BC3D}" type="pres">
      <dgm:prSet presAssocID="{D84D791F-186A-4606-B43D-D4AC8A4B65E3}" presName="root" presStyleCnt="0">
        <dgm:presLayoutVars>
          <dgm:dir/>
          <dgm:resizeHandles val="exact"/>
        </dgm:presLayoutVars>
      </dgm:prSet>
      <dgm:spPr/>
    </dgm:pt>
    <dgm:pt modelId="{4F976A4B-CC18-485B-A083-1A74F899390F}" type="pres">
      <dgm:prSet presAssocID="{92AD84B6-6D26-4A9D-9F2B-93B00CAEB0BC}" presName="compNode" presStyleCnt="0"/>
      <dgm:spPr/>
    </dgm:pt>
    <dgm:pt modelId="{A0C032C6-EBD6-4F17-8972-319FD8B85B07}" type="pres">
      <dgm:prSet presAssocID="{92AD84B6-6D26-4A9D-9F2B-93B00CAEB0BC}" presName="iconRect" presStyleLbl="node1" presStyleIdx="0" presStyleCnt="2" custLinFactNeighborX="-2465" custLinFactNeighborY="27675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EFF409DA-4F72-472D-8ED2-BD3350A035F5}" type="pres">
      <dgm:prSet presAssocID="{92AD84B6-6D26-4A9D-9F2B-93B00CAEB0BC}" presName="spaceRect" presStyleCnt="0"/>
      <dgm:spPr/>
    </dgm:pt>
    <dgm:pt modelId="{47D486D3-2D2A-4963-B4BB-62A075DC950D}" type="pres">
      <dgm:prSet presAssocID="{92AD84B6-6D26-4A9D-9F2B-93B00CAEB0BC}" presName="textRect" presStyleLbl="revTx" presStyleIdx="0" presStyleCnt="2">
        <dgm:presLayoutVars>
          <dgm:chMax val="1"/>
          <dgm:chPref val="1"/>
        </dgm:presLayoutVars>
      </dgm:prSet>
      <dgm:spPr/>
    </dgm:pt>
    <dgm:pt modelId="{AE1146AD-0B90-4C6F-A395-5E491F207E14}" type="pres">
      <dgm:prSet presAssocID="{431B1964-92B1-4B74-B420-D66F112B8555}" presName="sibTrans" presStyleCnt="0"/>
      <dgm:spPr/>
    </dgm:pt>
    <dgm:pt modelId="{899A4373-7DF0-45C7-A9C4-433EED73FB69}" type="pres">
      <dgm:prSet presAssocID="{AE6DE9F0-C2EE-423A-84E1-F4A495377F69}" presName="compNode" presStyleCnt="0"/>
      <dgm:spPr/>
    </dgm:pt>
    <dgm:pt modelId="{E6344930-7C02-4752-B0D9-971F896171BE}" type="pres">
      <dgm:prSet presAssocID="{AE6DE9F0-C2EE-423A-84E1-F4A495377F69}" presName="iconRect" presStyleLbl="node1" presStyleIdx="1" presStyleCnt="2" custLinFactNeighborX="1966" custLinFactNeighborY="31326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0BB56E1B-4831-4E31-A63A-1CAB62747F81}" type="pres">
      <dgm:prSet presAssocID="{AE6DE9F0-C2EE-423A-84E1-F4A495377F69}" presName="spaceRect" presStyleCnt="0"/>
      <dgm:spPr/>
    </dgm:pt>
    <dgm:pt modelId="{D69B2A37-AE02-4BF1-A8A0-2027359D8C20}" type="pres">
      <dgm:prSet presAssocID="{AE6DE9F0-C2EE-423A-84E1-F4A495377F6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AD7F424-36C5-446B-83D7-4501932AAA9B}" srcId="{D84D791F-186A-4606-B43D-D4AC8A4B65E3}" destId="{AE6DE9F0-C2EE-423A-84E1-F4A495377F69}" srcOrd="1" destOrd="0" parTransId="{54853B2A-A6DE-40C6-AE0D-FC9DEA24A5D5}" sibTransId="{3B6EC317-4CE1-4C68-BF20-7BFFDB94F071}"/>
    <dgm:cxn modelId="{80A46977-C182-42A8-97BF-1EC1628D7D50}" type="presOf" srcId="{D84D791F-186A-4606-B43D-D4AC8A4B65E3}" destId="{3C08D9F3-034D-445B-A6B0-2EEA0E82BC3D}" srcOrd="0" destOrd="0" presId="urn:microsoft.com/office/officeart/2018/2/layout/IconLabelList"/>
    <dgm:cxn modelId="{E912758D-037D-4C19-9911-A982F534F7D3}" type="presOf" srcId="{92AD84B6-6D26-4A9D-9F2B-93B00CAEB0BC}" destId="{47D486D3-2D2A-4963-B4BB-62A075DC950D}" srcOrd="0" destOrd="0" presId="urn:microsoft.com/office/officeart/2018/2/layout/IconLabelList"/>
    <dgm:cxn modelId="{B3058A8D-6A03-42D7-AAC8-1CE0962DC4BA}" srcId="{D84D791F-186A-4606-B43D-D4AC8A4B65E3}" destId="{92AD84B6-6D26-4A9D-9F2B-93B00CAEB0BC}" srcOrd="0" destOrd="0" parTransId="{94B9C264-90E8-4AC1-A671-EDAB6E7D1BE6}" sibTransId="{431B1964-92B1-4B74-B420-D66F112B8555}"/>
    <dgm:cxn modelId="{A37FC8D4-9412-47EC-AF94-FC28675338B6}" type="presOf" srcId="{AE6DE9F0-C2EE-423A-84E1-F4A495377F69}" destId="{D69B2A37-AE02-4BF1-A8A0-2027359D8C20}" srcOrd="0" destOrd="0" presId="urn:microsoft.com/office/officeart/2018/2/layout/IconLabelList"/>
    <dgm:cxn modelId="{660B2FE1-E1C2-42C9-BD62-8E75CCCA28D0}" type="presParOf" srcId="{3C08D9F3-034D-445B-A6B0-2EEA0E82BC3D}" destId="{4F976A4B-CC18-485B-A083-1A74F899390F}" srcOrd="0" destOrd="0" presId="urn:microsoft.com/office/officeart/2018/2/layout/IconLabelList"/>
    <dgm:cxn modelId="{80CB2493-C4B3-481A-9F10-9A83713008E0}" type="presParOf" srcId="{4F976A4B-CC18-485B-A083-1A74F899390F}" destId="{A0C032C6-EBD6-4F17-8972-319FD8B85B07}" srcOrd="0" destOrd="0" presId="urn:microsoft.com/office/officeart/2018/2/layout/IconLabelList"/>
    <dgm:cxn modelId="{9E323AC8-06BA-43DC-8D35-0832BB42F797}" type="presParOf" srcId="{4F976A4B-CC18-485B-A083-1A74F899390F}" destId="{EFF409DA-4F72-472D-8ED2-BD3350A035F5}" srcOrd="1" destOrd="0" presId="urn:microsoft.com/office/officeart/2018/2/layout/IconLabelList"/>
    <dgm:cxn modelId="{9C525631-4D52-49EC-AB24-F9F6B9B5C99F}" type="presParOf" srcId="{4F976A4B-CC18-485B-A083-1A74F899390F}" destId="{47D486D3-2D2A-4963-B4BB-62A075DC950D}" srcOrd="2" destOrd="0" presId="urn:microsoft.com/office/officeart/2018/2/layout/IconLabelList"/>
    <dgm:cxn modelId="{BCC17909-0144-4355-BB69-C32723BDA6D6}" type="presParOf" srcId="{3C08D9F3-034D-445B-A6B0-2EEA0E82BC3D}" destId="{AE1146AD-0B90-4C6F-A395-5E491F207E14}" srcOrd="1" destOrd="0" presId="urn:microsoft.com/office/officeart/2018/2/layout/IconLabelList"/>
    <dgm:cxn modelId="{48977175-3CE4-4B73-B7CF-E97E6B057DF5}" type="presParOf" srcId="{3C08D9F3-034D-445B-A6B0-2EEA0E82BC3D}" destId="{899A4373-7DF0-45C7-A9C4-433EED73FB69}" srcOrd="2" destOrd="0" presId="urn:microsoft.com/office/officeart/2018/2/layout/IconLabelList"/>
    <dgm:cxn modelId="{30A55578-A12C-4CC5-AD6D-C57A82F10F47}" type="presParOf" srcId="{899A4373-7DF0-45C7-A9C4-433EED73FB69}" destId="{E6344930-7C02-4752-B0D9-971F896171BE}" srcOrd="0" destOrd="0" presId="urn:microsoft.com/office/officeart/2018/2/layout/IconLabelList"/>
    <dgm:cxn modelId="{8A1EFD6D-B020-4520-8025-FB9C05ABF783}" type="presParOf" srcId="{899A4373-7DF0-45C7-A9C4-433EED73FB69}" destId="{0BB56E1B-4831-4E31-A63A-1CAB62747F81}" srcOrd="1" destOrd="0" presId="urn:microsoft.com/office/officeart/2018/2/layout/IconLabelList"/>
    <dgm:cxn modelId="{5DD4C7F8-BBE7-4DED-B9C6-2E3F264AEE8E}" type="presParOf" srcId="{899A4373-7DF0-45C7-A9C4-433EED73FB69}" destId="{D69B2A37-AE02-4BF1-A8A0-2027359D8C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4D791F-186A-4606-B43D-D4AC8A4B65E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AD84B6-6D26-4A9D-9F2B-93B00CAEB0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Mathematical Concepts</a:t>
          </a:r>
        </a:p>
      </dgm:t>
    </dgm:pt>
    <dgm:pt modelId="{94B9C264-90E8-4AC1-A671-EDAB6E7D1BE6}" type="parTrans" cxnId="{B3058A8D-6A03-42D7-AAC8-1CE0962DC4BA}">
      <dgm:prSet/>
      <dgm:spPr/>
      <dgm:t>
        <a:bodyPr/>
        <a:lstStyle/>
        <a:p>
          <a:endParaRPr lang="en-US"/>
        </a:p>
      </dgm:t>
    </dgm:pt>
    <dgm:pt modelId="{431B1964-92B1-4B74-B420-D66F112B8555}" type="sibTrans" cxnId="{B3058A8D-6A03-42D7-AAC8-1CE0962DC4BA}">
      <dgm:prSet/>
      <dgm:spPr/>
      <dgm:t>
        <a:bodyPr/>
        <a:lstStyle/>
        <a:p>
          <a:endParaRPr lang="en-US"/>
        </a:p>
      </dgm:t>
    </dgm:pt>
    <dgm:pt modelId="{1F4DC29E-8748-4615-B13A-13072CC1C7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Handmade Models</a:t>
          </a:r>
        </a:p>
      </dgm:t>
    </dgm:pt>
    <dgm:pt modelId="{F44A19AB-06BB-46DA-9AD1-0C39B874C972}" type="parTrans" cxnId="{32D8BF8B-26EB-47DF-BA21-41F14A3C5426}">
      <dgm:prSet/>
      <dgm:spPr/>
      <dgm:t>
        <a:bodyPr/>
        <a:lstStyle/>
        <a:p>
          <a:endParaRPr lang="en-US"/>
        </a:p>
      </dgm:t>
    </dgm:pt>
    <dgm:pt modelId="{5305F995-40EE-43A1-816E-BDC374CDFF05}" type="sibTrans" cxnId="{32D8BF8B-26EB-47DF-BA21-41F14A3C5426}">
      <dgm:prSet/>
      <dgm:spPr/>
      <dgm:t>
        <a:bodyPr/>
        <a:lstStyle/>
        <a:p>
          <a:endParaRPr lang="en-US"/>
        </a:p>
      </dgm:t>
    </dgm:pt>
    <dgm:pt modelId="{AE6DE9F0-C2EE-423A-84E1-F4A495377F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Natural Language Processing Techniques</a:t>
          </a:r>
        </a:p>
      </dgm:t>
    </dgm:pt>
    <dgm:pt modelId="{54853B2A-A6DE-40C6-AE0D-FC9DEA24A5D5}" type="parTrans" cxnId="{3AD7F424-36C5-446B-83D7-4501932AAA9B}">
      <dgm:prSet/>
      <dgm:spPr/>
      <dgm:t>
        <a:bodyPr/>
        <a:lstStyle/>
        <a:p>
          <a:endParaRPr lang="en-US"/>
        </a:p>
      </dgm:t>
    </dgm:pt>
    <dgm:pt modelId="{3B6EC317-4CE1-4C68-BF20-7BFFDB94F071}" type="sibTrans" cxnId="{3AD7F424-36C5-446B-83D7-4501932AAA9B}">
      <dgm:prSet/>
      <dgm:spPr/>
      <dgm:t>
        <a:bodyPr/>
        <a:lstStyle/>
        <a:p>
          <a:endParaRPr lang="en-US"/>
        </a:p>
      </dgm:t>
    </dgm:pt>
    <dgm:pt modelId="{3C08D9F3-034D-445B-A6B0-2EEA0E82BC3D}" type="pres">
      <dgm:prSet presAssocID="{D84D791F-186A-4606-B43D-D4AC8A4B65E3}" presName="root" presStyleCnt="0">
        <dgm:presLayoutVars>
          <dgm:dir/>
          <dgm:resizeHandles val="exact"/>
        </dgm:presLayoutVars>
      </dgm:prSet>
      <dgm:spPr/>
    </dgm:pt>
    <dgm:pt modelId="{4F976A4B-CC18-485B-A083-1A74F899390F}" type="pres">
      <dgm:prSet presAssocID="{92AD84B6-6D26-4A9D-9F2B-93B00CAEB0BC}" presName="compNode" presStyleCnt="0"/>
      <dgm:spPr/>
    </dgm:pt>
    <dgm:pt modelId="{A0C032C6-EBD6-4F17-8972-319FD8B85B07}" type="pres">
      <dgm:prSet presAssocID="{92AD84B6-6D26-4A9D-9F2B-93B00CAEB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EFF409DA-4F72-472D-8ED2-BD3350A035F5}" type="pres">
      <dgm:prSet presAssocID="{92AD84B6-6D26-4A9D-9F2B-93B00CAEB0BC}" presName="spaceRect" presStyleCnt="0"/>
      <dgm:spPr/>
    </dgm:pt>
    <dgm:pt modelId="{47D486D3-2D2A-4963-B4BB-62A075DC950D}" type="pres">
      <dgm:prSet presAssocID="{92AD84B6-6D26-4A9D-9F2B-93B00CAEB0BC}" presName="textRect" presStyleLbl="revTx" presStyleIdx="0" presStyleCnt="3">
        <dgm:presLayoutVars>
          <dgm:chMax val="1"/>
          <dgm:chPref val="1"/>
        </dgm:presLayoutVars>
      </dgm:prSet>
      <dgm:spPr/>
    </dgm:pt>
    <dgm:pt modelId="{AE1146AD-0B90-4C6F-A395-5E491F207E14}" type="pres">
      <dgm:prSet presAssocID="{431B1964-92B1-4B74-B420-D66F112B8555}" presName="sibTrans" presStyleCnt="0"/>
      <dgm:spPr/>
    </dgm:pt>
    <dgm:pt modelId="{F0A50DB9-7264-46DE-8E57-E333140B243D}" type="pres">
      <dgm:prSet presAssocID="{1F4DC29E-8748-4615-B13A-13072CC1C759}" presName="compNode" presStyleCnt="0"/>
      <dgm:spPr/>
    </dgm:pt>
    <dgm:pt modelId="{31FE58A0-767E-4F64-8DFE-DA42F7CF4C44}" type="pres">
      <dgm:prSet presAssocID="{1F4DC29E-8748-4615-B13A-13072CC1C7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"/>
        </a:ext>
      </dgm:extLst>
    </dgm:pt>
    <dgm:pt modelId="{BDE633F6-E232-4CCB-B0DE-53B55C30FCDA}" type="pres">
      <dgm:prSet presAssocID="{1F4DC29E-8748-4615-B13A-13072CC1C759}" presName="spaceRect" presStyleCnt="0"/>
      <dgm:spPr/>
    </dgm:pt>
    <dgm:pt modelId="{EB3E6296-55DE-4339-AB72-07CCA7092A1C}" type="pres">
      <dgm:prSet presAssocID="{1F4DC29E-8748-4615-B13A-13072CC1C759}" presName="textRect" presStyleLbl="revTx" presStyleIdx="1" presStyleCnt="3">
        <dgm:presLayoutVars>
          <dgm:chMax val="1"/>
          <dgm:chPref val="1"/>
        </dgm:presLayoutVars>
      </dgm:prSet>
      <dgm:spPr/>
    </dgm:pt>
    <dgm:pt modelId="{7DBDD350-CB74-4C0B-85FA-3DED4A1C9C45}" type="pres">
      <dgm:prSet presAssocID="{5305F995-40EE-43A1-816E-BDC374CDFF05}" presName="sibTrans" presStyleCnt="0"/>
      <dgm:spPr/>
    </dgm:pt>
    <dgm:pt modelId="{899A4373-7DF0-45C7-A9C4-433EED73FB69}" type="pres">
      <dgm:prSet presAssocID="{AE6DE9F0-C2EE-423A-84E1-F4A495377F69}" presName="compNode" presStyleCnt="0"/>
      <dgm:spPr/>
    </dgm:pt>
    <dgm:pt modelId="{E6344930-7C02-4752-B0D9-971F896171BE}" type="pres">
      <dgm:prSet presAssocID="{AE6DE9F0-C2EE-423A-84E1-F4A495377F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BB56E1B-4831-4E31-A63A-1CAB62747F81}" type="pres">
      <dgm:prSet presAssocID="{AE6DE9F0-C2EE-423A-84E1-F4A495377F69}" presName="spaceRect" presStyleCnt="0"/>
      <dgm:spPr/>
    </dgm:pt>
    <dgm:pt modelId="{D69B2A37-AE02-4BF1-A8A0-2027359D8C20}" type="pres">
      <dgm:prSet presAssocID="{AE6DE9F0-C2EE-423A-84E1-F4A495377F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AD7F424-36C5-446B-83D7-4501932AAA9B}" srcId="{D84D791F-186A-4606-B43D-D4AC8A4B65E3}" destId="{AE6DE9F0-C2EE-423A-84E1-F4A495377F69}" srcOrd="2" destOrd="0" parTransId="{54853B2A-A6DE-40C6-AE0D-FC9DEA24A5D5}" sibTransId="{3B6EC317-4CE1-4C68-BF20-7BFFDB94F071}"/>
    <dgm:cxn modelId="{AD8FDC4E-A33A-4F36-9C4B-AE0616C8CB1E}" type="presOf" srcId="{1F4DC29E-8748-4615-B13A-13072CC1C759}" destId="{EB3E6296-55DE-4339-AB72-07CCA7092A1C}" srcOrd="0" destOrd="0" presId="urn:microsoft.com/office/officeart/2018/2/layout/IconLabelList"/>
    <dgm:cxn modelId="{80A46977-C182-42A8-97BF-1EC1628D7D50}" type="presOf" srcId="{D84D791F-186A-4606-B43D-D4AC8A4B65E3}" destId="{3C08D9F3-034D-445B-A6B0-2EEA0E82BC3D}" srcOrd="0" destOrd="0" presId="urn:microsoft.com/office/officeart/2018/2/layout/IconLabelList"/>
    <dgm:cxn modelId="{32D8BF8B-26EB-47DF-BA21-41F14A3C5426}" srcId="{D84D791F-186A-4606-B43D-D4AC8A4B65E3}" destId="{1F4DC29E-8748-4615-B13A-13072CC1C759}" srcOrd="1" destOrd="0" parTransId="{F44A19AB-06BB-46DA-9AD1-0C39B874C972}" sibTransId="{5305F995-40EE-43A1-816E-BDC374CDFF05}"/>
    <dgm:cxn modelId="{E912758D-037D-4C19-9911-A982F534F7D3}" type="presOf" srcId="{92AD84B6-6D26-4A9D-9F2B-93B00CAEB0BC}" destId="{47D486D3-2D2A-4963-B4BB-62A075DC950D}" srcOrd="0" destOrd="0" presId="urn:microsoft.com/office/officeart/2018/2/layout/IconLabelList"/>
    <dgm:cxn modelId="{B3058A8D-6A03-42D7-AAC8-1CE0962DC4BA}" srcId="{D84D791F-186A-4606-B43D-D4AC8A4B65E3}" destId="{92AD84B6-6D26-4A9D-9F2B-93B00CAEB0BC}" srcOrd="0" destOrd="0" parTransId="{94B9C264-90E8-4AC1-A671-EDAB6E7D1BE6}" sibTransId="{431B1964-92B1-4B74-B420-D66F112B8555}"/>
    <dgm:cxn modelId="{A37FC8D4-9412-47EC-AF94-FC28675338B6}" type="presOf" srcId="{AE6DE9F0-C2EE-423A-84E1-F4A495377F69}" destId="{D69B2A37-AE02-4BF1-A8A0-2027359D8C20}" srcOrd="0" destOrd="0" presId="urn:microsoft.com/office/officeart/2018/2/layout/IconLabelList"/>
    <dgm:cxn modelId="{660B2FE1-E1C2-42C9-BD62-8E75CCCA28D0}" type="presParOf" srcId="{3C08D9F3-034D-445B-A6B0-2EEA0E82BC3D}" destId="{4F976A4B-CC18-485B-A083-1A74F899390F}" srcOrd="0" destOrd="0" presId="urn:microsoft.com/office/officeart/2018/2/layout/IconLabelList"/>
    <dgm:cxn modelId="{80CB2493-C4B3-481A-9F10-9A83713008E0}" type="presParOf" srcId="{4F976A4B-CC18-485B-A083-1A74F899390F}" destId="{A0C032C6-EBD6-4F17-8972-319FD8B85B07}" srcOrd="0" destOrd="0" presId="urn:microsoft.com/office/officeart/2018/2/layout/IconLabelList"/>
    <dgm:cxn modelId="{9E323AC8-06BA-43DC-8D35-0832BB42F797}" type="presParOf" srcId="{4F976A4B-CC18-485B-A083-1A74F899390F}" destId="{EFF409DA-4F72-472D-8ED2-BD3350A035F5}" srcOrd="1" destOrd="0" presId="urn:microsoft.com/office/officeart/2018/2/layout/IconLabelList"/>
    <dgm:cxn modelId="{9C525631-4D52-49EC-AB24-F9F6B9B5C99F}" type="presParOf" srcId="{4F976A4B-CC18-485B-A083-1A74F899390F}" destId="{47D486D3-2D2A-4963-B4BB-62A075DC950D}" srcOrd="2" destOrd="0" presId="urn:microsoft.com/office/officeart/2018/2/layout/IconLabelList"/>
    <dgm:cxn modelId="{BCC17909-0144-4355-BB69-C32723BDA6D6}" type="presParOf" srcId="{3C08D9F3-034D-445B-A6B0-2EEA0E82BC3D}" destId="{AE1146AD-0B90-4C6F-A395-5E491F207E14}" srcOrd="1" destOrd="0" presId="urn:microsoft.com/office/officeart/2018/2/layout/IconLabelList"/>
    <dgm:cxn modelId="{E331E33B-A367-409F-A57F-77AA2BA342DB}" type="presParOf" srcId="{3C08D9F3-034D-445B-A6B0-2EEA0E82BC3D}" destId="{F0A50DB9-7264-46DE-8E57-E333140B243D}" srcOrd="2" destOrd="0" presId="urn:microsoft.com/office/officeart/2018/2/layout/IconLabelList"/>
    <dgm:cxn modelId="{70189F22-97A4-4EF5-935E-B4A3E14698E2}" type="presParOf" srcId="{F0A50DB9-7264-46DE-8E57-E333140B243D}" destId="{31FE58A0-767E-4F64-8DFE-DA42F7CF4C44}" srcOrd="0" destOrd="0" presId="urn:microsoft.com/office/officeart/2018/2/layout/IconLabelList"/>
    <dgm:cxn modelId="{72B5EA9C-F194-41F6-97E6-13BBAE1C95B1}" type="presParOf" srcId="{F0A50DB9-7264-46DE-8E57-E333140B243D}" destId="{BDE633F6-E232-4CCB-B0DE-53B55C30FCDA}" srcOrd="1" destOrd="0" presId="urn:microsoft.com/office/officeart/2018/2/layout/IconLabelList"/>
    <dgm:cxn modelId="{5F689549-C2F5-41E8-B3A1-168E6A7CB308}" type="presParOf" srcId="{F0A50DB9-7264-46DE-8E57-E333140B243D}" destId="{EB3E6296-55DE-4339-AB72-07CCA7092A1C}" srcOrd="2" destOrd="0" presId="urn:microsoft.com/office/officeart/2018/2/layout/IconLabelList"/>
    <dgm:cxn modelId="{670F5DF2-2BE2-4A33-B723-9C8E780D34C7}" type="presParOf" srcId="{3C08D9F3-034D-445B-A6B0-2EEA0E82BC3D}" destId="{7DBDD350-CB74-4C0B-85FA-3DED4A1C9C45}" srcOrd="3" destOrd="0" presId="urn:microsoft.com/office/officeart/2018/2/layout/IconLabelList"/>
    <dgm:cxn modelId="{48977175-3CE4-4B73-B7CF-E97E6B057DF5}" type="presParOf" srcId="{3C08D9F3-034D-445B-A6B0-2EEA0E82BC3D}" destId="{899A4373-7DF0-45C7-A9C4-433EED73FB69}" srcOrd="4" destOrd="0" presId="urn:microsoft.com/office/officeart/2018/2/layout/IconLabelList"/>
    <dgm:cxn modelId="{30A55578-A12C-4CC5-AD6D-C57A82F10F47}" type="presParOf" srcId="{899A4373-7DF0-45C7-A9C4-433EED73FB69}" destId="{E6344930-7C02-4752-B0D9-971F896171BE}" srcOrd="0" destOrd="0" presId="urn:microsoft.com/office/officeart/2018/2/layout/IconLabelList"/>
    <dgm:cxn modelId="{8A1EFD6D-B020-4520-8025-FB9C05ABF783}" type="presParOf" srcId="{899A4373-7DF0-45C7-A9C4-433EED73FB69}" destId="{0BB56E1B-4831-4E31-A63A-1CAB62747F81}" srcOrd="1" destOrd="0" presId="urn:microsoft.com/office/officeart/2018/2/layout/IconLabelList"/>
    <dgm:cxn modelId="{5DD4C7F8-BBE7-4DED-B9C6-2E3F264AEE8E}" type="presParOf" srcId="{899A4373-7DF0-45C7-A9C4-433EED73FB69}" destId="{D69B2A37-AE02-4BF1-A8A0-2027359D8C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D5DFDE-40A0-4F5A-9860-4092D0FFFD5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74842720-3995-40A7-95E3-418CFD8F94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Noise estimating &amp; Data splitting</a:t>
          </a:r>
          <a:endParaRPr lang="en-US" dirty="0"/>
        </a:p>
      </dgm:t>
    </dgm:pt>
    <dgm:pt modelId="{EB4AEA9F-8C87-4E24-9DFB-AD6A6680114F}" type="parTrans" cxnId="{CC0B74B2-730A-49E0-A0FC-91999DCA15E0}">
      <dgm:prSet/>
      <dgm:spPr/>
      <dgm:t>
        <a:bodyPr/>
        <a:lstStyle/>
        <a:p>
          <a:endParaRPr lang="en-US"/>
        </a:p>
      </dgm:t>
    </dgm:pt>
    <dgm:pt modelId="{3DFFB14B-F6A7-4182-B390-EA6566245C49}" type="sibTrans" cxnId="{CC0B74B2-730A-49E0-A0FC-91999DCA15E0}">
      <dgm:prSet/>
      <dgm:spPr/>
      <dgm:t>
        <a:bodyPr/>
        <a:lstStyle/>
        <a:p>
          <a:endParaRPr lang="en-US"/>
        </a:p>
      </dgm:t>
    </dgm:pt>
    <dgm:pt modelId="{24B22928-FABC-4091-92CF-B871536D07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Problem</a:t>
          </a:r>
          <a:br>
            <a:rPr lang="en-US" altLang="zh-TW" dirty="0"/>
          </a:br>
          <a:r>
            <a:rPr lang="en-US" altLang="zh-TW" dirty="0"/>
            <a:t>Domain</a:t>
          </a:r>
          <a:endParaRPr lang="en-US" dirty="0"/>
        </a:p>
      </dgm:t>
    </dgm:pt>
    <dgm:pt modelId="{DB88B8D2-4140-49CC-B984-F68188F38CF0}" type="sibTrans" cxnId="{596A1A71-413E-4A29-8DB5-647445EB77A3}">
      <dgm:prSet/>
      <dgm:spPr/>
      <dgm:t>
        <a:bodyPr/>
        <a:lstStyle/>
        <a:p>
          <a:endParaRPr lang="en-US"/>
        </a:p>
      </dgm:t>
    </dgm:pt>
    <dgm:pt modelId="{96917530-B7D6-4250-AA50-93825155446A}" type="parTrans" cxnId="{596A1A71-413E-4A29-8DB5-647445EB77A3}">
      <dgm:prSet/>
      <dgm:spPr/>
      <dgm:t>
        <a:bodyPr/>
        <a:lstStyle/>
        <a:p>
          <a:endParaRPr lang="en-US"/>
        </a:p>
      </dgm:t>
    </dgm:pt>
    <dgm:pt modelId="{2D2A7146-4E4E-4A8E-9B8F-C0936DF13D6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Data Overview </a:t>
          </a:r>
          <a:endParaRPr lang="en-US" dirty="0"/>
        </a:p>
      </dgm:t>
    </dgm:pt>
    <dgm:pt modelId="{D7107386-893E-401D-A4E2-3E3D8C9D82BB}" type="parTrans" cxnId="{900E5D00-CAAC-49A4-8644-7FEBA80F8967}">
      <dgm:prSet/>
      <dgm:spPr/>
      <dgm:t>
        <a:bodyPr/>
        <a:lstStyle/>
        <a:p>
          <a:endParaRPr lang="zh-TW" altLang="en-US"/>
        </a:p>
      </dgm:t>
    </dgm:pt>
    <dgm:pt modelId="{93E45107-2CEF-410D-96CC-B47294DD2BF8}" type="sibTrans" cxnId="{900E5D00-CAAC-49A4-8644-7FEBA80F8967}">
      <dgm:prSet/>
      <dgm:spPr/>
      <dgm:t>
        <a:bodyPr/>
        <a:lstStyle/>
        <a:p>
          <a:endParaRPr lang="zh-TW" altLang="en-US"/>
        </a:p>
      </dgm:t>
    </dgm:pt>
    <dgm:pt modelId="{8DCAC587-716F-4E1A-A921-5C130BA805C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Data representation</a:t>
          </a:r>
          <a:endParaRPr lang="en-US" dirty="0"/>
        </a:p>
      </dgm:t>
    </dgm:pt>
    <dgm:pt modelId="{8AAA048B-77EA-4AC0-B734-80F8399BCC57}" type="parTrans" cxnId="{91642C33-6561-4807-A844-D18F67B9907E}">
      <dgm:prSet/>
      <dgm:spPr/>
      <dgm:t>
        <a:bodyPr/>
        <a:lstStyle/>
        <a:p>
          <a:endParaRPr lang="zh-TW" altLang="en-US"/>
        </a:p>
      </dgm:t>
    </dgm:pt>
    <dgm:pt modelId="{5A3B6774-57B2-4977-9F64-47AD47189FC6}" type="sibTrans" cxnId="{91642C33-6561-4807-A844-D18F67B9907E}">
      <dgm:prSet/>
      <dgm:spPr/>
      <dgm:t>
        <a:bodyPr/>
        <a:lstStyle/>
        <a:p>
          <a:endParaRPr lang="zh-TW" altLang="en-US"/>
        </a:p>
      </dgm:t>
    </dgm:pt>
    <dgm:pt modelId="{72A57CC0-9116-4FFF-BE99-27810D40DA8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Interpretation</a:t>
          </a:r>
          <a:endParaRPr lang="en-US" dirty="0"/>
        </a:p>
      </dgm:t>
    </dgm:pt>
    <dgm:pt modelId="{CC08CE89-761C-4E55-8F1B-928470D7F1D8}" type="parTrans" cxnId="{31901B68-B06E-4866-9CBC-0A19040468B6}">
      <dgm:prSet/>
      <dgm:spPr/>
      <dgm:t>
        <a:bodyPr/>
        <a:lstStyle/>
        <a:p>
          <a:endParaRPr lang="zh-TW" altLang="en-US"/>
        </a:p>
      </dgm:t>
    </dgm:pt>
    <dgm:pt modelId="{9EE4D3CD-3F4F-4E09-B372-B7972CFA7174}" type="sibTrans" cxnId="{31901B68-B06E-4866-9CBC-0A19040468B6}">
      <dgm:prSet/>
      <dgm:spPr/>
      <dgm:t>
        <a:bodyPr/>
        <a:lstStyle/>
        <a:p>
          <a:endParaRPr lang="zh-TW" altLang="en-US"/>
        </a:p>
      </dgm:t>
    </dgm:pt>
    <dgm:pt modelId="{754BAD5B-FD94-4D1E-B297-165A37FE9ED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Modeling</a:t>
          </a:r>
          <a:endParaRPr lang="en-US" dirty="0"/>
        </a:p>
      </dgm:t>
    </dgm:pt>
    <dgm:pt modelId="{27A65215-B600-4930-AF9E-39A2441B4CB1}" type="parTrans" cxnId="{4AE4C6BF-D9BF-4885-8A17-12CA03038B3B}">
      <dgm:prSet/>
      <dgm:spPr/>
      <dgm:t>
        <a:bodyPr/>
        <a:lstStyle/>
        <a:p>
          <a:endParaRPr lang="zh-TW" altLang="en-US"/>
        </a:p>
      </dgm:t>
    </dgm:pt>
    <dgm:pt modelId="{D89B080B-792C-4FB1-8CE9-8141D58053DA}" type="sibTrans" cxnId="{4AE4C6BF-D9BF-4885-8A17-12CA03038B3B}">
      <dgm:prSet/>
      <dgm:spPr/>
      <dgm:t>
        <a:bodyPr/>
        <a:lstStyle/>
        <a:p>
          <a:endParaRPr lang="zh-TW" altLang="en-US"/>
        </a:p>
      </dgm:t>
    </dgm:pt>
    <dgm:pt modelId="{591AB590-EC2C-487F-B6F4-DA051D6B23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Conclusion</a:t>
          </a:r>
          <a:endParaRPr lang="en-US" dirty="0"/>
        </a:p>
      </dgm:t>
    </dgm:pt>
    <dgm:pt modelId="{5669B3EE-A98C-4D9F-9935-D00C5C2CC223}" type="parTrans" cxnId="{C1DC698B-4BE4-4A57-9C94-DB8CB10BD25E}">
      <dgm:prSet/>
      <dgm:spPr/>
      <dgm:t>
        <a:bodyPr/>
        <a:lstStyle/>
        <a:p>
          <a:endParaRPr lang="zh-TW" altLang="en-US"/>
        </a:p>
      </dgm:t>
    </dgm:pt>
    <dgm:pt modelId="{58D34F71-D160-4CC6-B750-B6F681F3FEC3}" type="sibTrans" cxnId="{C1DC698B-4BE4-4A57-9C94-DB8CB10BD25E}">
      <dgm:prSet/>
      <dgm:spPr/>
      <dgm:t>
        <a:bodyPr/>
        <a:lstStyle/>
        <a:p>
          <a:endParaRPr lang="zh-TW" altLang="en-US"/>
        </a:p>
      </dgm:t>
    </dgm:pt>
    <dgm:pt modelId="{37AA84EE-CAD7-4426-9FFB-4BBC6948DD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Conclusion</a:t>
          </a:r>
        </a:p>
      </dgm:t>
    </dgm:pt>
    <dgm:pt modelId="{D39F5107-B40D-493F-A2FF-AFC1CAEC0C31}" type="parTrans" cxnId="{D913D54D-951F-403B-9B2C-320320D65BC1}">
      <dgm:prSet/>
      <dgm:spPr/>
      <dgm:t>
        <a:bodyPr/>
        <a:lstStyle/>
        <a:p>
          <a:endParaRPr lang="zh-TW" altLang="en-US"/>
        </a:p>
      </dgm:t>
    </dgm:pt>
    <dgm:pt modelId="{3BA96FDE-FDBD-46F9-AA07-2EF6DD35FF2D}" type="sibTrans" cxnId="{D913D54D-951F-403B-9B2C-320320D65BC1}">
      <dgm:prSet/>
      <dgm:spPr/>
      <dgm:t>
        <a:bodyPr/>
        <a:lstStyle/>
        <a:p>
          <a:endParaRPr lang="zh-TW" altLang="en-US"/>
        </a:p>
      </dgm:t>
    </dgm:pt>
    <dgm:pt modelId="{7A634357-A35A-434D-9520-0ABF765108BA}" type="pres">
      <dgm:prSet presAssocID="{79D5DFDE-40A0-4F5A-9860-4092D0FFFD55}" presName="root" presStyleCnt="0">
        <dgm:presLayoutVars>
          <dgm:dir/>
          <dgm:resizeHandles val="exact"/>
        </dgm:presLayoutVars>
      </dgm:prSet>
      <dgm:spPr/>
    </dgm:pt>
    <dgm:pt modelId="{8E7217A1-3396-4F3F-8E1A-7E62D22E6451}" type="pres">
      <dgm:prSet presAssocID="{37AA84EE-CAD7-4426-9FFB-4BBC6948DDB8}" presName="compNode" presStyleCnt="0"/>
      <dgm:spPr/>
    </dgm:pt>
    <dgm:pt modelId="{440D5277-404F-41B3-AA37-2B325CE47833}" type="pres">
      <dgm:prSet presAssocID="{37AA84EE-CAD7-4426-9FFB-4BBC6948DDB8}" presName="iconBgRect" presStyleLbl="bgShp" presStyleIdx="0" presStyleCnt="8" custLinFactNeighborX="-3029" custLinFactNeighborY="-6020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</dgm:spPr>
    </dgm:pt>
    <dgm:pt modelId="{3711853F-5EA1-4B8E-88B6-37D77C0363F4}" type="pres">
      <dgm:prSet presAssocID="{37AA84EE-CAD7-4426-9FFB-4BBC6948DDB8}" presName="iconRect" presStyleLbl="node1" presStyleIdx="0" presStyleCnt="8" custLinFactNeighborX="-5279" custLinFactNeighborY="-10492"/>
      <dgm:spPr>
        <a:blipFill dpi="0" rotWithShape="1">
          <a:blip xmlns:r="http://schemas.openxmlformats.org/officeDocument/2006/relationships" r:embed="rId1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A1169C6-1C99-4418-902B-AC8B3F73D947}" type="pres">
      <dgm:prSet presAssocID="{37AA84EE-CAD7-4426-9FFB-4BBC6948DDB8}" presName="spaceRect" presStyleCnt="0"/>
      <dgm:spPr/>
    </dgm:pt>
    <dgm:pt modelId="{B42613F2-E548-4FBA-A586-87D67035AFEE}" type="pres">
      <dgm:prSet presAssocID="{37AA84EE-CAD7-4426-9FFB-4BBC6948DDB8}" presName="textRect" presStyleLbl="revTx" presStyleIdx="0" presStyleCnt="8">
        <dgm:presLayoutVars>
          <dgm:chMax val="1"/>
          <dgm:chPref val="1"/>
        </dgm:presLayoutVars>
      </dgm:prSet>
      <dgm:spPr/>
    </dgm:pt>
    <dgm:pt modelId="{029948F2-D659-4D55-86BC-B133DBE2EA30}" type="pres">
      <dgm:prSet presAssocID="{3BA96FDE-FDBD-46F9-AA07-2EF6DD35FF2D}" presName="sibTrans" presStyleCnt="0"/>
      <dgm:spPr/>
    </dgm:pt>
    <dgm:pt modelId="{7D47DE32-E2A5-47B8-8D1A-4350193132E2}" type="pres">
      <dgm:prSet presAssocID="{24B22928-FABC-4091-92CF-B871536D0700}" presName="compNode" presStyleCnt="0"/>
      <dgm:spPr/>
    </dgm:pt>
    <dgm:pt modelId="{A41564DB-FCAD-47F3-AF91-F89DA39FDCF9}" type="pres">
      <dgm:prSet presAssocID="{24B22928-FABC-4091-92CF-B871536D0700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</dgm:spPr>
    </dgm:pt>
    <dgm:pt modelId="{1339A884-AADC-43BA-B31B-580F33F0239D}" type="pres">
      <dgm:prSet presAssocID="{24B22928-FABC-4091-92CF-B871536D0700}" presName="iconRect" presStyleLbl="node1" presStyleIdx="1" presStyleCnt="8"/>
      <dgm:spPr>
        <a:blipFill dpi="0" rotWithShape="1">
          <a:blip xmlns:r="http://schemas.openxmlformats.org/officeDocument/2006/relationships" r:embed="rId2">
            <a:alphaModFix amt="40000"/>
          </a:blip>
          <a:srcRect/>
          <a:stretch>
            <a:fillRect/>
          </a:stretch>
        </a:blipFill>
        <a:ln>
          <a:noFill/>
        </a:ln>
      </dgm:spPr>
    </dgm:pt>
    <dgm:pt modelId="{76343FE6-7922-4F2B-A9DB-A9A4565FB59C}" type="pres">
      <dgm:prSet presAssocID="{24B22928-FABC-4091-92CF-B871536D0700}" presName="spaceRect" presStyleCnt="0"/>
      <dgm:spPr/>
    </dgm:pt>
    <dgm:pt modelId="{F83D2607-59EE-4533-9180-BC190A821F19}" type="pres">
      <dgm:prSet presAssocID="{24B22928-FABC-4091-92CF-B871536D0700}" presName="textRect" presStyleLbl="revTx" presStyleIdx="1" presStyleCnt="8">
        <dgm:presLayoutVars>
          <dgm:chMax val="1"/>
          <dgm:chPref val="1"/>
        </dgm:presLayoutVars>
      </dgm:prSet>
      <dgm:spPr/>
    </dgm:pt>
    <dgm:pt modelId="{9B204DAC-A40D-465C-B57A-9F7574BB33B8}" type="pres">
      <dgm:prSet presAssocID="{DB88B8D2-4140-49CC-B984-F68188F38CF0}" presName="sibTrans" presStyleCnt="0"/>
      <dgm:spPr/>
    </dgm:pt>
    <dgm:pt modelId="{D6292CCC-ED15-4543-8723-897E67532FE9}" type="pres">
      <dgm:prSet presAssocID="{2D2A7146-4E4E-4A8E-9B8F-C0936DF13D67}" presName="compNode" presStyleCnt="0"/>
      <dgm:spPr/>
    </dgm:pt>
    <dgm:pt modelId="{1A0C5739-4105-40F1-9018-EFFE2F49AE84}" type="pres">
      <dgm:prSet presAssocID="{2D2A7146-4E4E-4A8E-9B8F-C0936DF13D67}" presName="iconBgRect" presStyleLbl="bgShp" presStyleIdx="2" presStyleCnt="8" custLinFactNeighborX="3610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</a:schemeClr>
        </a:solidFill>
      </dgm:spPr>
    </dgm:pt>
    <dgm:pt modelId="{142EB4B7-0EB2-4EEF-AA47-1D245BA623DD}" type="pres">
      <dgm:prSet presAssocID="{2D2A7146-4E4E-4A8E-9B8F-C0936DF13D67}" presName="iconRect" presStyleLbl="node1" presStyleIdx="2" presStyleCnt="8"/>
      <dgm:spPr>
        <a:blipFill dpi="0" rotWithShape="1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11311266-1255-4A66-BF73-8CF1535262BE}" type="pres">
      <dgm:prSet presAssocID="{2D2A7146-4E4E-4A8E-9B8F-C0936DF13D67}" presName="spaceRect" presStyleCnt="0"/>
      <dgm:spPr/>
    </dgm:pt>
    <dgm:pt modelId="{5D4B6CEE-F7BB-4DD3-B21C-676683E17970}" type="pres">
      <dgm:prSet presAssocID="{2D2A7146-4E4E-4A8E-9B8F-C0936DF13D67}" presName="textRect" presStyleLbl="revTx" presStyleIdx="2" presStyleCnt="8">
        <dgm:presLayoutVars>
          <dgm:chMax val="1"/>
          <dgm:chPref val="1"/>
        </dgm:presLayoutVars>
      </dgm:prSet>
      <dgm:spPr/>
    </dgm:pt>
    <dgm:pt modelId="{B88820E4-BD69-41AC-8878-92B663743BE9}" type="pres">
      <dgm:prSet presAssocID="{93E45107-2CEF-410D-96CC-B47294DD2BF8}" presName="sibTrans" presStyleCnt="0"/>
      <dgm:spPr/>
    </dgm:pt>
    <dgm:pt modelId="{F8020974-3628-45E3-9AB6-B4F848573553}" type="pres">
      <dgm:prSet presAssocID="{74842720-3995-40A7-95E3-418CFD8F9496}" presName="compNode" presStyleCnt="0"/>
      <dgm:spPr/>
    </dgm:pt>
    <dgm:pt modelId="{2C6F1FF0-B607-47A6-A170-4B33BFECB0ED}" type="pres">
      <dgm:prSet presAssocID="{74842720-3995-40A7-95E3-418CFD8F9496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</dgm:spPr>
    </dgm:pt>
    <dgm:pt modelId="{BE1731A1-665B-4548-A762-979B956D8119}" type="pres">
      <dgm:prSet presAssocID="{74842720-3995-40A7-95E3-418CFD8F9496}" presName="iconRect" presStyleLbl="node1" presStyleIdx="3" presStyleCnt="8"/>
      <dgm:spPr>
        <a:blipFill dpi="0" rotWithShape="1">
          <a:blip xmlns:r="http://schemas.openxmlformats.org/officeDocument/2006/relationships"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C541093-23FF-4445-BCFC-F119A265BE77}" type="pres">
      <dgm:prSet presAssocID="{74842720-3995-40A7-95E3-418CFD8F9496}" presName="spaceRect" presStyleCnt="0"/>
      <dgm:spPr/>
    </dgm:pt>
    <dgm:pt modelId="{18D0F93B-55C3-4391-93C4-F4FD61495932}" type="pres">
      <dgm:prSet presAssocID="{74842720-3995-40A7-95E3-418CFD8F9496}" presName="textRect" presStyleLbl="revTx" presStyleIdx="3" presStyleCnt="8">
        <dgm:presLayoutVars>
          <dgm:chMax val="1"/>
          <dgm:chPref val="1"/>
        </dgm:presLayoutVars>
      </dgm:prSet>
      <dgm:spPr/>
    </dgm:pt>
    <dgm:pt modelId="{41E6A2C1-AE32-4E75-BBA1-63FC65FF22F5}" type="pres">
      <dgm:prSet presAssocID="{3DFFB14B-F6A7-4182-B390-EA6566245C49}" presName="sibTrans" presStyleCnt="0"/>
      <dgm:spPr/>
    </dgm:pt>
    <dgm:pt modelId="{DA05C305-9FDE-48B6-8FE7-08FD041EF60D}" type="pres">
      <dgm:prSet presAssocID="{8DCAC587-716F-4E1A-A921-5C130BA805C5}" presName="compNode" presStyleCnt="0"/>
      <dgm:spPr/>
    </dgm:pt>
    <dgm:pt modelId="{08EBC782-313D-45D8-9F10-5BFE27978606}" type="pres">
      <dgm:prSet presAssocID="{8DCAC587-716F-4E1A-A921-5C130BA805C5}" presName="iconBgRect" presStyleLbl="bgShp" presStyleIdx="4" presStyleCnt="8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</dgm:spPr>
    </dgm:pt>
    <dgm:pt modelId="{3FDA2533-552B-4603-8DD0-3C3AB4C04D84}" type="pres">
      <dgm:prSet presAssocID="{8DCAC587-716F-4E1A-A921-5C130BA805C5}" presName="iconRect" presStyleLbl="node1" presStyleIdx="4" presStyleCnt="8"/>
      <dgm:spPr>
        <a:blipFill dpi="0" rotWithShape="1">
          <a:blip xmlns:r="http://schemas.openxmlformats.org/officeDocument/2006/relationships" r:embed="rId5">
            <a:alphaModFix amt="40000"/>
          </a:blip>
          <a:srcRect/>
          <a:stretch>
            <a:fillRect/>
          </a:stretch>
        </a:blipFill>
      </dgm:spPr>
    </dgm:pt>
    <dgm:pt modelId="{05A4A542-2A9A-4791-ABC2-19C19C274E9D}" type="pres">
      <dgm:prSet presAssocID="{8DCAC587-716F-4E1A-A921-5C130BA805C5}" presName="spaceRect" presStyleCnt="0"/>
      <dgm:spPr/>
    </dgm:pt>
    <dgm:pt modelId="{7D9D7292-30BA-4F28-8609-E314BAE8E310}" type="pres">
      <dgm:prSet presAssocID="{8DCAC587-716F-4E1A-A921-5C130BA805C5}" presName="textRect" presStyleLbl="revTx" presStyleIdx="4" presStyleCnt="8">
        <dgm:presLayoutVars>
          <dgm:chMax val="1"/>
          <dgm:chPref val="1"/>
        </dgm:presLayoutVars>
      </dgm:prSet>
      <dgm:spPr/>
    </dgm:pt>
    <dgm:pt modelId="{98D3C879-5C59-4467-83F0-721FC8FA980D}" type="pres">
      <dgm:prSet presAssocID="{5A3B6774-57B2-4977-9F64-47AD47189FC6}" presName="sibTrans" presStyleCnt="0"/>
      <dgm:spPr/>
    </dgm:pt>
    <dgm:pt modelId="{BE340CF0-D0E3-4A36-B9BC-577270C71404}" type="pres">
      <dgm:prSet presAssocID="{72A57CC0-9116-4FFF-BE99-27810D40DA89}" presName="compNode" presStyleCnt="0"/>
      <dgm:spPr/>
    </dgm:pt>
    <dgm:pt modelId="{E346C8DC-8770-4AD8-986A-7073E8D8112A}" type="pres">
      <dgm:prSet presAssocID="{72A57CC0-9116-4FFF-BE99-27810D40DA89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</dgm:spPr>
    </dgm:pt>
    <dgm:pt modelId="{5379C651-E632-4A43-ABA5-16F8D4CBAF94}" type="pres">
      <dgm:prSet presAssocID="{72A57CC0-9116-4FFF-BE99-27810D40DA89}" presName="iconRect" presStyleLbl="node1" presStyleIdx="5" presStyleCnt="8"/>
      <dgm:spPr>
        <a:blipFill dpi="0" rotWithShape="1">
          <a:blip xmlns:r="http://schemas.openxmlformats.org/officeDocument/2006/relationships" r:embed="rId6">
            <a:alphaModFix amt="40000"/>
          </a:blip>
          <a:srcRect/>
          <a:stretch>
            <a:fillRect/>
          </a:stretch>
        </a:blipFill>
      </dgm:spPr>
    </dgm:pt>
    <dgm:pt modelId="{FB771C0A-088B-4688-B8B1-DED9098ECE75}" type="pres">
      <dgm:prSet presAssocID="{72A57CC0-9116-4FFF-BE99-27810D40DA89}" presName="spaceRect" presStyleCnt="0"/>
      <dgm:spPr/>
    </dgm:pt>
    <dgm:pt modelId="{A017FA51-0926-4780-BE37-A0826E1370A7}" type="pres">
      <dgm:prSet presAssocID="{72A57CC0-9116-4FFF-BE99-27810D40DA89}" presName="textRect" presStyleLbl="revTx" presStyleIdx="5" presStyleCnt="8">
        <dgm:presLayoutVars>
          <dgm:chMax val="1"/>
          <dgm:chPref val="1"/>
        </dgm:presLayoutVars>
      </dgm:prSet>
      <dgm:spPr/>
    </dgm:pt>
    <dgm:pt modelId="{B81D4754-75B5-47AF-8552-0E41BB342A9B}" type="pres">
      <dgm:prSet presAssocID="{9EE4D3CD-3F4F-4E09-B372-B7972CFA7174}" presName="sibTrans" presStyleCnt="0"/>
      <dgm:spPr/>
    </dgm:pt>
    <dgm:pt modelId="{15A4BF75-0A9A-4867-9044-4B74E4BD21A9}" type="pres">
      <dgm:prSet presAssocID="{754BAD5B-FD94-4D1E-B297-165A37FE9ED7}" presName="compNode" presStyleCnt="0"/>
      <dgm:spPr/>
    </dgm:pt>
    <dgm:pt modelId="{9FEB87B7-5A2E-407A-89BC-170E39E03EFB}" type="pres">
      <dgm:prSet presAssocID="{754BAD5B-FD94-4D1E-B297-165A37FE9ED7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</dgm:spPr>
    </dgm:pt>
    <dgm:pt modelId="{44FEC5D7-5D6D-459B-B22E-D09F59BB97D2}" type="pres">
      <dgm:prSet presAssocID="{754BAD5B-FD94-4D1E-B297-165A37FE9ED7}" presName="iconRect" presStyleLbl="node1" presStyleIdx="6" presStyleCnt="8"/>
      <dgm:spPr>
        <a:blipFill dpi="0" rotWithShape="1">
          <a:blip xmlns:r="http://schemas.openxmlformats.org/officeDocument/2006/relationships" r:embed="rId7">
            <a:alphaModFix amt="40000"/>
          </a:blip>
          <a:srcRect/>
          <a:stretch>
            <a:fillRect/>
          </a:stretch>
        </a:blipFill>
      </dgm:spPr>
    </dgm:pt>
    <dgm:pt modelId="{9242A972-9B4C-4DB3-80B5-2F79AFF6684F}" type="pres">
      <dgm:prSet presAssocID="{754BAD5B-FD94-4D1E-B297-165A37FE9ED7}" presName="spaceRect" presStyleCnt="0"/>
      <dgm:spPr/>
    </dgm:pt>
    <dgm:pt modelId="{D7DDC866-81DB-4C41-A963-717E8FD78700}" type="pres">
      <dgm:prSet presAssocID="{754BAD5B-FD94-4D1E-B297-165A37FE9ED7}" presName="textRect" presStyleLbl="revTx" presStyleIdx="6" presStyleCnt="8">
        <dgm:presLayoutVars>
          <dgm:chMax val="1"/>
          <dgm:chPref val="1"/>
        </dgm:presLayoutVars>
      </dgm:prSet>
      <dgm:spPr/>
    </dgm:pt>
    <dgm:pt modelId="{8F5EA8B3-BDDE-4FF9-BBF3-012D13095CED}" type="pres">
      <dgm:prSet presAssocID="{D89B080B-792C-4FB1-8CE9-8141D58053DA}" presName="sibTrans" presStyleCnt="0"/>
      <dgm:spPr/>
    </dgm:pt>
    <dgm:pt modelId="{970790A9-453F-4DF6-961D-8E9BF5723744}" type="pres">
      <dgm:prSet presAssocID="{591AB590-EC2C-487F-B6F4-DA051D6B23A8}" presName="compNode" presStyleCnt="0"/>
      <dgm:spPr/>
    </dgm:pt>
    <dgm:pt modelId="{6E4450C9-76D6-4E9A-A8A8-504E8AB9096B}" type="pres">
      <dgm:prSet presAssocID="{591AB590-EC2C-487F-B6F4-DA051D6B23A8}" presName="iconBgRect" presStyleLbl="bgShp" presStyleIdx="7" presStyleCnt="8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</dgm:spPr>
    </dgm:pt>
    <dgm:pt modelId="{AE341636-7FBC-4EE1-9BEC-2FA0C90794A8}" type="pres">
      <dgm:prSet presAssocID="{591AB590-EC2C-487F-B6F4-DA051D6B23A8}" presName="iconRect" presStyleLbl="node1" presStyleIdx="7" presStyleCnt="8"/>
      <dgm:spPr>
        <a:blipFill dpi="0" rotWithShape="1">
          <a:blip xmlns:r="http://schemas.openxmlformats.org/officeDocument/2006/relationships" r:embed="rId1">
            <a:alphaModFix amt="40000"/>
          </a:blip>
          <a:srcRect/>
          <a:stretch>
            <a:fillRect/>
          </a:stretch>
        </a:blipFill>
      </dgm:spPr>
    </dgm:pt>
    <dgm:pt modelId="{61269FE3-FC74-4679-846B-483A9CAA2207}" type="pres">
      <dgm:prSet presAssocID="{591AB590-EC2C-487F-B6F4-DA051D6B23A8}" presName="spaceRect" presStyleCnt="0"/>
      <dgm:spPr/>
    </dgm:pt>
    <dgm:pt modelId="{09B1F055-C3BF-4714-A88F-80972F4123D8}" type="pres">
      <dgm:prSet presAssocID="{591AB590-EC2C-487F-B6F4-DA051D6B23A8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900E5D00-CAAC-49A4-8644-7FEBA80F8967}" srcId="{79D5DFDE-40A0-4F5A-9860-4092D0FFFD55}" destId="{2D2A7146-4E4E-4A8E-9B8F-C0936DF13D67}" srcOrd="2" destOrd="0" parTransId="{D7107386-893E-401D-A4E2-3E3D8C9D82BB}" sibTransId="{93E45107-2CEF-410D-96CC-B47294DD2BF8}"/>
    <dgm:cxn modelId="{C1424E23-C8BC-492D-8C22-3A512B00D3D1}" type="presOf" srcId="{72A57CC0-9116-4FFF-BE99-27810D40DA89}" destId="{A017FA51-0926-4780-BE37-A0826E1370A7}" srcOrd="0" destOrd="0" presId="urn:microsoft.com/office/officeart/2018/5/layout/IconLeafLabelList"/>
    <dgm:cxn modelId="{91642C33-6561-4807-A844-D18F67B9907E}" srcId="{79D5DFDE-40A0-4F5A-9860-4092D0FFFD55}" destId="{8DCAC587-716F-4E1A-A921-5C130BA805C5}" srcOrd="4" destOrd="0" parTransId="{8AAA048B-77EA-4AC0-B734-80F8399BCC57}" sibTransId="{5A3B6774-57B2-4977-9F64-47AD47189FC6}"/>
    <dgm:cxn modelId="{43C60948-4DF8-4D65-92E8-73FD92E46010}" type="presOf" srcId="{754BAD5B-FD94-4D1E-B297-165A37FE9ED7}" destId="{D7DDC866-81DB-4C41-A963-717E8FD78700}" srcOrd="0" destOrd="0" presId="urn:microsoft.com/office/officeart/2018/5/layout/IconLeafLabelList"/>
    <dgm:cxn modelId="{31901B68-B06E-4866-9CBC-0A19040468B6}" srcId="{79D5DFDE-40A0-4F5A-9860-4092D0FFFD55}" destId="{72A57CC0-9116-4FFF-BE99-27810D40DA89}" srcOrd="5" destOrd="0" parTransId="{CC08CE89-761C-4E55-8F1B-928470D7F1D8}" sibTransId="{9EE4D3CD-3F4F-4E09-B372-B7972CFA7174}"/>
    <dgm:cxn modelId="{D913D54D-951F-403B-9B2C-320320D65BC1}" srcId="{79D5DFDE-40A0-4F5A-9860-4092D0FFFD55}" destId="{37AA84EE-CAD7-4426-9FFB-4BBC6948DDB8}" srcOrd="0" destOrd="0" parTransId="{D39F5107-B40D-493F-A2FF-AFC1CAEC0C31}" sibTransId="{3BA96FDE-FDBD-46F9-AA07-2EF6DD35FF2D}"/>
    <dgm:cxn modelId="{596A1A71-413E-4A29-8DB5-647445EB77A3}" srcId="{79D5DFDE-40A0-4F5A-9860-4092D0FFFD55}" destId="{24B22928-FABC-4091-92CF-B871536D0700}" srcOrd="1" destOrd="0" parTransId="{96917530-B7D6-4250-AA50-93825155446A}" sibTransId="{DB88B8D2-4140-49CC-B984-F68188F38CF0}"/>
    <dgm:cxn modelId="{57B23275-BC63-47BE-B18A-E3C1104F9000}" type="presOf" srcId="{37AA84EE-CAD7-4426-9FFB-4BBC6948DDB8}" destId="{B42613F2-E548-4FBA-A586-87D67035AFEE}" srcOrd="0" destOrd="0" presId="urn:microsoft.com/office/officeart/2018/5/layout/IconLeafLabelList"/>
    <dgm:cxn modelId="{C1DC698B-4BE4-4A57-9C94-DB8CB10BD25E}" srcId="{79D5DFDE-40A0-4F5A-9860-4092D0FFFD55}" destId="{591AB590-EC2C-487F-B6F4-DA051D6B23A8}" srcOrd="7" destOrd="0" parTransId="{5669B3EE-A98C-4D9F-9935-D00C5C2CC223}" sibTransId="{58D34F71-D160-4CC6-B750-B6F681F3FEC3}"/>
    <dgm:cxn modelId="{A98660A6-3846-4803-A2AB-BC2E9907C53C}" type="presOf" srcId="{24B22928-FABC-4091-92CF-B871536D0700}" destId="{F83D2607-59EE-4533-9180-BC190A821F19}" srcOrd="0" destOrd="0" presId="urn:microsoft.com/office/officeart/2018/5/layout/IconLeafLabelList"/>
    <dgm:cxn modelId="{7016B3AA-89DB-487A-B2F3-259F6C050929}" type="presOf" srcId="{74842720-3995-40A7-95E3-418CFD8F9496}" destId="{18D0F93B-55C3-4391-93C4-F4FD61495932}" srcOrd="0" destOrd="0" presId="urn:microsoft.com/office/officeart/2018/5/layout/IconLeafLabelList"/>
    <dgm:cxn modelId="{CC0B74B2-730A-49E0-A0FC-91999DCA15E0}" srcId="{79D5DFDE-40A0-4F5A-9860-4092D0FFFD55}" destId="{74842720-3995-40A7-95E3-418CFD8F9496}" srcOrd="3" destOrd="0" parTransId="{EB4AEA9F-8C87-4E24-9DFB-AD6A6680114F}" sibTransId="{3DFFB14B-F6A7-4182-B390-EA6566245C49}"/>
    <dgm:cxn modelId="{4AE4C6BF-D9BF-4885-8A17-12CA03038B3B}" srcId="{79D5DFDE-40A0-4F5A-9860-4092D0FFFD55}" destId="{754BAD5B-FD94-4D1E-B297-165A37FE9ED7}" srcOrd="6" destOrd="0" parTransId="{27A65215-B600-4930-AF9E-39A2441B4CB1}" sibTransId="{D89B080B-792C-4FB1-8CE9-8141D58053DA}"/>
    <dgm:cxn modelId="{98AEA9C9-58B9-4E21-AFC5-7354F0DE747D}" type="presOf" srcId="{591AB590-EC2C-487F-B6F4-DA051D6B23A8}" destId="{09B1F055-C3BF-4714-A88F-80972F4123D8}" srcOrd="0" destOrd="0" presId="urn:microsoft.com/office/officeart/2018/5/layout/IconLeafLabelList"/>
    <dgm:cxn modelId="{4DA3F6CB-7D0F-4D23-AB89-CC8F41267E87}" type="presOf" srcId="{79D5DFDE-40A0-4F5A-9860-4092D0FFFD55}" destId="{7A634357-A35A-434D-9520-0ABF765108BA}" srcOrd="0" destOrd="0" presId="urn:microsoft.com/office/officeart/2018/5/layout/IconLeafLabelList"/>
    <dgm:cxn modelId="{85F188D9-65BC-43BE-842A-B37A66194D06}" type="presOf" srcId="{2D2A7146-4E4E-4A8E-9B8F-C0936DF13D67}" destId="{5D4B6CEE-F7BB-4DD3-B21C-676683E17970}" srcOrd="0" destOrd="0" presId="urn:microsoft.com/office/officeart/2018/5/layout/IconLeafLabelList"/>
    <dgm:cxn modelId="{1A6A1AF7-D0D5-44F8-9896-5A0997E2C1CF}" type="presOf" srcId="{8DCAC587-716F-4E1A-A921-5C130BA805C5}" destId="{7D9D7292-30BA-4F28-8609-E314BAE8E310}" srcOrd="0" destOrd="0" presId="urn:microsoft.com/office/officeart/2018/5/layout/IconLeafLabelList"/>
    <dgm:cxn modelId="{48290411-B889-4A4A-AB8C-C460D537F1E6}" type="presParOf" srcId="{7A634357-A35A-434D-9520-0ABF765108BA}" destId="{8E7217A1-3396-4F3F-8E1A-7E62D22E6451}" srcOrd="0" destOrd="0" presId="urn:microsoft.com/office/officeart/2018/5/layout/IconLeafLabelList"/>
    <dgm:cxn modelId="{082D961A-324C-45F3-8B3A-F961F70ED3CE}" type="presParOf" srcId="{8E7217A1-3396-4F3F-8E1A-7E62D22E6451}" destId="{440D5277-404F-41B3-AA37-2B325CE47833}" srcOrd="0" destOrd="0" presId="urn:microsoft.com/office/officeart/2018/5/layout/IconLeafLabelList"/>
    <dgm:cxn modelId="{B58C5AA2-5A1A-4B29-86F3-039BBD1342E0}" type="presParOf" srcId="{8E7217A1-3396-4F3F-8E1A-7E62D22E6451}" destId="{3711853F-5EA1-4B8E-88B6-37D77C0363F4}" srcOrd="1" destOrd="0" presId="urn:microsoft.com/office/officeart/2018/5/layout/IconLeafLabelList"/>
    <dgm:cxn modelId="{A37BF061-50A8-41CD-AF97-21D4A9B6957E}" type="presParOf" srcId="{8E7217A1-3396-4F3F-8E1A-7E62D22E6451}" destId="{1A1169C6-1C99-4418-902B-AC8B3F73D947}" srcOrd="2" destOrd="0" presId="urn:microsoft.com/office/officeart/2018/5/layout/IconLeafLabelList"/>
    <dgm:cxn modelId="{427C8E15-0073-406D-AE9B-416E504EE8D6}" type="presParOf" srcId="{8E7217A1-3396-4F3F-8E1A-7E62D22E6451}" destId="{B42613F2-E548-4FBA-A586-87D67035AFEE}" srcOrd="3" destOrd="0" presId="urn:microsoft.com/office/officeart/2018/5/layout/IconLeafLabelList"/>
    <dgm:cxn modelId="{61BFB48A-7904-4848-A1AF-6C6CEAFF9071}" type="presParOf" srcId="{7A634357-A35A-434D-9520-0ABF765108BA}" destId="{029948F2-D659-4D55-86BC-B133DBE2EA30}" srcOrd="1" destOrd="0" presId="urn:microsoft.com/office/officeart/2018/5/layout/IconLeafLabelList"/>
    <dgm:cxn modelId="{45737BCE-9BF5-4FAF-94B7-5BF58DA49D91}" type="presParOf" srcId="{7A634357-A35A-434D-9520-0ABF765108BA}" destId="{7D47DE32-E2A5-47B8-8D1A-4350193132E2}" srcOrd="2" destOrd="0" presId="urn:microsoft.com/office/officeart/2018/5/layout/IconLeafLabelList"/>
    <dgm:cxn modelId="{DC1BCFDC-F537-4746-9B99-E07FF1D44893}" type="presParOf" srcId="{7D47DE32-E2A5-47B8-8D1A-4350193132E2}" destId="{A41564DB-FCAD-47F3-AF91-F89DA39FDCF9}" srcOrd="0" destOrd="0" presId="urn:microsoft.com/office/officeart/2018/5/layout/IconLeafLabelList"/>
    <dgm:cxn modelId="{5590F6E5-9448-4DDA-B413-203A4FBF7FC1}" type="presParOf" srcId="{7D47DE32-E2A5-47B8-8D1A-4350193132E2}" destId="{1339A884-AADC-43BA-B31B-580F33F0239D}" srcOrd="1" destOrd="0" presId="urn:microsoft.com/office/officeart/2018/5/layout/IconLeafLabelList"/>
    <dgm:cxn modelId="{0FCBC908-B245-407F-84A7-F4EDC260CE88}" type="presParOf" srcId="{7D47DE32-E2A5-47B8-8D1A-4350193132E2}" destId="{76343FE6-7922-4F2B-A9DB-A9A4565FB59C}" srcOrd="2" destOrd="0" presId="urn:microsoft.com/office/officeart/2018/5/layout/IconLeafLabelList"/>
    <dgm:cxn modelId="{2ACC4702-CB61-41B8-BA02-F100CAE9DA37}" type="presParOf" srcId="{7D47DE32-E2A5-47B8-8D1A-4350193132E2}" destId="{F83D2607-59EE-4533-9180-BC190A821F19}" srcOrd="3" destOrd="0" presId="urn:microsoft.com/office/officeart/2018/5/layout/IconLeafLabelList"/>
    <dgm:cxn modelId="{58F43C3D-9784-4E01-90C8-04AF55EE9344}" type="presParOf" srcId="{7A634357-A35A-434D-9520-0ABF765108BA}" destId="{9B204DAC-A40D-465C-B57A-9F7574BB33B8}" srcOrd="3" destOrd="0" presId="urn:microsoft.com/office/officeart/2018/5/layout/IconLeafLabelList"/>
    <dgm:cxn modelId="{07577FA5-0AE9-40C4-AFEF-85E3B4EC17EC}" type="presParOf" srcId="{7A634357-A35A-434D-9520-0ABF765108BA}" destId="{D6292CCC-ED15-4543-8723-897E67532FE9}" srcOrd="4" destOrd="0" presId="urn:microsoft.com/office/officeart/2018/5/layout/IconLeafLabelList"/>
    <dgm:cxn modelId="{089FF687-7D2C-42F3-BB84-979C55E2F9D1}" type="presParOf" srcId="{D6292CCC-ED15-4543-8723-897E67532FE9}" destId="{1A0C5739-4105-40F1-9018-EFFE2F49AE84}" srcOrd="0" destOrd="0" presId="urn:microsoft.com/office/officeart/2018/5/layout/IconLeafLabelList"/>
    <dgm:cxn modelId="{D8AFFE84-3BD9-4D01-9287-16B927D59043}" type="presParOf" srcId="{D6292CCC-ED15-4543-8723-897E67532FE9}" destId="{142EB4B7-0EB2-4EEF-AA47-1D245BA623DD}" srcOrd="1" destOrd="0" presId="urn:microsoft.com/office/officeart/2018/5/layout/IconLeafLabelList"/>
    <dgm:cxn modelId="{C51CB7D5-ED30-4108-8D40-8E88D381FEAB}" type="presParOf" srcId="{D6292CCC-ED15-4543-8723-897E67532FE9}" destId="{11311266-1255-4A66-BF73-8CF1535262BE}" srcOrd="2" destOrd="0" presId="urn:microsoft.com/office/officeart/2018/5/layout/IconLeafLabelList"/>
    <dgm:cxn modelId="{A0C17F1B-18F3-4F1A-B92D-D9B871B1839D}" type="presParOf" srcId="{D6292CCC-ED15-4543-8723-897E67532FE9}" destId="{5D4B6CEE-F7BB-4DD3-B21C-676683E17970}" srcOrd="3" destOrd="0" presId="urn:microsoft.com/office/officeart/2018/5/layout/IconLeafLabelList"/>
    <dgm:cxn modelId="{E8BF44B5-CBB8-4EA3-9AC0-E6E41133BA38}" type="presParOf" srcId="{7A634357-A35A-434D-9520-0ABF765108BA}" destId="{B88820E4-BD69-41AC-8878-92B663743BE9}" srcOrd="5" destOrd="0" presId="urn:microsoft.com/office/officeart/2018/5/layout/IconLeafLabelList"/>
    <dgm:cxn modelId="{C5CD0910-D279-488A-B232-05CDE5F3E6F9}" type="presParOf" srcId="{7A634357-A35A-434D-9520-0ABF765108BA}" destId="{F8020974-3628-45E3-9AB6-B4F848573553}" srcOrd="6" destOrd="0" presId="urn:microsoft.com/office/officeart/2018/5/layout/IconLeafLabelList"/>
    <dgm:cxn modelId="{E4E32FE5-B927-49DC-8BD8-57E293469A2B}" type="presParOf" srcId="{F8020974-3628-45E3-9AB6-B4F848573553}" destId="{2C6F1FF0-B607-47A6-A170-4B33BFECB0ED}" srcOrd="0" destOrd="0" presId="urn:microsoft.com/office/officeart/2018/5/layout/IconLeafLabelList"/>
    <dgm:cxn modelId="{43AE48EC-8B5D-4315-A827-54A87B7C4CB7}" type="presParOf" srcId="{F8020974-3628-45E3-9AB6-B4F848573553}" destId="{BE1731A1-665B-4548-A762-979B956D8119}" srcOrd="1" destOrd="0" presId="urn:microsoft.com/office/officeart/2018/5/layout/IconLeafLabelList"/>
    <dgm:cxn modelId="{7EF7D09F-3FFC-437B-9A92-04ED876C2565}" type="presParOf" srcId="{F8020974-3628-45E3-9AB6-B4F848573553}" destId="{CC541093-23FF-4445-BCFC-F119A265BE77}" srcOrd="2" destOrd="0" presId="urn:microsoft.com/office/officeart/2018/5/layout/IconLeafLabelList"/>
    <dgm:cxn modelId="{685CC403-C916-4075-849D-DA0BACD05D4A}" type="presParOf" srcId="{F8020974-3628-45E3-9AB6-B4F848573553}" destId="{18D0F93B-55C3-4391-93C4-F4FD61495932}" srcOrd="3" destOrd="0" presId="urn:microsoft.com/office/officeart/2018/5/layout/IconLeafLabelList"/>
    <dgm:cxn modelId="{FEDDF878-52BB-4C32-BA71-46FE9C3A68CE}" type="presParOf" srcId="{7A634357-A35A-434D-9520-0ABF765108BA}" destId="{41E6A2C1-AE32-4E75-BBA1-63FC65FF22F5}" srcOrd="7" destOrd="0" presId="urn:microsoft.com/office/officeart/2018/5/layout/IconLeafLabelList"/>
    <dgm:cxn modelId="{98C60A3C-D995-4C8B-988A-0D109CCF1352}" type="presParOf" srcId="{7A634357-A35A-434D-9520-0ABF765108BA}" destId="{DA05C305-9FDE-48B6-8FE7-08FD041EF60D}" srcOrd="8" destOrd="0" presId="urn:microsoft.com/office/officeart/2018/5/layout/IconLeafLabelList"/>
    <dgm:cxn modelId="{0CB34FEA-4905-44C0-AECF-7C5E6E25A444}" type="presParOf" srcId="{DA05C305-9FDE-48B6-8FE7-08FD041EF60D}" destId="{08EBC782-313D-45D8-9F10-5BFE27978606}" srcOrd="0" destOrd="0" presId="urn:microsoft.com/office/officeart/2018/5/layout/IconLeafLabelList"/>
    <dgm:cxn modelId="{626872A7-FB39-4C04-A9CD-C70F9D52DE67}" type="presParOf" srcId="{DA05C305-9FDE-48B6-8FE7-08FD041EF60D}" destId="{3FDA2533-552B-4603-8DD0-3C3AB4C04D84}" srcOrd="1" destOrd="0" presId="urn:microsoft.com/office/officeart/2018/5/layout/IconLeafLabelList"/>
    <dgm:cxn modelId="{1A7ABD93-F538-46E8-BFF7-7151883DA68A}" type="presParOf" srcId="{DA05C305-9FDE-48B6-8FE7-08FD041EF60D}" destId="{05A4A542-2A9A-4791-ABC2-19C19C274E9D}" srcOrd="2" destOrd="0" presId="urn:microsoft.com/office/officeart/2018/5/layout/IconLeafLabelList"/>
    <dgm:cxn modelId="{A2FCC301-B300-48C5-9B9B-0566894AAA8F}" type="presParOf" srcId="{DA05C305-9FDE-48B6-8FE7-08FD041EF60D}" destId="{7D9D7292-30BA-4F28-8609-E314BAE8E310}" srcOrd="3" destOrd="0" presId="urn:microsoft.com/office/officeart/2018/5/layout/IconLeafLabelList"/>
    <dgm:cxn modelId="{25B07EB8-E20C-41C6-8674-0129A61160CF}" type="presParOf" srcId="{7A634357-A35A-434D-9520-0ABF765108BA}" destId="{98D3C879-5C59-4467-83F0-721FC8FA980D}" srcOrd="9" destOrd="0" presId="urn:microsoft.com/office/officeart/2018/5/layout/IconLeafLabelList"/>
    <dgm:cxn modelId="{C3660899-C101-4BEA-A35A-D60A454D59FD}" type="presParOf" srcId="{7A634357-A35A-434D-9520-0ABF765108BA}" destId="{BE340CF0-D0E3-4A36-B9BC-577270C71404}" srcOrd="10" destOrd="0" presId="urn:microsoft.com/office/officeart/2018/5/layout/IconLeafLabelList"/>
    <dgm:cxn modelId="{53C7C972-D887-4593-B9E3-C98C789D3ABF}" type="presParOf" srcId="{BE340CF0-D0E3-4A36-B9BC-577270C71404}" destId="{E346C8DC-8770-4AD8-986A-7073E8D8112A}" srcOrd="0" destOrd="0" presId="urn:microsoft.com/office/officeart/2018/5/layout/IconLeafLabelList"/>
    <dgm:cxn modelId="{926EDEE2-9E3B-45F0-AFE8-8BFE710CD710}" type="presParOf" srcId="{BE340CF0-D0E3-4A36-B9BC-577270C71404}" destId="{5379C651-E632-4A43-ABA5-16F8D4CBAF94}" srcOrd="1" destOrd="0" presId="urn:microsoft.com/office/officeart/2018/5/layout/IconLeafLabelList"/>
    <dgm:cxn modelId="{BAED291F-46A2-4145-BF35-C3AC712AEF29}" type="presParOf" srcId="{BE340CF0-D0E3-4A36-B9BC-577270C71404}" destId="{FB771C0A-088B-4688-B8B1-DED9098ECE75}" srcOrd="2" destOrd="0" presId="urn:microsoft.com/office/officeart/2018/5/layout/IconLeafLabelList"/>
    <dgm:cxn modelId="{435D8EFC-5563-4801-BA8F-F76DA8E634D7}" type="presParOf" srcId="{BE340CF0-D0E3-4A36-B9BC-577270C71404}" destId="{A017FA51-0926-4780-BE37-A0826E1370A7}" srcOrd="3" destOrd="0" presId="urn:microsoft.com/office/officeart/2018/5/layout/IconLeafLabelList"/>
    <dgm:cxn modelId="{12953915-ABF5-4B5B-8BBE-041C9A9CAD95}" type="presParOf" srcId="{7A634357-A35A-434D-9520-0ABF765108BA}" destId="{B81D4754-75B5-47AF-8552-0E41BB342A9B}" srcOrd="11" destOrd="0" presId="urn:microsoft.com/office/officeart/2018/5/layout/IconLeafLabelList"/>
    <dgm:cxn modelId="{9D401C00-0AC8-4E85-A36F-80922FA48E1C}" type="presParOf" srcId="{7A634357-A35A-434D-9520-0ABF765108BA}" destId="{15A4BF75-0A9A-4867-9044-4B74E4BD21A9}" srcOrd="12" destOrd="0" presId="urn:microsoft.com/office/officeart/2018/5/layout/IconLeafLabelList"/>
    <dgm:cxn modelId="{3EF119E0-4177-4FA2-9A6E-07B25072C913}" type="presParOf" srcId="{15A4BF75-0A9A-4867-9044-4B74E4BD21A9}" destId="{9FEB87B7-5A2E-407A-89BC-170E39E03EFB}" srcOrd="0" destOrd="0" presId="urn:microsoft.com/office/officeart/2018/5/layout/IconLeafLabelList"/>
    <dgm:cxn modelId="{03E9EC9F-C4B6-4C02-AC6C-FB9E4F6DEDF3}" type="presParOf" srcId="{15A4BF75-0A9A-4867-9044-4B74E4BD21A9}" destId="{44FEC5D7-5D6D-459B-B22E-D09F59BB97D2}" srcOrd="1" destOrd="0" presId="urn:microsoft.com/office/officeart/2018/5/layout/IconLeafLabelList"/>
    <dgm:cxn modelId="{7629892F-B9F5-43AF-A977-BB3D0930604B}" type="presParOf" srcId="{15A4BF75-0A9A-4867-9044-4B74E4BD21A9}" destId="{9242A972-9B4C-4DB3-80B5-2F79AFF6684F}" srcOrd="2" destOrd="0" presId="urn:microsoft.com/office/officeart/2018/5/layout/IconLeafLabelList"/>
    <dgm:cxn modelId="{35267FAA-FD1C-4540-A788-4B17908BAF84}" type="presParOf" srcId="{15A4BF75-0A9A-4867-9044-4B74E4BD21A9}" destId="{D7DDC866-81DB-4C41-A963-717E8FD78700}" srcOrd="3" destOrd="0" presId="urn:microsoft.com/office/officeart/2018/5/layout/IconLeafLabelList"/>
    <dgm:cxn modelId="{1FB00870-4E01-434B-B171-641844505BAE}" type="presParOf" srcId="{7A634357-A35A-434D-9520-0ABF765108BA}" destId="{8F5EA8B3-BDDE-4FF9-BBF3-012D13095CED}" srcOrd="13" destOrd="0" presId="urn:microsoft.com/office/officeart/2018/5/layout/IconLeafLabelList"/>
    <dgm:cxn modelId="{0A293C33-724E-48F8-9999-019F4FBC3BDF}" type="presParOf" srcId="{7A634357-A35A-434D-9520-0ABF765108BA}" destId="{970790A9-453F-4DF6-961D-8E9BF5723744}" srcOrd="14" destOrd="0" presId="urn:microsoft.com/office/officeart/2018/5/layout/IconLeafLabelList"/>
    <dgm:cxn modelId="{8730B1C0-2DC8-49CD-A5F8-4B798D6934A5}" type="presParOf" srcId="{970790A9-453F-4DF6-961D-8E9BF5723744}" destId="{6E4450C9-76D6-4E9A-A8A8-504E8AB9096B}" srcOrd="0" destOrd="0" presId="urn:microsoft.com/office/officeart/2018/5/layout/IconLeafLabelList"/>
    <dgm:cxn modelId="{BD232C2F-D9F7-400E-9C07-B23B6FD78545}" type="presParOf" srcId="{970790A9-453F-4DF6-961D-8E9BF5723744}" destId="{AE341636-7FBC-4EE1-9BEC-2FA0C90794A8}" srcOrd="1" destOrd="0" presId="urn:microsoft.com/office/officeart/2018/5/layout/IconLeafLabelList"/>
    <dgm:cxn modelId="{1617CC84-4528-4ECA-AC67-3E2531752553}" type="presParOf" srcId="{970790A9-453F-4DF6-961D-8E9BF5723744}" destId="{61269FE3-FC74-4679-846B-483A9CAA2207}" srcOrd="2" destOrd="0" presId="urn:microsoft.com/office/officeart/2018/5/layout/IconLeafLabelList"/>
    <dgm:cxn modelId="{E2FE0BE3-27AD-4063-9319-BE3B58B39F37}" type="presParOf" srcId="{970790A9-453F-4DF6-961D-8E9BF5723744}" destId="{09B1F055-C3BF-4714-A88F-80972F412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D5DFDE-40A0-4F5A-9860-4092D0FFFD5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74842720-3995-40A7-95E3-418CFD8F94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Noise estimating &amp; Data splitting</a:t>
          </a:r>
          <a:endParaRPr lang="en-US" dirty="0"/>
        </a:p>
      </dgm:t>
    </dgm:pt>
    <dgm:pt modelId="{EB4AEA9F-8C87-4E24-9DFB-AD6A6680114F}" type="parTrans" cxnId="{CC0B74B2-730A-49E0-A0FC-91999DCA15E0}">
      <dgm:prSet/>
      <dgm:spPr/>
      <dgm:t>
        <a:bodyPr/>
        <a:lstStyle/>
        <a:p>
          <a:endParaRPr lang="en-US"/>
        </a:p>
      </dgm:t>
    </dgm:pt>
    <dgm:pt modelId="{3DFFB14B-F6A7-4182-B390-EA6566245C49}" type="sibTrans" cxnId="{CC0B74B2-730A-49E0-A0FC-91999DCA15E0}">
      <dgm:prSet/>
      <dgm:spPr/>
      <dgm:t>
        <a:bodyPr/>
        <a:lstStyle/>
        <a:p>
          <a:endParaRPr lang="en-US"/>
        </a:p>
      </dgm:t>
    </dgm:pt>
    <dgm:pt modelId="{24B22928-FABC-4091-92CF-B871536D07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Problem</a:t>
          </a:r>
          <a:br>
            <a:rPr lang="en-US" altLang="zh-TW" dirty="0"/>
          </a:br>
          <a:r>
            <a:rPr lang="en-US" altLang="zh-TW" dirty="0"/>
            <a:t>Domain</a:t>
          </a:r>
          <a:endParaRPr lang="en-US" dirty="0"/>
        </a:p>
      </dgm:t>
    </dgm:pt>
    <dgm:pt modelId="{DB88B8D2-4140-49CC-B984-F68188F38CF0}" type="sibTrans" cxnId="{596A1A71-413E-4A29-8DB5-647445EB77A3}">
      <dgm:prSet/>
      <dgm:spPr/>
      <dgm:t>
        <a:bodyPr/>
        <a:lstStyle/>
        <a:p>
          <a:endParaRPr lang="en-US"/>
        </a:p>
      </dgm:t>
    </dgm:pt>
    <dgm:pt modelId="{96917530-B7D6-4250-AA50-93825155446A}" type="parTrans" cxnId="{596A1A71-413E-4A29-8DB5-647445EB77A3}">
      <dgm:prSet/>
      <dgm:spPr/>
      <dgm:t>
        <a:bodyPr/>
        <a:lstStyle/>
        <a:p>
          <a:endParaRPr lang="en-US"/>
        </a:p>
      </dgm:t>
    </dgm:pt>
    <dgm:pt modelId="{2D2A7146-4E4E-4A8E-9B8F-C0936DF13D6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Data Overview </a:t>
          </a:r>
          <a:endParaRPr lang="en-US" dirty="0"/>
        </a:p>
      </dgm:t>
    </dgm:pt>
    <dgm:pt modelId="{D7107386-893E-401D-A4E2-3E3D8C9D82BB}" type="parTrans" cxnId="{900E5D00-CAAC-49A4-8644-7FEBA80F8967}">
      <dgm:prSet/>
      <dgm:spPr/>
      <dgm:t>
        <a:bodyPr/>
        <a:lstStyle/>
        <a:p>
          <a:endParaRPr lang="zh-TW" altLang="en-US"/>
        </a:p>
      </dgm:t>
    </dgm:pt>
    <dgm:pt modelId="{93E45107-2CEF-410D-96CC-B47294DD2BF8}" type="sibTrans" cxnId="{900E5D00-CAAC-49A4-8644-7FEBA80F8967}">
      <dgm:prSet/>
      <dgm:spPr/>
      <dgm:t>
        <a:bodyPr/>
        <a:lstStyle/>
        <a:p>
          <a:endParaRPr lang="zh-TW" altLang="en-US"/>
        </a:p>
      </dgm:t>
    </dgm:pt>
    <dgm:pt modelId="{8DCAC587-716F-4E1A-A921-5C130BA805C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Data representation</a:t>
          </a:r>
          <a:endParaRPr lang="en-US" dirty="0"/>
        </a:p>
      </dgm:t>
    </dgm:pt>
    <dgm:pt modelId="{8AAA048B-77EA-4AC0-B734-80F8399BCC57}" type="parTrans" cxnId="{91642C33-6561-4807-A844-D18F67B9907E}">
      <dgm:prSet/>
      <dgm:spPr/>
      <dgm:t>
        <a:bodyPr/>
        <a:lstStyle/>
        <a:p>
          <a:endParaRPr lang="zh-TW" altLang="en-US"/>
        </a:p>
      </dgm:t>
    </dgm:pt>
    <dgm:pt modelId="{5A3B6774-57B2-4977-9F64-47AD47189FC6}" type="sibTrans" cxnId="{91642C33-6561-4807-A844-D18F67B9907E}">
      <dgm:prSet/>
      <dgm:spPr/>
      <dgm:t>
        <a:bodyPr/>
        <a:lstStyle/>
        <a:p>
          <a:endParaRPr lang="zh-TW" altLang="en-US"/>
        </a:p>
      </dgm:t>
    </dgm:pt>
    <dgm:pt modelId="{72A57CC0-9116-4FFF-BE99-27810D40DA8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Interpretation</a:t>
          </a:r>
          <a:endParaRPr lang="en-US" dirty="0"/>
        </a:p>
      </dgm:t>
    </dgm:pt>
    <dgm:pt modelId="{CC08CE89-761C-4E55-8F1B-928470D7F1D8}" type="parTrans" cxnId="{31901B68-B06E-4866-9CBC-0A19040468B6}">
      <dgm:prSet/>
      <dgm:spPr/>
      <dgm:t>
        <a:bodyPr/>
        <a:lstStyle/>
        <a:p>
          <a:endParaRPr lang="zh-TW" altLang="en-US"/>
        </a:p>
      </dgm:t>
    </dgm:pt>
    <dgm:pt modelId="{9EE4D3CD-3F4F-4E09-B372-B7972CFA7174}" type="sibTrans" cxnId="{31901B68-B06E-4866-9CBC-0A19040468B6}">
      <dgm:prSet/>
      <dgm:spPr/>
      <dgm:t>
        <a:bodyPr/>
        <a:lstStyle/>
        <a:p>
          <a:endParaRPr lang="zh-TW" altLang="en-US"/>
        </a:p>
      </dgm:t>
    </dgm:pt>
    <dgm:pt modelId="{754BAD5B-FD94-4D1E-B297-165A37FE9ED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Modeling</a:t>
          </a:r>
          <a:endParaRPr lang="en-US" dirty="0"/>
        </a:p>
      </dgm:t>
    </dgm:pt>
    <dgm:pt modelId="{27A65215-B600-4930-AF9E-39A2441B4CB1}" type="parTrans" cxnId="{4AE4C6BF-D9BF-4885-8A17-12CA03038B3B}">
      <dgm:prSet/>
      <dgm:spPr/>
      <dgm:t>
        <a:bodyPr/>
        <a:lstStyle/>
        <a:p>
          <a:endParaRPr lang="zh-TW" altLang="en-US"/>
        </a:p>
      </dgm:t>
    </dgm:pt>
    <dgm:pt modelId="{D89B080B-792C-4FB1-8CE9-8141D58053DA}" type="sibTrans" cxnId="{4AE4C6BF-D9BF-4885-8A17-12CA03038B3B}">
      <dgm:prSet/>
      <dgm:spPr/>
      <dgm:t>
        <a:bodyPr/>
        <a:lstStyle/>
        <a:p>
          <a:endParaRPr lang="zh-TW" altLang="en-US"/>
        </a:p>
      </dgm:t>
    </dgm:pt>
    <dgm:pt modelId="{591AB590-EC2C-487F-B6F4-DA051D6B23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Conclusion</a:t>
          </a:r>
          <a:endParaRPr lang="en-US" dirty="0"/>
        </a:p>
      </dgm:t>
    </dgm:pt>
    <dgm:pt modelId="{5669B3EE-A98C-4D9F-9935-D00C5C2CC223}" type="parTrans" cxnId="{C1DC698B-4BE4-4A57-9C94-DB8CB10BD25E}">
      <dgm:prSet/>
      <dgm:spPr/>
      <dgm:t>
        <a:bodyPr/>
        <a:lstStyle/>
        <a:p>
          <a:endParaRPr lang="zh-TW" altLang="en-US"/>
        </a:p>
      </dgm:t>
    </dgm:pt>
    <dgm:pt modelId="{58D34F71-D160-4CC6-B750-B6F681F3FEC3}" type="sibTrans" cxnId="{C1DC698B-4BE4-4A57-9C94-DB8CB10BD25E}">
      <dgm:prSet/>
      <dgm:spPr/>
      <dgm:t>
        <a:bodyPr/>
        <a:lstStyle/>
        <a:p>
          <a:endParaRPr lang="zh-TW" altLang="en-US"/>
        </a:p>
      </dgm:t>
    </dgm:pt>
    <dgm:pt modelId="{37AA84EE-CAD7-4426-9FFB-4BBC6948DD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Conclusion</a:t>
          </a:r>
        </a:p>
      </dgm:t>
    </dgm:pt>
    <dgm:pt modelId="{D39F5107-B40D-493F-A2FF-AFC1CAEC0C31}" type="parTrans" cxnId="{D913D54D-951F-403B-9B2C-320320D65BC1}">
      <dgm:prSet/>
      <dgm:spPr/>
      <dgm:t>
        <a:bodyPr/>
        <a:lstStyle/>
        <a:p>
          <a:endParaRPr lang="zh-TW" altLang="en-US"/>
        </a:p>
      </dgm:t>
    </dgm:pt>
    <dgm:pt modelId="{3BA96FDE-FDBD-46F9-AA07-2EF6DD35FF2D}" type="sibTrans" cxnId="{D913D54D-951F-403B-9B2C-320320D65BC1}">
      <dgm:prSet/>
      <dgm:spPr/>
      <dgm:t>
        <a:bodyPr/>
        <a:lstStyle/>
        <a:p>
          <a:endParaRPr lang="zh-TW" altLang="en-US"/>
        </a:p>
      </dgm:t>
    </dgm:pt>
    <dgm:pt modelId="{7A634357-A35A-434D-9520-0ABF765108BA}" type="pres">
      <dgm:prSet presAssocID="{79D5DFDE-40A0-4F5A-9860-4092D0FFFD55}" presName="root" presStyleCnt="0">
        <dgm:presLayoutVars>
          <dgm:dir/>
          <dgm:resizeHandles val="exact"/>
        </dgm:presLayoutVars>
      </dgm:prSet>
      <dgm:spPr/>
    </dgm:pt>
    <dgm:pt modelId="{8E7217A1-3396-4F3F-8E1A-7E62D22E6451}" type="pres">
      <dgm:prSet presAssocID="{37AA84EE-CAD7-4426-9FFB-4BBC6948DDB8}" presName="compNode" presStyleCnt="0"/>
      <dgm:spPr/>
    </dgm:pt>
    <dgm:pt modelId="{440D5277-404F-41B3-AA37-2B325CE47833}" type="pres">
      <dgm:prSet presAssocID="{37AA84EE-CAD7-4426-9FFB-4BBC6948DDB8}" presName="iconBgRect" presStyleLbl="bgShp" presStyleIdx="0" presStyleCnt="8" custLinFactNeighborX="-3029" custLinFactNeighborY="-6020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</dgm:spPr>
    </dgm:pt>
    <dgm:pt modelId="{3711853F-5EA1-4B8E-88B6-37D77C0363F4}" type="pres">
      <dgm:prSet presAssocID="{37AA84EE-CAD7-4426-9FFB-4BBC6948DDB8}" presName="iconRect" presStyleLbl="node1" presStyleIdx="0" presStyleCnt="8" custLinFactNeighborX="-5279" custLinFactNeighborY="-10492"/>
      <dgm:spPr>
        <a:blipFill dpi="0" rotWithShape="1">
          <a:blip xmlns:r="http://schemas.openxmlformats.org/officeDocument/2006/relationships" r:embed="rId1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A1169C6-1C99-4418-902B-AC8B3F73D947}" type="pres">
      <dgm:prSet presAssocID="{37AA84EE-CAD7-4426-9FFB-4BBC6948DDB8}" presName="spaceRect" presStyleCnt="0"/>
      <dgm:spPr/>
    </dgm:pt>
    <dgm:pt modelId="{B42613F2-E548-4FBA-A586-87D67035AFEE}" type="pres">
      <dgm:prSet presAssocID="{37AA84EE-CAD7-4426-9FFB-4BBC6948DDB8}" presName="textRect" presStyleLbl="revTx" presStyleIdx="0" presStyleCnt="8">
        <dgm:presLayoutVars>
          <dgm:chMax val="1"/>
          <dgm:chPref val="1"/>
        </dgm:presLayoutVars>
      </dgm:prSet>
      <dgm:spPr/>
    </dgm:pt>
    <dgm:pt modelId="{029948F2-D659-4D55-86BC-B133DBE2EA30}" type="pres">
      <dgm:prSet presAssocID="{3BA96FDE-FDBD-46F9-AA07-2EF6DD35FF2D}" presName="sibTrans" presStyleCnt="0"/>
      <dgm:spPr/>
    </dgm:pt>
    <dgm:pt modelId="{7D47DE32-E2A5-47B8-8D1A-4350193132E2}" type="pres">
      <dgm:prSet presAssocID="{24B22928-FABC-4091-92CF-B871536D0700}" presName="compNode" presStyleCnt="0"/>
      <dgm:spPr/>
    </dgm:pt>
    <dgm:pt modelId="{A41564DB-FCAD-47F3-AF91-F89DA39FDCF9}" type="pres">
      <dgm:prSet presAssocID="{24B22928-FABC-4091-92CF-B871536D0700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</dgm:spPr>
    </dgm:pt>
    <dgm:pt modelId="{1339A884-AADC-43BA-B31B-580F33F0239D}" type="pres">
      <dgm:prSet presAssocID="{24B22928-FABC-4091-92CF-B871536D0700}" presName="iconRect" presStyleLbl="node1" presStyleIdx="1" presStyleCnt="8"/>
      <dgm:spPr>
        <a:blipFill dpi="0" rotWithShape="1">
          <a:blip xmlns:r="http://schemas.openxmlformats.org/officeDocument/2006/relationships" r:embed="rId2">
            <a:alphaModFix amt="40000"/>
          </a:blip>
          <a:srcRect/>
          <a:stretch>
            <a:fillRect/>
          </a:stretch>
        </a:blipFill>
        <a:ln>
          <a:noFill/>
        </a:ln>
      </dgm:spPr>
    </dgm:pt>
    <dgm:pt modelId="{76343FE6-7922-4F2B-A9DB-A9A4565FB59C}" type="pres">
      <dgm:prSet presAssocID="{24B22928-FABC-4091-92CF-B871536D0700}" presName="spaceRect" presStyleCnt="0"/>
      <dgm:spPr/>
    </dgm:pt>
    <dgm:pt modelId="{F83D2607-59EE-4533-9180-BC190A821F19}" type="pres">
      <dgm:prSet presAssocID="{24B22928-FABC-4091-92CF-B871536D0700}" presName="textRect" presStyleLbl="revTx" presStyleIdx="1" presStyleCnt="8">
        <dgm:presLayoutVars>
          <dgm:chMax val="1"/>
          <dgm:chPref val="1"/>
        </dgm:presLayoutVars>
      </dgm:prSet>
      <dgm:spPr/>
    </dgm:pt>
    <dgm:pt modelId="{9B204DAC-A40D-465C-B57A-9F7574BB33B8}" type="pres">
      <dgm:prSet presAssocID="{DB88B8D2-4140-49CC-B984-F68188F38CF0}" presName="sibTrans" presStyleCnt="0"/>
      <dgm:spPr/>
    </dgm:pt>
    <dgm:pt modelId="{D6292CCC-ED15-4543-8723-897E67532FE9}" type="pres">
      <dgm:prSet presAssocID="{2D2A7146-4E4E-4A8E-9B8F-C0936DF13D67}" presName="compNode" presStyleCnt="0"/>
      <dgm:spPr/>
    </dgm:pt>
    <dgm:pt modelId="{1A0C5739-4105-40F1-9018-EFFE2F49AE84}" type="pres">
      <dgm:prSet presAssocID="{2D2A7146-4E4E-4A8E-9B8F-C0936DF13D67}" presName="iconBgRect" presStyleLbl="bgShp" presStyleIdx="2" presStyleCnt="8" custLinFactNeighborX="3610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</dgm:spPr>
    </dgm:pt>
    <dgm:pt modelId="{142EB4B7-0EB2-4EEF-AA47-1D245BA623DD}" type="pres">
      <dgm:prSet presAssocID="{2D2A7146-4E4E-4A8E-9B8F-C0936DF13D67}" presName="iconRect" presStyleLbl="node1" presStyleIdx="2" presStyleCnt="8"/>
      <dgm:spPr>
        <a:blipFill dpi="0" rotWithShape="1">
          <a:blip xmlns:r="http://schemas.openxmlformats.org/officeDocument/2006/relationships" r:embed="rId3">
            <a:alphaModFix amt="40000"/>
          </a:blip>
          <a:srcRect/>
          <a:stretch>
            <a:fillRect/>
          </a:stretch>
        </a:blipFill>
      </dgm:spPr>
    </dgm:pt>
    <dgm:pt modelId="{11311266-1255-4A66-BF73-8CF1535262BE}" type="pres">
      <dgm:prSet presAssocID="{2D2A7146-4E4E-4A8E-9B8F-C0936DF13D67}" presName="spaceRect" presStyleCnt="0"/>
      <dgm:spPr/>
    </dgm:pt>
    <dgm:pt modelId="{5D4B6CEE-F7BB-4DD3-B21C-676683E17970}" type="pres">
      <dgm:prSet presAssocID="{2D2A7146-4E4E-4A8E-9B8F-C0936DF13D67}" presName="textRect" presStyleLbl="revTx" presStyleIdx="2" presStyleCnt="8">
        <dgm:presLayoutVars>
          <dgm:chMax val="1"/>
          <dgm:chPref val="1"/>
        </dgm:presLayoutVars>
      </dgm:prSet>
      <dgm:spPr/>
    </dgm:pt>
    <dgm:pt modelId="{B88820E4-BD69-41AC-8878-92B663743BE9}" type="pres">
      <dgm:prSet presAssocID="{93E45107-2CEF-410D-96CC-B47294DD2BF8}" presName="sibTrans" presStyleCnt="0"/>
      <dgm:spPr/>
    </dgm:pt>
    <dgm:pt modelId="{F8020974-3628-45E3-9AB6-B4F848573553}" type="pres">
      <dgm:prSet presAssocID="{74842720-3995-40A7-95E3-418CFD8F9496}" presName="compNode" presStyleCnt="0"/>
      <dgm:spPr/>
    </dgm:pt>
    <dgm:pt modelId="{2C6F1FF0-B607-47A6-A170-4B33BFECB0ED}" type="pres">
      <dgm:prSet presAssocID="{74842720-3995-40A7-95E3-418CFD8F9496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</a:schemeClr>
        </a:solidFill>
      </dgm:spPr>
    </dgm:pt>
    <dgm:pt modelId="{BE1731A1-665B-4548-A762-979B956D8119}" type="pres">
      <dgm:prSet presAssocID="{74842720-3995-40A7-95E3-418CFD8F9496}" presName="iconRect" presStyleLbl="node1" presStyleIdx="3" presStyleCnt="8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C541093-23FF-4445-BCFC-F119A265BE77}" type="pres">
      <dgm:prSet presAssocID="{74842720-3995-40A7-95E3-418CFD8F9496}" presName="spaceRect" presStyleCnt="0"/>
      <dgm:spPr/>
    </dgm:pt>
    <dgm:pt modelId="{18D0F93B-55C3-4391-93C4-F4FD61495932}" type="pres">
      <dgm:prSet presAssocID="{74842720-3995-40A7-95E3-418CFD8F9496}" presName="textRect" presStyleLbl="revTx" presStyleIdx="3" presStyleCnt="8">
        <dgm:presLayoutVars>
          <dgm:chMax val="1"/>
          <dgm:chPref val="1"/>
        </dgm:presLayoutVars>
      </dgm:prSet>
      <dgm:spPr/>
    </dgm:pt>
    <dgm:pt modelId="{41E6A2C1-AE32-4E75-BBA1-63FC65FF22F5}" type="pres">
      <dgm:prSet presAssocID="{3DFFB14B-F6A7-4182-B390-EA6566245C49}" presName="sibTrans" presStyleCnt="0"/>
      <dgm:spPr/>
    </dgm:pt>
    <dgm:pt modelId="{DA05C305-9FDE-48B6-8FE7-08FD041EF60D}" type="pres">
      <dgm:prSet presAssocID="{8DCAC587-716F-4E1A-A921-5C130BA805C5}" presName="compNode" presStyleCnt="0"/>
      <dgm:spPr/>
    </dgm:pt>
    <dgm:pt modelId="{08EBC782-313D-45D8-9F10-5BFE27978606}" type="pres">
      <dgm:prSet presAssocID="{8DCAC587-716F-4E1A-A921-5C130BA805C5}" presName="iconBgRect" presStyleLbl="bgShp" presStyleIdx="4" presStyleCnt="8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</dgm:spPr>
    </dgm:pt>
    <dgm:pt modelId="{3FDA2533-552B-4603-8DD0-3C3AB4C04D84}" type="pres">
      <dgm:prSet presAssocID="{8DCAC587-716F-4E1A-A921-5C130BA805C5}" presName="iconRect" presStyleLbl="node1" presStyleIdx="4" presStyleCnt="8"/>
      <dgm:spPr>
        <a:blipFill dpi="0" rotWithShape="1">
          <a:blip xmlns:r="http://schemas.openxmlformats.org/officeDocument/2006/relationships" r:embed="rId5">
            <a:alphaModFix amt="40000"/>
          </a:blip>
          <a:srcRect/>
          <a:stretch>
            <a:fillRect/>
          </a:stretch>
        </a:blipFill>
      </dgm:spPr>
    </dgm:pt>
    <dgm:pt modelId="{05A4A542-2A9A-4791-ABC2-19C19C274E9D}" type="pres">
      <dgm:prSet presAssocID="{8DCAC587-716F-4E1A-A921-5C130BA805C5}" presName="spaceRect" presStyleCnt="0"/>
      <dgm:spPr/>
    </dgm:pt>
    <dgm:pt modelId="{7D9D7292-30BA-4F28-8609-E314BAE8E310}" type="pres">
      <dgm:prSet presAssocID="{8DCAC587-716F-4E1A-A921-5C130BA805C5}" presName="textRect" presStyleLbl="revTx" presStyleIdx="4" presStyleCnt="8">
        <dgm:presLayoutVars>
          <dgm:chMax val="1"/>
          <dgm:chPref val="1"/>
        </dgm:presLayoutVars>
      </dgm:prSet>
      <dgm:spPr/>
    </dgm:pt>
    <dgm:pt modelId="{98D3C879-5C59-4467-83F0-721FC8FA980D}" type="pres">
      <dgm:prSet presAssocID="{5A3B6774-57B2-4977-9F64-47AD47189FC6}" presName="sibTrans" presStyleCnt="0"/>
      <dgm:spPr/>
    </dgm:pt>
    <dgm:pt modelId="{BE340CF0-D0E3-4A36-B9BC-577270C71404}" type="pres">
      <dgm:prSet presAssocID="{72A57CC0-9116-4FFF-BE99-27810D40DA89}" presName="compNode" presStyleCnt="0"/>
      <dgm:spPr/>
    </dgm:pt>
    <dgm:pt modelId="{E346C8DC-8770-4AD8-986A-7073E8D8112A}" type="pres">
      <dgm:prSet presAssocID="{72A57CC0-9116-4FFF-BE99-27810D40DA89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</dgm:spPr>
    </dgm:pt>
    <dgm:pt modelId="{5379C651-E632-4A43-ABA5-16F8D4CBAF94}" type="pres">
      <dgm:prSet presAssocID="{72A57CC0-9116-4FFF-BE99-27810D40DA89}" presName="iconRect" presStyleLbl="node1" presStyleIdx="5" presStyleCnt="8"/>
      <dgm:spPr>
        <a:blipFill dpi="0" rotWithShape="1">
          <a:blip xmlns:r="http://schemas.openxmlformats.org/officeDocument/2006/relationships" r:embed="rId6">
            <a:alphaModFix amt="40000"/>
          </a:blip>
          <a:srcRect/>
          <a:stretch>
            <a:fillRect/>
          </a:stretch>
        </a:blipFill>
      </dgm:spPr>
    </dgm:pt>
    <dgm:pt modelId="{FB771C0A-088B-4688-B8B1-DED9098ECE75}" type="pres">
      <dgm:prSet presAssocID="{72A57CC0-9116-4FFF-BE99-27810D40DA89}" presName="spaceRect" presStyleCnt="0"/>
      <dgm:spPr/>
    </dgm:pt>
    <dgm:pt modelId="{A017FA51-0926-4780-BE37-A0826E1370A7}" type="pres">
      <dgm:prSet presAssocID="{72A57CC0-9116-4FFF-BE99-27810D40DA89}" presName="textRect" presStyleLbl="revTx" presStyleIdx="5" presStyleCnt="8">
        <dgm:presLayoutVars>
          <dgm:chMax val="1"/>
          <dgm:chPref val="1"/>
        </dgm:presLayoutVars>
      </dgm:prSet>
      <dgm:spPr/>
    </dgm:pt>
    <dgm:pt modelId="{B81D4754-75B5-47AF-8552-0E41BB342A9B}" type="pres">
      <dgm:prSet presAssocID="{9EE4D3CD-3F4F-4E09-B372-B7972CFA7174}" presName="sibTrans" presStyleCnt="0"/>
      <dgm:spPr/>
    </dgm:pt>
    <dgm:pt modelId="{15A4BF75-0A9A-4867-9044-4B74E4BD21A9}" type="pres">
      <dgm:prSet presAssocID="{754BAD5B-FD94-4D1E-B297-165A37FE9ED7}" presName="compNode" presStyleCnt="0"/>
      <dgm:spPr/>
    </dgm:pt>
    <dgm:pt modelId="{9FEB87B7-5A2E-407A-89BC-170E39E03EFB}" type="pres">
      <dgm:prSet presAssocID="{754BAD5B-FD94-4D1E-B297-165A37FE9ED7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</dgm:spPr>
    </dgm:pt>
    <dgm:pt modelId="{44FEC5D7-5D6D-459B-B22E-D09F59BB97D2}" type="pres">
      <dgm:prSet presAssocID="{754BAD5B-FD94-4D1E-B297-165A37FE9ED7}" presName="iconRect" presStyleLbl="node1" presStyleIdx="6" presStyleCnt="8"/>
      <dgm:spPr>
        <a:blipFill dpi="0" rotWithShape="1">
          <a:blip xmlns:r="http://schemas.openxmlformats.org/officeDocument/2006/relationships" r:embed="rId7">
            <a:alphaModFix amt="40000"/>
          </a:blip>
          <a:srcRect/>
          <a:stretch>
            <a:fillRect/>
          </a:stretch>
        </a:blipFill>
      </dgm:spPr>
    </dgm:pt>
    <dgm:pt modelId="{9242A972-9B4C-4DB3-80B5-2F79AFF6684F}" type="pres">
      <dgm:prSet presAssocID="{754BAD5B-FD94-4D1E-B297-165A37FE9ED7}" presName="spaceRect" presStyleCnt="0"/>
      <dgm:spPr/>
    </dgm:pt>
    <dgm:pt modelId="{D7DDC866-81DB-4C41-A963-717E8FD78700}" type="pres">
      <dgm:prSet presAssocID="{754BAD5B-FD94-4D1E-B297-165A37FE9ED7}" presName="textRect" presStyleLbl="revTx" presStyleIdx="6" presStyleCnt="8">
        <dgm:presLayoutVars>
          <dgm:chMax val="1"/>
          <dgm:chPref val="1"/>
        </dgm:presLayoutVars>
      </dgm:prSet>
      <dgm:spPr/>
    </dgm:pt>
    <dgm:pt modelId="{8F5EA8B3-BDDE-4FF9-BBF3-012D13095CED}" type="pres">
      <dgm:prSet presAssocID="{D89B080B-792C-4FB1-8CE9-8141D58053DA}" presName="sibTrans" presStyleCnt="0"/>
      <dgm:spPr/>
    </dgm:pt>
    <dgm:pt modelId="{970790A9-453F-4DF6-961D-8E9BF5723744}" type="pres">
      <dgm:prSet presAssocID="{591AB590-EC2C-487F-B6F4-DA051D6B23A8}" presName="compNode" presStyleCnt="0"/>
      <dgm:spPr/>
    </dgm:pt>
    <dgm:pt modelId="{6E4450C9-76D6-4E9A-A8A8-504E8AB9096B}" type="pres">
      <dgm:prSet presAssocID="{591AB590-EC2C-487F-B6F4-DA051D6B23A8}" presName="iconBgRect" presStyleLbl="bgShp" presStyleIdx="7" presStyleCnt="8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</dgm:spPr>
    </dgm:pt>
    <dgm:pt modelId="{AE341636-7FBC-4EE1-9BEC-2FA0C90794A8}" type="pres">
      <dgm:prSet presAssocID="{591AB590-EC2C-487F-B6F4-DA051D6B23A8}" presName="iconRect" presStyleLbl="node1" presStyleIdx="7" presStyleCnt="8"/>
      <dgm:spPr>
        <a:blipFill dpi="0" rotWithShape="1">
          <a:blip xmlns:r="http://schemas.openxmlformats.org/officeDocument/2006/relationships" r:embed="rId1">
            <a:alphaModFix amt="40000"/>
          </a:blip>
          <a:srcRect/>
          <a:stretch>
            <a:fillRect/>
          </a:stretch>
        </a:blipFill>
      </dgm:spPr>
    </dgm:pt>
    <dgm:pt modelId="{61269FE3-FC74-4679-846B-483A9CAA2207}" type="pres">
      <dgm:prSet presAssocID="{591AB590-EC2C-487F-B6F4-DA051D6B23A8}" presName="spaceRect" presStyleCnt="0"/>
      <dgm:spPr/>
    </dgm:pt>
    <dgm:pt modelId="{09B1F055-C3BF-4714-A88F-80972F4123D8}" type="pres">
      <dgm:prSet presAssocID="{591AB590-EC2C-487F-B6F4-DA051D6B23A8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900E5D00-CAAC-49A4-8644-7FEBA80F8967}" srcId="{79D5DFDE-40A0-4F5A-9860-4092D0FFFD55}" destId="{2D2A7146-4E4E-4A8E-9B8F-C0936DF13D67}" srcOrd="2" destOrd="0" parTransId="{D7107386-893E-401D-A4E2-3E3D8C9D82BB}" sibTransId="{93E45107-2CEF-410D-96CC-B47294DD2BF8}"/>
    <dgm:cxn modelId="{C1424E23-C8BC-492D-8C22-3A512B00D3D1}" type="presOf" srcId="{72A57CC0-9116-4FFF-BE99-27810D40DA89}" destId="{A017FA51-0926-4780-BE37-A0826E1370A7}" srcOrd="0" destOrd="0" presId="urn:microsoft.com/office/officeart/2018/5/layout/IconLeafLabelList"/>
    <dgm:cxn modelId="{91642C33-6561-4807-A844-D18F67B9907E}" srcId="{79D5DFDE-40A0-4F5A-9860-4092D0FFFD55}" destId="{8DCAC587-716F-4E1A-A921-5C130BA805C5}" srcOrd="4" destOrd="0" parTransId="{8AAA048B-77EA-4AC0-B734-80F8399BCC57}" sibTransId="{5A3B6774-57B2-4977-9F64-47AD47189FC6}"/>
    <dgm:cxn modelId="{43C60948-4DF8-4D65-92E8-73FD92E46010}" type="presOf" srcId="{754BAD5B-FD94-4D1E-B297-165A37FE9ED7}" destId="{D7DDC866-81DB-4C41-A963-717E8FD78700}" srcOrd="0" destOrd="0" presId="urn:microsoft.com/office/officeart/2018/5/layout/IconLeafLabelList"/>
    <dgm:cxn modelId="{31901B68-B06E-4866-9CBC-0A19040468B6}" srcId="{79D5DFDE-40A0-4F5A-9860-4092D0FFFD55}" destId="{72A57CC0-9116-4FFF-BE99-27810D40DA89}" srcOrd="5" destOrd="0" parTransId="{CC08CE89-761C-4E55-8F1B-928470D7F1D8}" sibTransId="{9EE4D3CD-3F4F-4E09-B372-B7972CFA7174}"/>
    <dgm:cxn modelId="{D913D54D-951F-403B-9B2C-320320D65BC1}" srcId="{79D5DFDE-40A0-4F5A-9860-4092D0FFFD55}" destId="{37AA84EE-CAD7-4426-9FFB-4BBC6948DDB8}" srcOrd="0" destOrd="0" parTransId="{D39F5107-B40D-493F-A2FF-AFC1CAEC0C31}" sibTransId="{3BA96FDE-FDBD-46F9-AA07-2EF6DD35FF2D}"/>
    <dgm:cxn modelId="{596A1A71-413E-4A29-8DB5-647445EB77A3}" srcId="{79D5DFDE-40A0-4F5A-9860-4092D0FFFD55}" destId="{24B22928-FABC-4091-92CF-B871536D0700}" srcOrd="1" destOrd="0" parTransId="{96917530-B7D6-4250-AA50-93825155446A}" sibTransId="{DB88B8D2-4140-49CC-B984-F68188F38CF0}"/>
    <dgm:cxn modelId="{57B23275-BC63-47BE-B18A-E3C1104F9000}" type="presOf" srcId="{37AA84EE-CAD7-4426-9FFB-4BBC6948DDB8}" destId="{B42613F2-E548-4FBA-A586-87D67035AFEE}" srcOrd="0" destOrd="0" presId="urn:microsoft.com/office/officeart/2018/5/layout/IconLeafLabelList"/>
    <dgm:cxn modelId="{C1DC698B-4BE4-4A57-9C94-DB8CB10BD25E}" srcId="{79D5DFDE-40A0-4F5A-9860-4092D0FFFD55}" destId="{591AB590-EC2C-487F-B6F4-DA051D6B23A8}" srcOrd="7" destOrd="0" parTransId="{5669B3EE-A98C-4D9F-9935-D00C5C2CC223}" sibTransId="{58D34F71-D160-4CC6-B750-B6F681F3FEC3}"/>
    <dgm:cxn modelId="{A98660A6-3846-4803-A2AB-BC2E9907C53C}" type="presOf" srcId="{24B22928-FABC-4091-92CF-B871536D0700}" destId="{F83D2607-59EE-4533-9180-BC190A821F19}" srcOrd="0" destOrd="0" presId="urn:microsoft.com/office/officeart/2018/5/layout/IconLeafLabelList"/>
    <dgm:cxn modelId="{7016B3AA-89DB-487A-B2F3-259F6C050929}" type="presOf" srcId="{74842720-3995-40A7-95E3-418CFD8F9496}" destId="{18D0F93B-55C3-4391-93C4-F4FD61495932}" srcOrd="0" destOrd="0" presId="urn:microsoft.com/office/officeart/2018/5/layout/IconLeafLabelList"/>
    <dgm:cxn modelId="{CC0B74B2-730A-49E0-A0FC-91999DCA15E0}" srcId="{79D5DFDE-40A0-4F5A-9860-4092D0FFFD55}" destId="{74842720-3995-40A7-95E3-418CFD8F9496}" srcOrd="3" destOrd="0" parTransId="{EB4AEA9F-8C87-4E24-9DFB-AD6A6680114F}" sibTransId="{3DFFB14B-F6A7-4182-B390-EA6566245C49}"/>
    <dgm:cxn modelId="{4AE4C6BF-D9BF-4885-8A17-12CA03038B3B}" srcId="{79D5DFDE-40A0-4F5A-9860-4092D0FFFD55}" destId="{754BAD5B-FD94-4D1E-B297-165A37FE9ED7}" srcOrd="6" destOrd="0" parTransId="{27A65215-B600-4930-AF9E-39A2441B4CB1}" sibTransId="{D89B080B-792C-4FB1-8CE9-8141D58053DA}"/>
    <dgm:cxn modelId="{98AEA9C9-58B9-4E21-AFC5-7354F0DE747D}" type="presOf" srcId="{591AB590-EC2C-487F-B6F4-DA051D6B23A8}" destId="{09B1F055-C3BF-4714-A88F-80972F4123D8}" srcOrd="0" destOrd="0" presId="urn:microsoft.com/office/officeart/2018/5/layout/IconLeafLabelList"/>
    <dgm:cxn modelId="{4DA3F6CB-7D0F-4D23-AB89-CC8F41267E87}" type="presOf" srcId="{79D5DFDE-40A0-4F5A-9860-4092D0FFFD55}" destId="{7A634357-A35A-434D-9520-0ABF765108BA}" srcOrd="0" destOrd="0" presId="urn:microsoft.com/office/officeart/2018/5/layout/IconLeafLabelList"/>
    <dgm:cxn modelId="{85F188D9-65BC-43BE-842A-B37A66194D06}" type="presOf" srcId="{2D2A7146-4E4E-4A8E-9B8F-C0936DF13D67}" destId="{5D4B6CEE-F7BB-4DD3-B21C-676683E17970}" srcOrd="0" destOrd="0" presId="urn:microsoft.com/office/officeart/2018/5/layout/IconLeafLabelList"/>
    <dgm:cxn modelId="{1A6A1AF7-D0D5-44F8-9896-5A0997E2C1CF}" type="presOf" srcId="{8DCAC587-716F-4E1A-A921-5C130BA805C5}" destId="{7D9D7292-30BA-4F28-8609-E314BAE8E310}" srcOrd="0" destOrd="0" presId="urn:microsoft.com/office/officeart/2018/5/layout/IconLeafLabelList"/>
    <dgm:cxn modelId="{48290411-B889-4A4A-AB8C-C460D537F1E6}" type="presParOf" srcId="{7A634357-A35A-434D-9520-0ABF765108BA}" destId="{8E7217A1-3396-4F3F-8E1A-7E62D22E6451}" srcOrd="0" destOrd="0" presId="urn:microsoft.com/office/officeart/2018/5/layout/IconLeafLabelList"/>
    <dgm:cxn modelId="{082D961A-324C-45F3-8B3A-F961F70ED3CE}" type="presParOf" srcId="{8E7217A1-3396-4F3F-8E1A-7E62D22E6451}" destId="{440D5277-404F-41B3-AA37-2B325CE47833}" srcOrd="0" destOrd="0" presId="urn:microsoft.com/office/officeart/2018/5/layout/IconLeafLabelList"/>
    <dgm:cxn modelId="{B58C5AA2-5A1A-4B29-86F3-039BBD1342E0}" type="presParOf" srcId="{8E7217A1-3396-4F3F-8E1A-7E62D22E6451}" destId="{3711853F-5EA1-4B8E-88B6-37D77C0363F4}" srcOrd="1" destOrd="0" presId="urn:microsoft.com/office/officeart/2018/5/layout/IconLeafLabelList"/>
    <dgm:cxn modelId="{A37BF061-50A8-41CD-AF97-21D4A9B6957E}" type="presParOf" srcId="{8E7217A1-3396-4F3F-8E1A-7E62D22E6451}" destId="{1A1169C6-1C99-4418-902B-AC8B3F73D947}" srcOrd="2" destOrd="0" presId="urn:microsoft.com/office/officeart/2018/5/layout/IconLeafLabelList"/>
    <dgm:cxn modelId="{427C8E15-0073-406D-AE9B-416E504EE8D6}" type="presParOf" srcId="{8E7217A1-3396-4F3F-8E1A-7E62D22E6451}" destId="{B42613F2-E548-4FBA-A586-87D67035AFEE}" srcOrd="3" destOrd="0" presId="urn:microsoft.com/office/officeart/2018/5/layout/IconLeafLabelList"/>
    <dgm:cxn modelId="{61BFB48A-7904-4848-A1AF-6C6CEAFF9071}" type="presParOf" srcId="{7A634357-A35A-434D-9520-0ABF765108BA}" destId="{029948F2-D659-4D55-86BC-B133DBE2EA30}" srcOrd="1" destOrd="0" presId="urn:microsoft.com/office/officeart/2018/5/layout/IconLeafLabelList"/>
    <dgm:cxn modelId="{45737BCE-9BF5-4FAF-94B7-5BF58DA49D91}" type="presParOf" srcId="{7A634357-A35A-434D-9520-0ABF765108BA}" destId="{7D47DE32-E2A5-47B8-8D1A-4350193132E2}" srcOrd="2" destOrd="0" presId="urn:microsoft.com/office/officeart/2018/5/layout/IconLeafLabelList"/>
    <dgm:cxn modelId="{DC1BCFDC-F537-4746-9B99-E07FF1D44893}" type="presParOf" srcId="{7D47DE32-E2A5-47B8-8D1A-4350193132E2}" destId="{A41564DB-FCAD-47F3-AF91-F89DA39FDCF9}" srcOrd="0" destOrd="0" presId="urn:microsoft.com/office/officeart/2018/5/layout/IconLeafLabelList"/>
    <dgm:cxn modelId="{5590F6E5-9448-4DDA-B413-203A4FBF7FC1}" type="presParOf" srcId="{7D47DE32-E2A5-47B8-8D1A-4350193132E2}" destId="{1339A884-AADC-43BA-B31B-580F33F0239D}" srcOrd="1" destOrd="0" presId="urn:microsoft.com/office/officeart/2018/5/layout/IconLeafLabelList"/>
    <dgm:cxn modelId="{0FCBC908-B245-407F-84A7-F4EDC260CE88}" type="presParOf" srcId="{7D47DE32-E2A5-47B8-8D1A-4350193132E2}" destId="{76343FE6-7922-4F2B-A9DB-A9A4565FB59C}" srcOrd="2" destOrd="0" presId="urn:microsoft.com/office/officeart/2018/5/layout/IconLeafLabelList"/>
    <dgm:cxn modelId="{2ACC4702-CB61-41B8-BA02-F100CAE9DA37}" type="presParOf" srcId="{7D47DE32-E2A5-47B8-8D1A-4350193132E2}" destId="{F83D2607-59EE-4533-9180-BC190A821F19}" srcOrd="3" destOrd="0" presId="urn:microsoft.com/office/officeart/2018/5/layout/IconLeafLabelList"/>
    <dgm:cxn modelId="{58F43C3D-9784-4E01-90C8-04AF55EE9344}" type="presParOf" srcId="{7A634357-A35A-434D-9520-0ABF765108BA}" destId="{9B204DAC-A40D-465C-B57A-9F7574BB33B8}" srcOrd="3" destOrd="0" presId="urn:microsoft.com/office/officeart/2018/5/layout/IconLeafLabelList"/>
    <dgm:cxn modelId="{07577FA5-0AE9-40C4-AFEF-85E3B4EC17EC}" type="presParOf" srcId="{7A634357-A35A-434D-9520-0ABF765108BA}" destId="{D6292CCC-ED15-4543-8723-897E67532FE9}" srcOrd="4" destOrd="0" presId="urn:microsoft.com/office/officeart/2018/5/layout/IconLeafLabelList"/>
    <dgm:cxn modelId="{089FF687-7D2C-42F3-BB84-979C55E2F9D1}" type="presParOf" srcId="{D6292CCC-ED15-4543-8723-897E67532FE9}" destId="{1A0C5739-4105-40F1-9018-EFFE2F49AE84}" srcOrd="0" destOrd="0" presId="urn:microsoft.com/office/officeart/2018/5/layout/IconLeafLabelList"/>
    <dgm:cxn modelId="{D8AFFE84-3BD9-4D01-9287-16B927D59043}" type="presParOf" srcId="{D6292CCC-ED15-4543-8723-897E67532FE9}" destId="{142EB4B7-0EB2-4EEF-AA47-1D245BA623DD}" srcOrd="1" destOrd="0" presId="urn:microsoft.com/office/officeart/2018/5/layout/IconLeafLabelList"/>
    <dgm:cxn modelId="{C51CB7D5-ED30-4108-8D40-8E88D381FEAB}" type="presParOf" srcId="{D6292CCC-ED15-4543-8723-897E67532FE9}" destId="{11311266-1255-4A66-BF73-8CF1535262BE}" srcOrd="2" destOrd="0" presId="urn:microsoft.com/office/officeart/2018/5/layout/IconLeafLabelList"/>
    <dgm:cxn modelId="{A0C17F1B-18F3-4F1A-B92D-D9B871B1839D}" type="presParOf" srcId="{D6292CCC-ED15-4543-8723-897E67532FE9}" destId="{5D4B6CEE-F7BB-4DD3-B21C-676683E17970}" srcOrd="3" destOrd="0" presId="urn:microsoft.com/office/officeart/2018/5/layout/IconLeafLabelList"/>
    <dgm:cxn modelId="{E8BF44B5-CBB8-4EA3-9AC0-E6E41133BA38}" type="presParOf" srcId="{7A634357-A35A-434D-9520-0ABF765108BA}" destId="{B88820E4-BD69-41AC-8878-92B663743BE9}" srcOrd="5" destOrd="0" presId="urn:microsoft.com/office/officeart/2018/5/layout/IconLeafLabelList"/>
    <dgm:cxn modelId="{C5CD0910-D279-488A-B232-05CDE5F3E6F9}" type="presParOf" srcId="{7A634357-A35A-434D-9520-0ABF765108BA}" destId="{F8020974-3628-45E3-9AB6-B4F848573553}" srcOrd="6" destOrd="0" presId="urn:microsoft.com/office/officeart/2018/5/layout/IconLeafLabelList"/>
    <dgm:cxn modelId="{E4E32FE5-B927-49DC-8BD8-57E293469A2B}" type="presParOf" srcId="{F8020974-3628-45E3-9AB6-B4F848573553}" destId="{2C6F1FF0-B607-47A6-A170-4B33BFECB0ED}" srcOrd="0" destOrd="0" presId="urn:microsoft.com/office/officeart/2018/5/layout/IconLeafLabelList"/>
    <dgm:cxn modelId="{43AE48EC-8B5D-4315-A827-54A87B7C4CB7}" type="presParOf" srcId="{F8020974-3628-45E3-9AB6-B4F848573553}" destId="{BE1731A1-665B-4548-A762-979B956D8119}" srcOrd="1" destOrd="0" presId="urn:microsoft.com/office/officeart/2018/5/layout/IconLeafLabelList"/>
    <dgm:cxn modelId="{7EF7D09F-3FFC-437B-9A92-04ED876C2565}" type="presParOf" srcId="{F8020974-3628-45E3-9AB6-B4F848573553}" destId="{CC541093-23FF-4445-BCFC-F119A265BE77}" srcOrd="2" destOrd="0" presId="urn:microsoft.com/office/officeart/2018/5/layout/IconLeafLabelList"/>
    <dgm:cxn modelId="{685CC403-C916-4075-849D-DA0BACD05D4A}" type="presParOf" srcId="{F8020974-3628-45E3-9AB6-B4F848573553}" destId="{18D0F93B-55C3-4391-93C4-F4FD61495932}" srcOrd="3" destOrd="0" presId="urn:microsoft.com/office/officeart/2018/5/layout/IconLeafLabelList"/>
    <dgm:cxn modelId="{FEDDF878-52BB-4C32-BA71-46FE9C3A68CE}" type="presParOf" srcId="{7A634357-A35A-434D-9520-0ABF765108BA}" destId="{41E6A2C1-AE32-4E75-BBA1-63FC65FF22F5}" srcOrd="7" destOrd="0" presId="urn:microsoft.com/office/officeart/2018/5/layout/IconLeafLabelList"/>
    <dgm:cxn modelId="{98C60A3C-D995-4C8B-988A-0D109CCF1352}" type="presParOf" srcId="{7A634357-A35A-434D-9520-0ABF765108BA}" destId="{DA05C305-9FDE-48B6-8FE7-08FD041EF60D}" srcOrd="8" destOrd="0" presId="urn:microsoft.com/office/officeart/2018/5/layout/IconLeafLabelList"/>
    <dgm:cxn modelId="{0CB34FEA-4905-44C0-AECF-7C5E6E25A444}" type="presParOf" srcId="{DA05C305-9FDE-48B6-8FE7-08FD041EF60D}" destId="{08EBC782-313D-45D8-9F10-5BFE27978606}" srcOrd="0" destOrd="0" presId="urn:microsoft.com/office/officeart/2018/5/layout/IconLeafLabelList"/>
    <dgm:cxn modelId="{626872A7-FB39-4C04-A9CD-C70F9D52DE67}" type="presParOf" srcId="{DA05C305-9FDE-48B6-8FE7-08FD041EF60D}" destId="{3FDA2533-552B-4603-8DD0-3C3AB4C04D84}" srcOrd="1" destOrd="0" presId="urn:microsoft.com/office/officeart/2018/5/layout/IconLeafLabelList"/>
    <dgm:cxn modelId="{1A7ABD93-F538-46E8-BFF7-7151883DA68A}" type="presParOf" srcId="{DA05C305-9FDE-48B6-8FE7-08FD041EF60D}" destId="{05A4A542-2A9A-4791-ABC2-19C19C274E9D}" srcOrd="2" destOrd="0" presId="urn:microsoft.com/office/officeart/2018/5/layout/IconLeafLabelList"/>
    <dgm:cxn modelId="{A2FCC301-B300-48C5-9B9B-0566894AAA8F}" type="presParOf" srcId="{DA05C305-9FDE-48B6-8FE7-08FD041EF60D}" destId="{7D9D7292-30BA-4F28-8609-E314BAE8E310}" srcOrd="3" destOrd="0" presId="urn:microsoft.com/office/officeart/2018/5/layout/IconLeafLabelList"/>
    <dgm:cxn modelId="{25B07EB8-E20C-41C6-8674-0129A61160CF}" type="presParOf" srcId="{7A634357-A35A-434D-9520-0ABF765108BA}" destId="{98D3C879-5C59-4467-83F0-721FC8FA980D}" srcOrd="9" destOrd="0" presId="urn:microsoft.com/office/officeart/2018/5/layout/IconLeafLabelList"/>
    <dgm:cxn modelId="{C3660899-C101-4BEA-A35A-D60A454D59FD}" type="presParOf" srcId="{7A634357-A35A-434D-9520-0ABF765108BA}" destId="{BE340CF0-D0E3-4A36-B9BC-577270C71404}" srcOrd="10" destOrd="0" presId="urn:microsoft.com/office/officeart/2018/5/layout/IconLeafLabelList"/>
    <dgm:cxn modelId="{53C7C972-D887-4593-B9E3-C98C789D3ABF}" type="presParOf" srcId="{BE340CF0-D0E3-4A36-B9BC-577270C71404}" destId="{E346C8DC-8770-4AD8-986A-7073E8D8112A}" srcOrd="0" destOrd="0" presId="urn:microsoft.com/office/officeart/2018/5/layout/IconLeafLabelList"/>
    <dgm:cxn modelId="{926EDEE2-9E3B-45F0-AFE8-8BFE710CD710}" type="presParOf" srcId="{BE340CF0-D0E3-4A36-B9BC-577270C71404}" destId="{5379C651-E632-4A43-ABA5-16F8D4CBAF94}" srcOrd="1" destOrd="0" presId="urn:microsoft.com/office/officeart/2018/5/layout/IconLeafLabelList"/>
    <dgm:cxn modelId="{BAED291F-46A2-4145-BF35-C3AC712AEF29}" type="presParOf" srcId="{BE340CF0-D0E3-4A36-B9BC-577270C71404}" destId="{FB771C0A-088B-4688-B8B1-DED9098ECE75}" srcOrd="2" destOrd="0" presId="urn:microsoft.com/office/officeart/2018/5/layout/IconLeafLabelList"/>
    <dgm:cxn modelId="{435D8EFC-5563-4801-BA8F-F76DA8E634D7}" type="presParOf" srcId="{BE340CF0-D0E3-4A36-B9BC-577270C71404}" destId="{A017FA51-0926-4780-BE37-A0826E1370A7}" srcOrd="3" destOrd="0" presId="urn:microsoft.com/office/officeart/2018/5/layout/IconLeafLabelList"/>
    <dgm:cxn modelId="{12953915-ABF5-4B5B-8BBE-041C9A9CAD95}" type="presParOf" srcId="{7A634357-A35A-434D-9520-0ABF765108BA}" destId="{B81D4754-75B5-47AF-8552-0E41BB342A9B}" srcOrd="11" destOrd="0" presId="urn:microsoft.com/office/officeart/2018/5/layout/IconLeafLabelList"/>
    <dgm:cxn modelId="{9D401C00-0AC8-4E85-A36F-80922FA48E1C}" type="presParOf" srcId="{7A634357-A35A-434D-9520-0ABF765108BA}" destId="{15A4BF75-0A9A-4867-9044-4B74E4BD21A9}" srcOrd="12" destOrd="0" presId="urn:microsoft.com/office/officeart/2018/5/layout/IconLeafLabelList"/>
    <dgm:cxn modelId="{3EF119E0-4177-4FA2-9A6E-07B25072C913}" type="presParOf" srcId="{15A4BF75-0A9A-4867-9044-4B74E4BD21A9}" destId="{9FEB87B7-5A2E-407A-89BC-170E39E03EFB}" srcOrd="0" destOrd="0" presId="urn:microsoft.com/office/officeart/2018/5/layout/IconLeafLabelList"/>
    <dgm:cxn modelId="{03E9EC9F-C4B6-4C02-AC6C-FB9E4F6DEDF3}" type="presParOf" srcId="{15A4BF75-0A9A-4867-9044-4B74E4BD21A9}" destId="{44FEC5D7-5D6D-459B-B22E-D09F59BB97D2}" srcOrd="1" destOrd="0" presId="urn:microsoft.com/office/officeart/2018/5/layout/IconLeafLabelList"/>
    <dgm:cxn modelId="{7629892F-B9F5-43AF-A977-BB3D0930604B}" type="presParOf" srcId="{15A4BF75-0A9A-4867-9044-4B74E4BD21A9}" destId="{9242A972-9B4C-4DB3-80B5-2F79AFF6684F}" srcOrd="2" destOrd="0" presId="urn:microsoft.com/office/officeart/2018/5/layout/IconLeafLabelList"/>
    <dgm:cxn modelId="{35267FAA-FD1C-4540-A788-4B17908BAF84}" type="presParOf" srcId="{15A4BF75-0A9A-4867-9044-4B74E4BD21A9}" destId="{D7DDC866-81DB-4C41-A963-717E8FD78700}" srcOrd="3" destOrd="0" presId="urn:microsoft.com/office/officeart/2018/5/layout/IconLeafLabelList"/>
    <dgm:cxn modelId="{1FB00870-4E01-434B-B171-641844505BAE}" type="presParOf" srcId="{7A634357-A35A-434D-9520-0ABF765108BA}" destId="{8F5EA8B3-BDDE-4FF9-BBF3-012D13095CED}" srcOrd="13" destOrd="0" presId="urn:microsoft.com/office/officeart/2018/5/layout/IconLeafLabelList"/>
    <dgm:cxn modelId="{0A293C33-724E-48F8-9999-019F4FBC3BDF}" type="presParOf" srcId="{7A634357-A35A-434D-9520-0ABF765108BA}" destId="{970790A9-453F-4DF6-961D-8E9BF5723744}" srcOrd="14" destOrd="0" presId="urn:microsoft.com/office/officeart/2018/5/layout/IconLeafLabelList"/>
    <dgm:cxn modelId="{8730B1C0-2DC8-49CD-A5F8-4B798D6934A5}" type="presParOf" srcId="{970790A9-453F-4DF6-961D-8E9BF5723744}" destId="{6E4450C9-76D6-4E9A-A8A8-504E8AB9096B}" srcOrd="0" destOrd="0" presId="urn:microsoft.com/office/officeart/2018/5/layout/IconLeafLabelList"/>
    <dgm:cxn modelId="{BD232C2F-D9F7-400E-9C07-B23B6FD78545}" type="presParOf" srcId="{970790A9-453F-4DF6-961D-8E9BF5723744}" destId="{AE341636-7FBC-4EE1-9BEC-2FA0C90794A8}" srcOrd="1" destOrd="0" presId="urn:microsoft.com/office/officeart/2018/5/layout/IconLeafLabelList"/>
    <dgm:cxn modelId="{1617CC84-4528-4ECA-AC67-3E2531752553}" type="presParOf" srcId="{970790A9-453F-4DF6-961D-8E9BF5723744}" destId="{61269FE3-FC74-4679-846B-483A9CAA2207}" srcOrd="2" destOrd="0" presId="urn:microsoft.com/office/officeart/2018/5/layout/IconLeafLabelList"/>
    <dgm:cxn modelId="{E2FE0BE3-27AD-4063-9319-BE3B58B39F37}" type="presParOf" srcId="{970790A9-453F-4DF6-961D-8E9BF5723744}" destId="{09B1F055-C3BF-4714-A88F-80972F412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3165EF-363D-42E6-B738-E10783ECA3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7436D8-DFAE-43DC-8BAC-1267F32FE3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TW" dirty="0"/>
            <a:t>Noise estimating </a:t>
          </a:r>
          <a:endParaRPr lang="en-US" dirty="0"/>
        </a:p>
      </dgm:t>
    </dgm:pt>
    <dgm:pt modelId="{954CD345-68B8-414B-B1CF-542EB3D0344A}" type="parTrans" cxnId="{173E1842-DAA4-4F90-AAF1-0321A4D8D037}">
      <dgm:prSet/>
      <dgm:spPr/>
      <dgm:t>
        <a:bodyPr/>
        <a:lstStyle/>
        <a:p>
          <a:endParaRPr lang="en-US"/>
        </a:p>
      </dgm:t>
    </dgm:pt>
    <dgm:pt modelId="{9091520B-68B1-4784-8E38-122230FF5975}" type="sibTrans" cxnId="{173E1842-DAA4-4F90-AAF1-0321A4D8D037}">
      <dgm:prSet/>
      <dgm:spPr/>
      <dgm:t>
        <a:bodyPr/>
        <a:lstStyle/>
        <a:p>
          <a:endParaRPr lang="en-US"/>
        </a:p>
      </dgm:t>
    </dgm:pt>
    <dgm:pt modelId="{92F7D7D1-CBD6-4B06-8C90-3F1DCC4973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TW" dirty="0"/>
            <a:t>Data splitting</a:t>
          </a:r>
          <a:endParaRPr lang="zh-TW" altLang="en-US" dirty="0"/>
        </a:p>
      </dgm:t>
    </dgm:pt>
    <dgm:pt modelId="{F7E6568A-DBA5-4078-9EE2-0E3B0A2DACAB}" type="parTrans" cxnId="{0FD3C760-5293-433E-B37F-FB36B3231167}">
      <dgm:prSet/>
      <dgm:spPr/>
      <dgm:t>
        <a:bodyPr/>
        <a:lstStyle/>
        <a:p>
          <a:endParaRPr lang="en-US"/>
        </a:p>
      </dgm:t>
    </dgm:pt>
    <dgm:pt modelId="{E033A29E-EB43-4A04-976E-CDCB21716D7D}" type="sibTrans" cxnId="{0FD3C760-5293-433E-B37F-FB36B3231167}">
      <dgm:prSet/>
      <dgm:spPr/>
      <dgm:t>
        <a:bodyPr/>
        <a:lstStyle/>
        <a:p>
          <a:endParaRPr lang="en-US"/>
        </a:p>
      </dgm:t>
    </dgm:pt>
    <dgm:pt modelId="{A4E5E18A-80DA-456B-B3E8-6532EC18D9B7}" type="pres">
      <dgm:prSet presAssocID="{4B3165EF-363D-42E6-B738-E10783ECA305}" presName="root" presStyleCnt="0">
        <dgm:presLayoutVars>
          <dgm:dir/>
          <dgm:resizeHandles val="exact"/>
        </dgm:presLayoutVars>
      </dgm:prSet>
      <dgm:spPr/>
    </dgm:pt>
    <dgm:pt modelId="{0E25A9D6-A470-4287-9206-54DF5710095B}" type="pres">
      <dgm:prSet presAssocID="{E07436D8-DFAE-43DC-8BAC-1267F32FE35C}" presName="compNode" presStyleCnt="0"/>
      <dgm:spPr/>
    </dgm:pt>
    <dgm:pt modelId="{22D78302-23FB-45F8-BE24-45D8B4E4B14B}" type="pres">
      <dgm:prSet presAssocID="{E07436D8-DFAE-43DC-8BAC-1267F32FE35C}" presName="bgRect" presStyleLbl="bgShp" presStyleIdx="0" presStyleCnt="2"/>
      <dgm:spPr/>
    </dgm:pt>
    <dgm:pt modelId="{4244EB98-7BB7-4558-A58D-9BA67E2275DC}" type="pres">
      <dgm:prSet presAssocID="{E07436D8-DFAE-43DC-8BAC-1267F32FE35C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79714DA7-6005-4204-BDD1-4277E3DD66D4}" type="pres">
      <dgm:prSet presAssocID="{E07436D8-DFAE-43DC-8BAC-1267F32FE35C}" presName="spaceRect" presStyleCnt="0"/>
      <dgm:spPr/>
    </dgm:pt>
    <dgm:pt modelId="{FB69997D-C5EF-4BC3-AFFA-FA6E003D0598}" type="pres">
      <dgm:prSet presAssocID="{E07436D8-DFAE-43DC-8BAC-1267F32FE35C}" presName="parTx" presStyleLbl="revTx" presStyleIdx="0" presStyleCnt="2">
        <dgm:presLayoutVars>
          <dgm:chMax val="0"/>
          <dgm:chPref val="0"/>
        </dgm:presLayoutVars>
      </dgm:prSet>
      <dgm:spPr/>
    </dgm:pt>
    <dgm:pt modelId="{DF091979-6F81-4812-9473-796D8E823371}" type="pres">
      <dgm:prSet presAssocID="{9091520B-68B1-4784-8E38-122230FF5975}" presName="sibTrans" presStyleCnt="0"/>
      <dgm:spPr/>
    </dgm:pt>
    <dgm:pt modelId="{EB71F09A-2A4C-46B0-9111-77E00928F83E}" type="pres">
      <dgm:prSet presAssocID="{92F7D7D1-CBD6-4B06-8C90-3F1DCC497302}" presName="compNode" presStyleCnt="0"/>
      <dgm:spPr/>
    </dgm:pt>
    <dgm:pt modelId="{58313B69-CF3E-43EE-94EC-41485C77959B}" type="pres">
      <dgm:prSet presAssocID="{92F7D7D1-CBD6-4B06-8C90-3F1DCC497302}" presName="bgRect" presStyleLbl="bgShp" presStyleIdx="1" presStyleCnt="2"/>
      <dgm:spPr/>
    </dgm:pt>
    <dgm:pt modelId="{EA39A5FA-3B43-4D75-AF59-5CF3E09BD65D}" type="pres">
      <dgm:prSet presAssocID="{92F7D7D1-CBD6-4B06-8C90-3F1DCC497302}" presName="iconRect" presStyleLbl="node1" presStyleIdx="1" presStyleCnt="2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C0B93B61-1D6A-4086-BADC-8FF2ED2686EE}" type="pres">
      <dgm:prSet presAssocID="{92F7D7D1-CBD6-4B06-8C90-3F1DCC497302}" presName="spaceRect" presStyleCnt="0"/>
      <dgm:spPr/>
    </dgm:pt>
    <dgm:pt modelId="{73609650-3C0D-4596-839A-4327ED61B343}" type="pres">
      <dgm:prSet presAssocID="{92F7D7D1-CBD6-4B06-8C90-3F1DCC49730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8286560-29C9-44C1-8D7C-B0CE3BDB6039}" type="presOf" srcId="{4B3165EF-363D-42E6-B738-E10783ECA305}" destId="{A4E5E18A-80DA-456B-B3E8-6532EC18D9B7}" srcOrd="0" destOrd="0" presId="urn:microsoft.com/office/officeart/2018/2/layout/IconVerticalSolidList"/>
    <dgm:cxn modelId="{0FD3C760-5293-433E-B37F-FB36B3231167}" srcId="{4B3165EF-363D-42E6-B738-E10783ECA305}" destId="{92F7D7D1-CBD6-4B06-8C90-3F1DCC497302}" srcOrd="1" destOrd="0" parTransId="{F7E6568A-DBA5-4078-9EE2-0E3B0A2DACAB}" sibTransId="{E033A29E-EB43-4A04-976E-CDCB21716D7D}"/>
    <dgm:cxn modelId="{173E1842-DAA4-4F90-AAF1-0321A4D8D037}" srcId="{4B3165EF-363D-42E6-B738-E10783ECA305}" destId="{E07436D8-DFAE-43DC-8BAC-1267F32FE35C}" srcOrd="0" destOrd="0" parTransId="{954CD345-68B8-414B-B1CF-542EB3D0344A}" sibTransId="{9091520B-68B1-4784-8E38-122230FF5975}"/>
    <dgm:cxn modelId="{A3F990B2-AB8E-4C28-918C-66D63779100D}" type="presOf" srcId="{92F7D7D1-CBD6-4B06-8C90-3F1DCC497302}" destId="{73609650-3C0D-4596-839A-4327ED61B343}" srcOrd="0" destOrd="0" presId="urn:microsoft.com/office/officeart/2018/2/layout/IconVerticalSolidList"/>
    <dgm:cxn modelId="{1CA2FEFD-A854-4FD0-86F9-7F43ACF21EC4}" type="presOf" srcId="{E07436D8-DFAE-43DC-8BAC-1267F32FE35C}" destId="{FB69997D-C5EF-4BC3-AFFA-FA6E003D0598}" srcOrd="0" destOrd="0" presId="urn:microsoft.com/office/officeart/2018/2/layout/IconVerticalSolidList"/>
    <dgm:cxn modelId="{60AD7301-2A51-44CA-BB5B-0CBD4EFD5010}" type="presParOf" srcId="{A4E5E18A-80DA-456B-B3E8-6532EC18D9B7}" destId="{0E25A9D6-A470-4287-9206-54DF5710095B}" srcOrd="0" destOrd="0" presId="urn:microsoft.com/office/officeart/2018/2/layout/IconVerticalSolidList"/>
    <dgm:cxn modelId="{B8ADD49F-3F45-486B-AC52-B13690D0838D}" type="presParOf" srcId="{0E25A9D6-A470-4287-9206-54DF5710095B}" destId="{22D78302-23FB-45F8-BE24-45D8B4E4B14B}" srcOrd="0" destOrd="0" presId="urn:microsoft.com/office/officeart/2018/2/layout/IconVerticalSolidList"/>
    <dgm:cxn modelId="{C91B63C5-DA56-44C1-AA64-08139E6625A9}" type="presParOf" srcId="{0E25A9D6-A470-4287-9206-54DF5710095B}" destId="{4244EB98-7BB7-4558-A58D-9BA67E2275DC}" srcOrd="1" destOrd="0" presId="urn:microsoft.com/office/officeart/2018/2/layout/IconVerticalSolidList"/>
    <dgm:cxn modelId="{6B9AD5FD-3AD5-4F38-A766-89B9C3202542}" type="presParOf" srcId="{0E25A9D6-A470-4287-9206-54DF5710095B}" destId="{79714DA7-6005-4204-BDD1-4277E3DD66D4}" srcOrd="2" destOrd="0" presId="urn:microsoft.com/office/officeart/2018/2/layout/IconVerticalSolidList"/>
    <dgm:cxn modelId="{0B088558-AC84-487F-AB3E-86637E68192B}" type="presParOf" srcId="{0E25A9D6-A470-4287-9206-54DF5710095B}" destId="{FB69997D-C5EF-4BC3-AFFA-FA6E003D0598}" srcOrd="3" destOrd="0" presId="urn:microsoft.com/office/officeart/2018/2/layout/IconVerticalSolidList"/>
    <dgm:cxn modelId="{44A94BFF-5095-4991-9260-7EFD686575C5}" type="presParOf" srcId="{A4E5E18A-80DA-456B-B3E8-6532EC18D9B7}" destId="{DF091979-6F81-4812-9473-796D8E823371}" srcOrd="1" destOrd="0" presId="urn:microsoft.com/office/officeart/2018/2/layout/IconVerticalSolidList"/>
    <dgm:cxn modelId="{8B57FDA1-F9E2-4DEA-BC08-830F7722101D}" type="presParOf" srcId="{A4E5E18A-80DA-456B-B3E8-6532EC18D9B7}" destId="{EB71F09A-2A4C-46B0-9111-77E00928F83E}" srcOrd="2" destOrd="0" presId="urn:microsoft.com/office/officeart/2018/2/layout/IconVerticalSolidList"/>
    <dgm:cxn modelId="{BDA64D8B-A0C2-4831-8002-EF4B4DE7BFDF}" type="presParOf" srcId="{EB71F09A-2A4C-46B0-9111-77E00928F83E}" destId="{58313B69-CF3E-43EE-94EC-41485C77959B}" srcOrd="0" destOrd="0" presId="urn:microsoft.com/office/officeart/2018/2/layout/IconVerticalSolidList"/>
    <dgm:cxn modelId="{EC20EB5A-1683-42CC-AEC6-48FC6F7B9BA8}" type="presParOf" srcId="{EB71F09A-2A4C-46B0-9111-77E00928F83E}" destId="{EA39A5FA-3B43-4D75-AF59-5CF3E09BD65D}" srcOrd="1" destOrd="0" presId="urn:microsoft.com/office/officeart/2018/2/layout/IconVerticalSolidList"/>
    <dgm:cxn modelId="{927CB1E2-9F84-4907-A060-043A378DCA1B}" type="presParOf" srcId="{EB71F09A-2A4C-46B0-9111-77E00928F83E}" destId="{C0B93B61-1D6A-4086-BADC-8FF2ED2686EE}" srcOrd="2" destOrd="0" presId="urn:microsoft.com/office/officeart/2018/2/layout/IconVerticalSolidList"/>
    <dgm:cxn modelId="{67D66AC9-AC25-4910-8DB7-BC12109F5E08}" type="presParOf" srcId="{EB71F09A-2A4C-46B0-9111-77E00928F83E}" destId="{73609650-3C0D-4596-839A-4327ED61B3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9D5DFDE-40A0-4F5A-9860-4092D0FFFD5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74842720-3995-40A7-95E3-418CFD8F94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Noise estimating &amp; Data splitting</a:t>
          </a:r>
          <a:endParaRPr lang="en-US" dirty="0"/>
        </a:p>
      </dgm:t>
    </dgm:pt>
    <dgm:pt modelId="{EB4AEA9F-8C87-4E24-9DFB-AD6A6680114F}" type="parTrans" cxnId="{CC0B74B2-730A-49E0-A0FC-91999DCA15E0}">
      <dgm:prSet/>
      <dgm:spPr/>
      <dgm:t>
        <a:bodyPr/>
        <a:lstStyle/>
        <a:p>
          <a:endParaRPr lang="en-US"/>
        </a:p>
      </dgm:t>
    </dgm:pt>
    <dgm:pt modelId="{3DFFB14B-F6A7-4182-B390-EA6566245C49}" type="sibTrans" cxnId="{CC0B74B2-730A-49E0-A0FC-91999DCA15E0}">
      <dgm:prSet/>
      <dgm:spPr/>
      <dgm:t>
        <a:bodyPr/>
        <a:lstStyle/>
        <a:p>
          <a:endParaRPr lang="en-US"/>
        </a:p>
      </dgm:t>
    </dgm:pt>
    <dgm:pt modelId="{24B22928-FABC-4091-92CF-B871536D07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Problem</a:t>
          </a:r>
          <a:br>
            <a:rPr lang="en-US" altLang="zh-TW" dirty="0"/>
          </a:br>
          <a:r>
            <a:rPr lang="en-US" altLang="zh-TW" dirty="0"/>
            <a:t>Domain</a:t>
          </a:r>
          <a:endParaRPr lang="en-US" dirty="0"/>
        </a:p>
      </dgm:t>
    </dgm:pt>
    <dgm:pt modelId="{DB88B8D2-4140-49CC-B984-F68188F38CF0}" type="sibTrans" cxnId="{596A1A71-413E-4A29-8DB5-647445EB77A3}">
      <dgm:prSet/>
      <dgm:spPr/>
      <dgm:t>
        <a:bodyPr/>
        <a:lstStyle/>
        <a:p>
          <a:endParaRPr lang="en-US"/>
        </a:p>
      </dgm:t>
    </dgm:pt>
    <dgm:pt modelId="{96917530-B7D6-4250-AA50-93825155446A}" type="parTrans" cxnId="{596A1A71-413E-4A29-8DB5-647445EB77A3}">
      <dgm:prSet/>
      <dgm:spPr/>
      <dgm:t>
        <a:bodyPr/>
        <a:lstStyle/>
        <a:p>
          <a:endParaRPr lang="en-US"/>
        </a:p>
      </dgm:t>
    </dgm:pt>
    <dgm:pt modelId="{2D2A7146-4E4E-4A8E-9B8F-C0936DF13D6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Data Overview </a:t>
          </a:r>
          <a:endParaRPr lang="en-US" dirty="0"/>
        </a:p>
      </dgm:t>
    </dgm:pt>
    <dgm:pt modelId="{D7107386-893E-401D-A4E2-3E3D8C9D82BB}" type="parTrans" cxnId="{900E5D00-CAAC-49A4-8644-7FEBA80F8967}">
      <dgm:prSet/>
      <dgm:spPr/>
      <dgm:t>
        <a:bodyPr/>
        <a:lstStyle/>
        <a:p>
          <a:endParaRPr lang="zh-TW" altLang="en-US"/>
        </a:p>
      </dgm:t>
    </dgm:pt>
    <dgm:pt modelId="{93E45107-2CEF-410D-96CC-B47294DD2BF8}" type="sibTrans" cxnId="{900E5D00-CAAC-49A4-8644-7FEBA80F8967}">
      <dgm:prSet/>
      <dgm:spPr/>
      <dgm:t>
        <a:bodyPr/>
        <a:lstStyle/>
        <a:p>
          <a:endParaRPr lang="zh-TW" altLang="en-US"/>
        </a:p>
      </dgm:t>
    </dgm:pt>
    <dgm:pt modelId="{8DCAC587-716F-4E1A-A921-5C130BA805C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Data representation</a:t>
          </a:r>
          <a:endParaRPr lang="en-US" dirty="0"/>
        </a:p>
      </dgm:t>
    </dgm:pt>
    <dgm:pt modelId="{8AAA048B-77EA-4AC0-B734-80F8399BCC57}" type="parTrans" cxnId="{91642C33-6561-4807-A844-D18F67B9907E}">
      <dgm:prSet/>
      <dgm:spPr/>
      <dgm:t>
        <a:bodyPr/>
        <a:lstStyle/>
        <a:p>
          <a:endParaRPr lang="zh-TW" altLang="en-US"/>
        </a:p>
      </dgm:t>
    </dgm:pt>
    <dgm:pt modelId="{5A3B6774-57B2-4977-9F64-47AD47189FC6}" type="sibTrans" cxnId="{91642C33-6561-4807-A844-D18F67B9907E}">
      <dgm:prSet/>
      <dgm:spPr/>
      <dgm:t>
        <a:bodyPr/>
        <a:lstStyle/>
        <a:p>
          <a:endParaRPr lang="zh-TW" altLang="en-US"/>
        </a:p>
      </dgm:t>
    </dgm:pt>
    <dgm:pt modelId="{72A57CC0-9116-4FFF-BE99-27810D40DA8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Interpretation</a:t>
          </a:r>
          <a:endParaRPr lang="en-US" dirty="0"/>
        </a:p>
      </dgm:t>
    </dgm:pt>
    <dgm:pt modelId="{CC08CE89-761C-4E55-8F1B-928470D7F1D8}" type="parTrans" cxnId="{31901B68-B06E-4866-9CBC-0A19040468B6}">
      <dgm:prSet/>
      <dgm:spPr/>
      <dgm:t>
        <a:bodyPr/>
        <a:lstStyle/>
        <a:p>
          <a:endParaRPr lang="zh-TW" altLang="en-US"/>
        </a:p>
      </dgm:t>
    </dgm:pt>
    <dgm:pt modelId="{9EE4D3CD-3F4F-4E09-B372-B7972CFA7174}" type="sibTrans" cxnId="{31901B68-B06E-4866-9CBC-0A19040468B6}">
      <dgm:prSet/>
      <dgm:spPr/>
      <dgm:t>
        <a:bodyPr/>
        <a:lstStyle/>
        <a:p>
          <a:endParaRPr lang="zh-TW" altLang="en-US"/>
        </a:p>
      </dgm:t>
    </dgm:pt>
    <dgm:pt modelId="{754BAD5B-FD94-4D1E-B297-165A37FE9ED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Modeling</a:t>
          </a:r>
          <a:endParaRPr lang="en-US" dirty="0"/>
        </a:p>
      </dgm:t>
    </dgm:pt>
    <dgm:pt modelId="{27A65215-B600-4930-AF9E-39A2441B4CB1}" type="parTrans" cxnId="{4AE4C6BF-D9BF-4885-8A17-12CA03038B3B}">
      <dgm:prSet/>
      <dgm:spPr/>
      <dgm:t>
        <a:bodyPr/>
        <a:lstStyle/>
        <a:p>
          <a:endParaRPr lang="zh-TW" altLang="en-US"/>
        </a:p>
      </dgm:t>
    </dgm:pt>
    <dgm:pt modelId="{D89B080B-792C-4FB1-8CE9-8141D58053DA}" type="sibTrans" cxnId="{4AE4C6BF-D9BF-4885-8A17-12CA03038B3B}">
      <dgm:prSet/>
      <dgm:spPr/>
      <dgm:t>
        <a:bodyPr/>
        <a:lstStyle/>
        <a:p>
          <a:endParaRPr lang="zh-TW" altLang="en-US"/>
        </a:p>
      </dgm:t>
    </dgm:pt>
    <dgm:pt modelId="{591AB590-EC2C-487F-B6F4-DA051D6B23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dirty="0"/>
            <a:t>Conclusion</a:t>
          </a:r>
          <a:endParaRPr lang="en-US" dirty="0"/>
        </a:p>
      </dgm:t>
    </dgm:pt>
    <dgm:pt modelId="{5669B3EE-A98C-4D9F-9935-D00C5C2CC223}" type="parTrans" cxnId="{C1DC698B-4BE4-4A57-9C94-DB8CB10BD25E}">
      <dgm:prSet/>
      <dgm:spPr/>
      <dgm:t>
        <a:bodyPr/>
        <a:lstStyle/>
        <a:p>
          <a:endParaRPr lang="zh-TW" altLang="en-US"/>
        </a:p>
      </dgm:t>
    </dgm:pt>
    <dgm:pt modelId="{58D34F71-D160-4CC6-B750-B6F681F3FEC3}" type="sibTrans" cxnId="{C1DC698B-4BE4-4A57-9C94-DB8CB10BD25E}">
      <dgm:prSet/>
      <dgm:spPr/>
      <dgm:t>
        <a:bodyPr/>
        <a:lstStyle/>
        <a:p>
          <a:endParaRPr lang="zh-TW" altLang="en-US"/>
        </a:p>
      </dgm:t>
    </dgm:pt>
    <dgm:pt modelId="{37AA84EE-CAD7-4426-9FFB-4BBC6948DD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Conclusion</a:t>
          </a:r>
        </a:p>
      </dgm:t>
    </dgm:pt>
    <dgm:pt modelId="{D39F5107-B40D-493F-A2FF-AFC1CAEC0C31}" type="parTrans" cxnId="{D913D54D-951F-403B-9B2C-320320D65BC1}">
      <dgm:prSet/>
      <dgm:spPr/>
      <dgm:t>
        <a:bodyPr/>
        <a:lstStyle/>
        <a:p>
          <a:endParaRPr lang="zh-TW" altLang="en-US"/>
        </a:p>
      </dgm:t>
    </dgm:pt>
    <dgm:pt modelId="{3BA96FDE-FDBD-46F9-AA07-2EF6DD35FF2D}" type="sibTrans" cxnId="{D913D54D-951F-403B-9B2C-320320D65BC1}">
      <dgm:prSet/>
      <dgm:spPr/>
      <dgm:t>
        <a:bodyPr/>
        <a:lstStyle/>
        <a:p>
          <a:endParaRPr lang="zh-TW" altLang="en-US"/>
        </a:p>
      </dgm:t>
    </dgm:pt>
    <dgm:pt modelId="{7A634357-A35A-434D-9520-0ABF765108BA}" type="pres">
      <dgm:prSet presAssocID="{79D5DFDE-40A0-4F5A-9860-4092D0FFFD55}" presName="root" presStyleCnt="0">
        <dgm:presLayoutVars>
          <dgm:dir/>
          <dgm:resizeHandles val="exact"/>
        </dgm:presLayoutVars>
      </dgm:prSet>
      <dgm:spPr/>
    </dgm:pt>
    <dgm:pt modelId="{8E7217A1-3396-4F3F-8E1A-7E62D22E6451}" type="pres">
      <dgm:prSet presAssocID="{37AA84EE-CAD7-4426-9FFB-4BBC6948DDB8}" presName="compNode" presStyleCnt="0"/>
      <dgm:spPr/>
    </dgm:pt>
    <dgm:pt modelId="{440D5277-404F-41B3-AA37-2B325CE47833}" type="pres">
      <dgm:prSet presAssocID="{37AA84EE-CAD7-4426-9FFB-4BBC6948DDB8}" presName="iconBgRect" presStyleLbl="bgShp" presStyleIdx="0" presStyleCnt="8" custLinFactNeighborX="-3029" custLinFactNeighborY="-6020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</dgm:spPr>
    </dgm:pt>
    <dgm:pt modelId="{3711853F-5EA1-4B8E-88B6-37D77C0363F4}" type="pres">
      <dgm:prSet presAssocID="{37AA84EE-CAD7-4426-9FFB-4BBC6948DDB8}" presName="iconRect" presStyleLbl="node1" presStyleIdx="0" presStyleCnt="8" custLinFactNeighborX="-5279" custLinFactNeighborY="-10492"/>
      <dgm:spPr>
        <a:blipFill dpi="0" rotWithShape="1">
          <a:blip xmlns:r="http://schemas.openxmlformats.org/officeDocument/2006/relationships" r:embed="rId1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A1169C6-1C99-4418-902B-AC8B3F73D947}" type="pres">
      <dgm:prSet presAssocID="{37AA84EE-CAD7-4426-9FFB-4BBC6948DDB8}" presName="spaceRect" presStyleCnt="0"/>
      <dgm:spPr/>
    </dgm:pt>
    <dgm:pt modelId="{B42613F2-E548-4FBA-A586-87D67035AFEE}" type="pres">
      <dgm:prSet presAssocID="{37AA84EE-CAD7-4426-9FFB-4BBC6948DDB8}" presName="textRect" presStyleLbl="revTx" presStyleIdx="0" presStyleCnt="8">
        <dgm:presLayoutVars>
          <dgm:chMax val="1"/>
          <dgm:chPref val="1"/>
        </dgm:presLayoutVars>
      </dgm:prSet>
      <dgm:spPr/>
    </dgm:pt>
    <dgm:pt modelId="{029948F2-D659-4D55-86BC-B133DBE2EA30}" type="pres">
      <dgm:prSet presAssocID="{3BA96FDE-FDBD-46F9-AA07-2EF6DD35FF2D}" presName="sibTrans" presStyleCnt="0"/>
      <dgm:spPr/>
    </dgm:pt>
    <dgm:pt modelId="{7D47DE32-E2A5-47B8-8D1A-4350193132E2}" type="pres">
      <dgm:prSet presAssocID="{24B22928-FABC-4091-92CF-B871536D0700}" presName="compNode" presStyleCnt="0"/>
      <dgm:spPr/>
    </dgm:pt>
    <dgm:pt modelId="{A41564DB-FCAD-47F3-AF91-F89DA39FDCF9}" type="pres">
      <dgm:prSet presAssocID="{24B22928-FABC-4091-92CF-B871536D0700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</dgm:spPr>
    </dgm:pt>
    <dgm:pt modelId="{1339A884-AADC-43BA-B31B-580F33F0239D}" type="pres">
      <dgm:prSet presAssocID="{24B22928-FABC-4091-92CF-B871536D0700}" presName="iconRect" presStyleLbl="node1" presStyleIdx="1" presStyleCnt="8"/>
      <dgm:spPr>
        <a:blipFill dpi="0" rotWithShape="1">
          <a:blip xmlns:r="http://schemas.openxmlformats.org/officeDocument/2006/relationships" r:embed="rId2">
            <a:alphaModFix amt="40000"/>
          </a:blip>
          <a:srcRect/>
          <a:stretch>
            <a:fillRect/>
          </a:stretch>
        </a:blipFill>
        <a:ln>
          <a:noFill/>
        </a:ln>
      </dgm:spPr>
    </dgm:pt>
    <dgm:pt modelId="{76343FE6-7922-4F2B-A9DB-A9A4565FB59C}" type="pres">
      <dgm:prSet presAssocID="{24B22928-FABC-4091-92CF-B871536D0700}" presName="spaceRect" presStyleCnt="0"/>
      <dgm:spPr/>
    </dgm:pt>
    <dgm:pt modelId="{F83D2607-59EE-4533-9180-BC190A821F19}" type="pres">
      <dgm:prSet presAssocID="{24B22928-FABC-4091-92CF-B871536D0700}" presName="textRect" presStyleLbl="revTx" presStyleIdx="1" presStyleCnt="8">
        <dgm:presLayoutVars>
          <dgm:chMax val="1"/>
          <dgm:chPref val="1"/>
        </dgm:presLayoutVars>
      </dgm:prSet>
      <dgm:spPr/>
    </dgm:pt>
    <dgm:pt modelId="{9B204DAC-A40D-465C-B57A-9F7574BB33B8}" type="pres">
      <dgm:prSet presAssocID="{DB88B8D2-4140-49CC-B984-F68188F38CF0}" presName="sibTrans" presStyleCnt="0"/>
      <dgm:spPr/>
    </dgm:pt>
    <dgm:pt modelId="{D6292CCC-ED15-4543-8723-897E67532FE9}" type="pres">
      <dgm:prSet presAssocID="{2D2A7146-4E4E-4A8E-9B8F-C0936DF13D67}" presName="compNode" presStyleCnt="0"/>
      <dgm:spPr/>
    </dgm:pt>
    <dgm:pt modelId="{1A0C5739-4105-40F1-9018-EFFE2F49AE84}" type="pres">
      <dgm:prSet presAssocID="{2D2A7146-4E4E-4A8E-9B8F-C0936DF13D67}" presName="iconBgRect" presStyleLbl="bgShp" presStyleIdx="2" presStyleCnt="8" custLinFactNeighborX="3610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</dgm:spPr>
    </dgm:pt>
    <dgm:pt modelId="{142EB4B7-0EB2-4EEF-AA47-1D245BA623DD}" type="pres">
      <dgm:prSet presAssocID="{2D2A7146-4E4E-4A8E-9B8F-C0936DF13D67}" presName="iconRect" presStyleLbl="node1" presStyleIdx="2" presStyleCnt="8"/>
      <dgm:spPr>
        <a:blipFill dpi="0" rotWithShape="1">
          <a:blip xmlns:r="http://schemas.openxmlformats.org/officeDocument/2006/relationships" r:embed="rId3">
            <a:alphaModFix amt="40000"/>
          </a:blip>
          <a:srcRect/>
          <a:stretch>
            <a:fillRect/>
          </a:stretch>
        </a:blipFill>
      </dgm:spPr>
    </dgm:pt>
    <dgm:pt modelId="{11311266-1255-4A66-BF73-8CF1535262BE}" type="pres">
      <dgm:prSet presAssocID="{2D2A7146-4E4E-4A8E-9B8F-C0936DF13D67}" presName="spaceRect" presStyleCnt="0"/>
      <dgm:spPr/>
    </dgm:pt>
    <dgm:pt modelId="{5D4B6CEE-F7BB-4DD3-B21C-676683E17970}" type="pres">
      <dgm:prSet presAssocID="{2D2A7146-4E4E-4A8E-9B8F-C0936DF13D67}" presName="textRect" presStyleLbl="revTx" presStyleIdx="2" presStyleCnt="8">
        <dgm:presLayoutVars>
          <dgm:chMax val="1"/>
          <dgm:chPref val="1"/>
        </dgm:presLayoutVars>
      </dgm:prSet>
      <dgm:spPr/>
    </dgm:pt>
    <dgm:pt modelId="{B88820E4-BD69-41AC-8878-92B663743BE9}" type="pres">
      <dgm:prSet presAssocID="{93E45107-2CEF-410D-96CC-B47294DD2BF8}" presName="sibTrans" presStyleCnt="0"/>
      <dgm:spPr/>
    </dgm:pt>
    <dgm:pt modelId="{F8020974-3628-45E3-9AB6-B4F848573553}" type="pres">
      <dgm:prSet presAssocID="{74842720-3995-40A7-95E3-418CFD8F9496}" presName="compNode" presStyleCnt="0"/>
      <dgm:spPr/>
    </dgm:pt>
    <dgm:pt modelId="{2C6F1FF0-B607-47A6-A170-4B33BFECB0ED}" type="pres">
      <dgm:prSet presAssocID="{74842720-3995-40A7-95E3-418CFD8F9496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</dgm:spPr>
    </dgm:pt>
    <dgm:pt modelId="{BE1731A1-665B-4548-A762-979B956D8119}" type="pres">
      <dgm:prSet presAssocID="{74842720-3995-40A7-95E3-418CFD8F9496}" presName="iconRect" presStyleLbl="node1" presStyleIdx="3" presStyleCnt="8"/>
      <dgm:spPr>
        <a:blipFill dpi="0" rotWithShape="1">
          <a:blip xmlns:r="http://schemas.openxmlformats.org/officeDocument/2006/relationships"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C541093-23FF-4445-BCFC-F119A265BE77}" type="pres">
      <dgm:prSet presAssocID="{74842720-3995-40A7-95E3-418CFD8F9496}" presName="spaceRect" presStyleCnt="0"/>
      <dgm:spPr/>
    </dgm:pt>
    <dgm:pt modelId="{18D0F93B-55C3-4391-93C4-F4FD61495932}" type="pres">
      <dgm:prSet presAssocID="{74842720-3995-40A7-95E3-418CFD8F9496}" presName="textRect" presStyleLbl="revTx" presStyleIdx="3" presStyleCnt="8">
        <dgm:presLayoutVars>
          <dgm:chMax val="1"/>
          <dgm:chPref val="1"/>
        </dgm:presLayoutVars>
      </dgm:prSet>
      <dgm:spPr/>
    </dgm:pt>
    <dgm:pt modelId="{41E6A2C1-AE32-4E75-BBA1-63FC65FF22F5}" type="pres">
      <dgm:prSet presAssocID="{3DFFB14B-F6A7-4182-B390-EA6566245C49}" presName="sibTrans" presStyleCnt="0"/>
      <dgm:spPr/>
    </dgm:pt>
    <dgm:pt modelId="{DA05C305-9FDE-48B6-8FE7-08FD041EF60D}" type="pres">
      <dgm:prSet presAssocID="{8DCAC587-716F-4E1A-A921-5C130BA805C5}" presName="compNode" presStyleCnt="0"/>
      <dgm:spPr/>
    </dgm:pt>
    <dgm:pt modelId="{08EBC782-313D-45D8-9F10-5BFE27978606}" type="pres">
      <dgm:prSet presAssocID="{8DCAC587-716F-4E1A-A921-5C130BA805C5}" presName="iconBgRect" presStyleLbl="bgShp" presStyleIdx="4" presStyleCnt="8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</a:schemeClr>
        </a:solidFill>
      </dgm:spPr>
    </dgm:pt>
    <dgm:pt modelId="{3FDA2533-552B-4603-8DD0-3C3AB4C04D84}" type="pres">
      <dgm:prSet presAssocID="{8DCAC587-716F-4E1A-A921-5C130BA805C5}" presName="iconRect" presStyleLbl="node1" presStyleIdx="4" presStyleCnt="8"/>
      <dgm:spPr>
        <a:blipFill dpi="0" rotWithShape="1">
          <a:blip xmlns:r="http://schemas.openxmlformats.org/officeDocument/2006/relationships" r:embed="rId5"/>
          <a:srcRect/>
          <a:stretch>
            <a:fillRect/>
          </a:stretch>
        </a:blipFill>
      </dgm:spPr>
    </dgm:pt>
    <dgm:pt modelId="{05A4A542-2A9A-4791-ABC2-19C19C274E9D}" type="pres">
      <dgm:prSet presAssocID="{8DCAC587-716F-4E1A-A921-5C130BA805C5}" presName="spaceRect" presStyleCnt="0"/>
      <dgm:spPr/>
    </dgm:pt>
    <dgm:pt modelId="{7D9D7292-30BA-4F28-8609-E314BAE8E310}" type="pres">
      <dgm:prSet presAssocID="{8DCAC587-716F-4E1A-A921-5C130BA805C5}" presName="textRect" presStyleLbl="revTx" presStyleIdx="4" presStyleCnt="8">
        <dgm:presLayoutVars>
          <dgm:chMax val="1"/>
          <dgm:chPref val="1"/>
        </dgm:presLayoutVars>
      </dgm:prSet>
      <dgm:spPr/>
    </dgm:pt>
    <dgm:pt modelId="{98D3C879-5C59-4467-83F0-721FC8FA980D}" type="pres">
      <dgm:prSet presAssocID="{5A3B6774-57B2-4977-9F64-47AD47189FC6}" presName="sibTrans" presStyleCnt="0"/>
      <dgm:spPr/>
    </dgm:pt>
    <dgm:pt modelId="{BE340CF0-D0E3-4A36-B9BC-577270C71404}" type="pres">
      <dgm:prSet presAssocID="{72A57CC0-9116-4FFF-BE99-27810D40DA89}" presName="compNode" presStyleCnt="0"/>
      <dgm:spPr/>
    </dgm:pt>
    <dgm:pt modelId="{E346C8DC-8770-4AD8-986A-7073E8D8112A}" type="pres">
      <dgm:prSet presAssocID="{72A57CC0-9116-4FFF-BE99-27810D40DA89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</dgm:spPr>
    </dgm:pt>
    <dgm:pt modelId="{5379C651-E632-4A43-ABA5-16F8D4CBAF94}" type="pres">
      <dgm:prSet presAssocID="{72A57CC0-9116-4FFF-BE99-27810D40DA89}" presName="iconRect" presStyleLbl="node1" presStyleIdx="5" presStyleCnt="8"/>
      <dgm:spPr>
        <a:blipFill dpi="0" rotWithShape="1">
          <a:blip xmlns:r="http://schemas.openxmlformats.org/officeDocument/2006/relationships" r:embed="rId6">
            <a:alphaModFix amt="40000"/>
          </a:blip>
          <a:srcRect/>
          <a:stretch>
            <a:fillRect/>
          </a:stretch>
        </a:blipFill>
      </dgm:spPr>
    </dgm:pt>
    <dgm:pt modelId="{FB771C0A-088B-4688-B8B1-DED9098ECE75}" type="pres">
      <dgm:prSet presAssocID="{72A57CC0-9116-4FFF-BE99-27810D40DA89}" presName="spaceRect" presStyleCnt="0"/>
      <dgm:spPr/>
    </dgm:pt>
    <dgm:pt modelId="{A017FA51-0926-4780-BE37-A0826E1370A7}" type="pres">
      <dgm:prSet presAssocID="{72A57CC0-9116-4FFF-BE99-27810D40DA89}" presName="textRect" presStyleLbl="revTx" presStyleIdx="5" presStyleCnt="8">
        <dgm:presLayoutVars>
          <dgm:chMax val="1"/>
          <dgm:chPref val="1"/>
        </dgm:presLayoutVars>
      </dgm:prSet>
      <dgm:spPr/>
    </dgm:pt>
    <dgm:pt modelId="{B81D4754-75B5-47AF-8552-0E41BB342A9B}" type="pres">
      <dgm:prSet presAssocID="{9EE4D3CD-3F4F-4E09-B372-B7972CFA7174}" presName="sibTrans" presStyleCnt="0"/>
      <dgm:spPr/>
    </dgm:pt>
    <dgm:pt modelId="{15A4BF75-0A9A-4867-9044-4B74E4BD21A9}" type="pres">
      <dgm:prSet presAssocID="{754BAD5B-FD94-4D1E-B297-165A37FE9ED7}" presName="compNode" presStyleCnt="0"/>
      <dgm:spPr/>
    </dgm:pt>
    <dgm:pt modelId="{9FEB87B7-5A2E-407A-89BC-170E39E03EFB}" type="pres">
      <dgm:prSet presAssocID="{754BAD5B-FD94-4D1E-B297-165A37FE9ED7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</dgm:spPr>
    </dgm:pt>
    <dgm:pt modelId="{44FEC5D7-5D6D-459B-B22E-D09F59BB97D2}" type="pres">
      <dgm:prSet presAssocID="{754BAD5B-FD94-4D1E-B297-165A37FE9ED7}" presName="iconRect" presStyleLbl="node1" presStyleIdx="6" presStyleCnt="8"/>
      <dgm:spPr>
        <a:blipFill dpi="0" rotWithShape="1">
          <a:blip xmlns:r="http://schemas.openxmlformats.org/officeDocument/2006/relationships" r:embed="rId7">
            <a:alphaModFix amt="40000"/>
          </a:blip>
          <a:srcRect/>
          <a:stretch>
            <a:fillRect/>
          </a:stretch>
        </a:blipFill>
      </dgm:spPr>
    </dgm:pt>
    <dgm:pt modelId="{9242A972-9B4C-4DB3-80B5-2F79AFF6684F}" type="pres">
      <dgm:prSet presAssocID="{754BAD5B-FD94-4D1E-B297-165A37FE9ED7}" presName="spaceRect" presStyleCnt="0"/>
      <dgm:spPr/>
    </dgm:pt>
    <dgm:pt modelId="{D7DDC866-81DB-4C41-A963-717E8FD78700}" type="pres">
      <dgm:prSet presAssocID="{754BAD5B-FD94-4D1E-B297-165A37FE9ED7}" presName="textRect" presStyleLbl="revTx" presStyleIdx="6" presStyleCnt="8">
        <dgm:presLayoutVars>
          <dgm:chMax val="1"/>
          <dgm:chPref val="1"/>
        </dgm:presLayoutVars>
      </dgm:prSet>
      <dgm:spPr/>
    </dgm:pt>
    <dgm:pt modelId="{8F5EA8B3-BDDE-4FF9-BBF3-012D13095CED}" type="pres">
      <dgm:prSet presAssocID="{D89B080B-792C-4FB1-8CE9-8141D58053DA}" presName="sibTrans" presStyleCnt="0"/>
      <dgm:spPr/>
    </dgm:pt>
    <dgm:pt modelId="{970790A9-453F-4DF6-961D-8E9BF5723744}" type="pres">
      <dgm:prSet presAssocID="{591AB590-EC2C-487F-B6F4-DA051D6B23A8}" presName="compNode" presStyleCnt="0"/>
      <dgm:spPr/>
    </dgm:pt>
    <dgm:pt modelId="{6E4450C9-76D6-4E9A-A8A8-504E8AB9096B}" type="pres">
      <dgm:prSet presAssocID="{591AB590-EC2C-487F-B6F4-DA051D6B23A8}" presName="iconBgRect" presStyleLbl="bgShp" presStyleIdx="7" presStyleCnt="8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</dgm:spPr>
    </dgm:pt>
    <dgm:pt modelId="{AE341636-7FBC-4EE1-9BEC-2FA0C90794A8}" type="pres">
      <dgm:prSet presAssocID="{591AB590-EC2C-487F-B6F4-DA051D6B23A8}" presName="iconRect" presStyleLbl="node1" presStyleIdx="7" presStyleCnt="8"/>
      <dgm:spPr>
        <a:blipFill dpi="0" rotWithShape="1">
          <a:blip xmlns:r="http://schemas.openxmlformats.org/officeDocument/2006/relationships" r:embed="rId1">
            <a:alphaModFix amt="40000"/>
          </a:blip>
          <a:srcRect/>
          <a:stretch>
            <a:fillRect/>
          </a:stretch>
        </a:blipFill>
      </dgm:spPr>
    </dgm:pt>
    <dgm:pt modelId="{61269FE3-FC74-4679-846B-483A9CAA2207}" type="pres">
      <dgm:prSet presAssocID="{591AB590-EC2C-487F-B6F4-DA051D6B23A8}" presName="spaceRect" presStyleCnt="0"/>
      <dgm:spPr/>
    </dgm:pt>
    <dgm:pt modelId="{09B1F055-C3BF-4714-A88F-80972F4123D8}" type="pres">
      <dgm:prSet presAssocID="{591AB590-EC2C-487F-B6F4-DA051D6B23A8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900E5D00-CAAC-49A4-8644-7FEBA80F8967}" srcId="{79D5DFDE-40A0-4F5A-9860-4092D0FFFD55}" destId="{2D2A7146-4E4E-4A8E-9B8F-C0936DF13D67}" srcOrd="2" destOrd="0" parTransId="{D7107386-893E-401D-A4E2-3E3D8C9D82BB}" sibTransId="{93E45107-2CEF-410D-96CC-B47294DD2BF8}"/>
    <dgm:cxn modelId="{C1424E23-C8BC-492D-8C22-3A512B00D3D1}" type="presOf" srcId="{72A57CC0-9116-4FFF-BE99-27810D40DA89}" destId="{A017FA51-0926-4780-BE37-A0826E1370A7}" srcOrd="0" destOrd="0" presId="urn:microsoft.com/office/officeart/2018/5/layout/IconLeafLabelList"/>
    <dgm:cxn modelId="{91642C33-6561-4807-A844-D18F67B9907E}" srcId="{79D5DFDE-40A0-4F5A-9860-4092D0FFFD55}" destId="{8DCAC587-716F-4E1A-A921-5C130BA805C5}" srcOrd="4" destOrd="0" parTransId="{8AAA048B-77EA-4AC0-B734-80F8399BCC57}" sibTransId="{5A3B6774-57B2-4977-9F64-47AD47189FC6}"/>
    <dgm:cxn modelId="{43C60948-4DF8-4D65-92E8-73FD92E46010}" type="presOf" srcId="{754BAD5B-FD94-4D1E-B297-165A37FE9ED7}" destId="{D7DDC866-81DB-4C41-A963-717E8FD78700}" srcOrd="0" destOrd="0" presId="urn:microsoft.com/office/officeart/2018/5/layout/IconLeafLabelList"/>
    <dgm:cxn modelId="{31901B68-B06E-4866-9CBC-0A19040468B6}" srcId="{79D5DFDE-40A0-4F5A-9860-4092D0FFFD55}" destId="{72A57CC0-9116-4FFF-BE99-27810D40DA89}" srcOrd="5" destOrd="0" parTransId="{CC08CE89-761C-4E55-8F1B-928470D7F1D8}" sibTransId="{9EE4D3CD-3F4F-4E09-B372-B7972CFA7174}"/>
    <dgm:cxn modelId="{D913D54D-951F-403B-9B2C-320320D65BC1}" srcId="{79D5DFDE-40A0-4F5A-9860-4092D0FFFD55}" destId="{37AA84EE-CAD7-4426-9FFB-4BBC6948DDB8}" srcOrd="0" destOrd="0" parTransId="{D39F5107-B40D-493F-A2FF-AFC1CAEC0C31}" sibTransId="{3BA96FDE-FDBD-46F9-AA07-2EF6DD35FF2D}"/>
    <dgm:cxn modelId="{596A1A71-413E-4A29-8DB5-647445EB77A3}" srcId="{79D5DFDE-40A0-4F5A-9860-4092D0FFFD55}" destId="{24B22928-FABC-4091-92CF-B871536D0700}" srcOrd="1" destOrd="0" parTransId="{96917530-B7D6-4250-AA50-93825155446A}" sibTransId="{DB88B8D2-4140-49CC-B984-F68188F38CF0}"/>
    <dgm:cxn modelId="{57B23275-BC63-47BE-B18A-E3C1104F9000}" type="presOf" srcId="{37AA84EE-CAD7-4426-9FFB-4BBC6948DDB8}" destId="{B42613F2-E548-4FBA-A586-87D67035AFEE}" srcOrd="0" destOrd="0" presId="urn:microsoft.com/office/officeart/2018/5/layout/IconLeafLabelList"/>
    <dgm:cxn modelId="{C1DC698B-4BE4-4A57-9C94-DB8CB10BD25E}" srcId="{79D5DFDE-40A0-4F5A-9860-4092D0FFFD55}" destId="{591AB590-EC2C-487F-B6F4-DA051D6B23A8}" srcOrd="7" destOrd="0" parTransId="{5669B3EE-A98C-4D9F-9935-D00C5C2CC223}" sibTransId="{58D34F71-D160-4CC6-B750-B6F681F3FEC3}"/>
    <dgm:cxn modelId="{A98660A6-3846-4803-A2AB-BC2E9907C53C}" type="presOf" srcId="{24B22928-FABC-4091-92CF-B871536D0700}" destId="{F83D2607-59EE-4533-9180-BC190A821F19}" srcOrd="0" destOrd="0" presId="urn:microsoft.com/office/officeart/2018/5/layout/IconLeafLabelList"/>
    <dgm:cxn modelId="{7016B3AA-89DB-487A-B2F3-259F6C050929}" type="presOf" srcId="{74842720-3995-40A7-95E3-418CFD8F9496}" destId="{18D0F93B-55C3-4391-93C4-F4FD61495932}" srcOrd="0" destOrd="0" presId="urn:microsoft.com/office/officeart/2018/5/layout/IconLeafLabelList"/>
    <dgm:cxn modelId="{CC0B74B2-730A-49E0-A0FC-91999DCA15E0}" srcId="{79D5DFDE-40A0-4F5A-9860-4092D0FFFD55}" destId="{74842720-3995-40A7-95E3-418CFD8F9496}" srcOrd="3" destOrd="0" parTransId="{EB4AEA9F-8C87-4E24-9DFB-AD6A6680114F}" sibTransId="{3DFFB14B-F6A7-4182-B390-EA6566245C49}"/>
    <dgm:cxn modelId="{4AE4C6BF-D9BF-4885-8A17-12CA03038B3B}" srcId="{79D5DFDE-40A0-4F5A-9860-4092D0FFFD55}" destId="{754BAD5B-FD94-4D1E-B297-165A37FE9ED7}" srcOrd="6" destOrd="0" parTransId="{27A65215-B600-4930-AF9E-39A2441B4CB1}" sibTransId="{D89B080B-792C-4FB1-8CE9-8141D58053DA}"/>
    <dgm:cxn modelId="{98AEA9C9-58B9-4E21-AFC5-7354F0DE747D}" type="presOf" srcId="{591AB590-EC2C-487F-B6F4-DA051D6B23A8}" destId="{09B1F055-C3BF-4714-A88F-80972F4123D8}" srcOrd="0" destOrd="0" presId="urn:microsoft.com/office/officeart/2018/5/layout/IconLeafLabelList"/>
    <dgm:cxn modelId="{4DA3F6CB-7D0F-4D23-AB89-CC8F41267E87}" type="presOf" srcId="{79D5DFDE-40A0-4F5A-9860-4092D0FFFD55}" destId="{7A634357-A35A-434D-9520-0ABF765108BA}" srcOrd="0" destOrd="0" presId="urn:microsoft.com/office/officeart/2018/5/layout/IconLeafLabelList"/>
    <dgm:cxn modelId="{85F188D9-65BC-43BE-842A-B37A66194D06}" type="presOf" srcId="{2D2A7146-4E4E-4A8E-9B8F-C0936DF13D67}" destId="{5D4B6CEE-F7BB-4DD3-B21C-676683E17970}" srcOrd="0" destOrd="0" presId="urn:microsoft.com/office/officeart/2018/5/layout/IconLeafLabelList"/>
    <dgm:cxn modelId="{1A6A1AF7-D0D5-44F8-9896-5A0997E2C1CF}" type="presOf" srcId="{8DCAC587-716F-4E1A-A921-5C130BA805C5}" destId="{7D9D7292-30BA-4F28-8609-E314BAE8E310}" srcOrd="0" destOrd="0" presId="urn:microsoft.com/office/officeart/2018/5/layout/IconLeafLabelList"/>
    <dgm:cxn modelId="{48290411-B889-4A4A-AB8C-C460D537F1E6}" type="presParOf" srcId="{7A634357-A35A-434D-9520-0ABF765108BA}" destId="{8E7217A1-3396-4F3F-8E1A-7E62D22E6451}" srcOrd="0" destOrd="0" presId="urn:microsoft.com/office/officeart/2018/5/layout/IconLeafLabelList"/>
    <dgm:cxn modelId="{082D961A-324C-45F3-8B3A-F961F70ED3CE}" type="presParOf" srcId="{8E7217A1-3396-4F3F-8E1A-7E62D22E6451}" destId="{440D5277-404F-41B3-AA37-2B325CE47833}" srcOrd="0" destOrd="0" presId="urn:microsoft.com/office/officeart/2018/5/layout/IconLeafLabelList"/>
    <dgm:cxn modelId="{B58C5AA2-5A1A-4B29-86F3-039BBD1342E0}" type="presParOf" srcId="{8E7217A1-3396-4F3F-8E1A-7E62D22E6451}" destId="{3711853F-5EA1-4B8E-88B6-37D77C0363F4}" srcOrd="1" destOrd="0" presId="urn:microsoft.com/office/officeart/2018/5/layout/IconLeafLabelList"/>
    <dgm:cxn modelId="{A37BF061-50A8-41CD-AF97-21D4A9B6957E}" type="presParOf" srcId="{8E7217A1-3396-4F3F-8E1A-7E62D22E6451}" destId="{1A1169C6-1C99-4418-902B-AC8B3F73D947}" srcOrd="2" destOrd="0" presId="urn:microsoft.com/office/officeart/2018/5/layout/IconLeafLabelList"/>
    <dgm:cxn modelId="{427C8E15-0073-406D-AE9B-416E504EE8D6}" type="presParOf" srcId="{8E7217A1-3396-4F3F-8E1A-7E62D22E6451}" destId="{B42613F2-E548-4FBA-A586-87D67035AFEE}" srcOrd="3" destOrd="0" presId="urn:microsoft.com/office/officeart/2018/5/layout/IconLeafLabelList"/>
    <dgm:cxn modelId="{61BFB48A-7904-4848-A1AF-6C6CEAFF9071}" type="presParOf" srcId="{7A634357-A35A-434D-9520-0ABF765108BA}" destId="{029948F2-D659-4D55-86BC-B133DBE2EA30}" srcOrd="1" destOrd="0" presId="urn:microsoft.com/office/officeart/2018/5/layout/IconLeafLabelList"/>
    <dgm:cxn modelId="{45737BCE-9BF5-4FAF-94B7-5BF58DA49D91}" type="presParOf" srcId="{7A634357-A35A-434D-9520-0ABF765108BA}" destId="{7D47DE32-E2A5-47B8-8D1A-4350193132E2}" srcOrd="2" destOrd="0" presId="urn:microsoft.com/office/officeart/2018/5/layout/IconLeafLabelList"/>
    <dgm:cxn modelId="{DC1BCFDC-F537-4746-9B99-E07FF1D44893}" type="presParOf" srcId="{7D47DE32-E2A5-47B8-8D1A-4350193132E2}" destId="{A41564DB-FCAD-47F3-AF91-F89DA39FDCF9}" srcOrd="0" destOrd="0" presId="urn:microsoft.com/office/officeart/2018/5/layout/IconLeafLabelList"/>
    <dgm:cxn modelId="{5590F6E5-9448-4DDA-B413-203A4FBF7FC1}" type="presParOf" srcId="{7D47DE32-E2A5-47B8-8D1A-4350193132E2}" destId="{1339A884-AADC-43BA-B31B-580F33F0239D}" srcOrd="1" destOrd="0" presId="urn:microsoft.com/office/officeart/2018/5/layout/IconLeafLabelList"/>
    <dgm:cxn modelId="{0FCBC908-B245-407F-84A7-F4EDC260CE88}" type="presParOf" srcId="{7D47DE32-E2A5-47B8-8D1A-4350193132E2}" destId="{76343FE6-7922-4F2B-A9DB-A9A4565FB59C}" srcOrd="2" destOrd="0" presId="urn:microsoft.com/office/officeart/2018/5/layout/IconLeafLabelList"/>
    <dgm:cxn modelId="{2ACC4702-CB61-41B8-BA02-F100CAE9DA37}" type="presParOf" srcId="{7D47DE32-E2A5-47B8-8D1A-4350193132E2}" destId="{F83D2607-59EE-4533-9180-BC190A821F19}" srcOrd="3" destOrd="0" presId="urn:microsoft.com/office/officeart/2018/5/layout/IconLeafLabelList"/>
    <dgm:cxn modelId="{58F43C3D-9784-4E01-90C8-04AF55EE9344}" type="presParOf" srcId="{7A634357-A35A-434D-9520-0ABF765108BA}" destId="{9B204DAC-A40D-465C-B57A-9F7574BB33B8}" srcOrd="3" destOrd="0" presId="urn:microsoft.com/office/officeart/2018/5/layout/IconLeafLabelList"/>
    <dgm:cxn modelId="{07577FA5-0AE9-40C4-AFEF-85E3B4EC17EC}" type="presParOf" srcId="{7A634357-A35A-434D-9520-0ABF765108BA}" destId="{D6292CCC-ED15-4543-8723-897E67532FE9}" srcOrd="4" destOrd="0" presId="urn:microsoft.com/office/officeart/2018/5/layout/IconLeafLabelList"/>
    <dgm:cxn modelId="{089FF687-7D2C-42F3-BB84-979C55E2F9D1}" type="presParOf" srcId="{D6292CCC-ED15-4543-8723-897E67532FE9}" destId="{1A0C5739-4105-40F1-9018-EFFE2F49AE84}" srcOrd="0" destOrd="0" presId="urn:microsoft.com/office/officeart/2018/5/layout/IconLeafLabelList"/>
    <dgm:cxn modelId="{D8AFFE84-3BD9-4D01-9287-16B927D59043}" type="presParOf" srcId="{D6292CCC-ED15-4543-8723-897E67532FE9}" destId="{142EB4B7-0EB2-4EEF-AA47-1D245BA623DD}" srcOrd="1" destOrd="0" presId="urn:microsoft.com/office/officeart/2018/5/layout/IconLeafLabelList"/>
    <dgm:cxn modelId="{C51CB7D5-ED30-4108-8D40-8E88D381FEAB}" type="presParOf" srcId="{D6292CCC-ED15-4543-8723-897E67532FE9}" destId="{11311266-1255-4A66-BF73-8CF1535262BE}" srcOrd="2" destOrd="0" presId="urn:microsoft.com/office/officeart/2018/5/layout/IconLeafLabelList"/>
    <dgm:cxn modelId="{A0C17F1B-18F3-4F1A-B92D-D9B871B1839D}" type="presParOf" srcId="{D6292CCC-ED15-4543-8723-897E67532FE9}" destId="{5D4B6CEE-F7BB-4DD3-B21C-676683E17970}" srcOrd="3" destOrd="0" presId="urn:microsoft.com/office/officeart/2018/5/layout/IconLeafLabelList"/>
    <dgm:cxn modelId="{E8BF44B5-CBB8-4EA3-9AC0-E6E41133BA38}" type="presParOf" srcId="{7A634357-A35A-434D-9520-0ABF765108BA}" destId="{B88820E4-BD69-41AC-8878-92B663743BE9}" srcOrd="5" destOrd="0" presId="urn:microsoft.com/office/officeart/2018/5/layout/IconLeafLabelList"/>
    <dgm:cxn modelId="{C5CD0910-D279-488A-B232-05CDE5F3E6F9}" type="presParOf" srcId="{7A634357-A35A-434D-9520-0ABF765108BA}" destId="{F8020974-3628-45E3-9AB6-B4F848573553}" srcOrd="6" destOrd="0" presId="urn:microsoft.com/office/officeart/2018/5/layout/IconLeafLabelList"/>
    <dgm:cxn modelId="{E4E32FE5-B927-49DC-8BD8-57E293469A2B}" type="presParOf" srcId="{F8020974-3628-45E3-9AB6-B4F848573553}" destId="{2C6F1FF0-B607-47A6-A170-4B33BFECB0ED}" srcOrd="0" destOrd="0" presId="urn:microsoft.com/office/officeart/2018/5/layout/IconLeafLabelList"/>
    <dgm:cxn modelId="{43AE48EC-8B5D-4315-A827-54A87B7C4CB7}" type="presParOf" srcId="{F8020974-3628-45E3-9AB6-B4F848573553}" destId="{BE1731A1-665B-4548-A762-979B956D8119}" srcOrd="1" destOrd="0" presId="urn:microsoft.com/office/officeart/2018/5/layout/IconLeafLabelList"/>
    <dgm:cxn modelId="{7EF7D09F-3FFC-437B-9A92-04ED876C2565}" type="presParOf" srcId="{F8020974-3628-45E3-9AB6-B4F848573553}" destId="{CC541093-23FF-4445-BCFC-F119A265BE77}" srcOrd="2" destOrd="0" presId="urn:microsoft.com/office/officeart/2018/5/layout/IconLeafLabelList"/>
    <dgm:cxn modelId="{685CC403-C916-4075-849D-DA0BACD05D4A}" type="presParOf" srcId="{F8020974-3628-45E3-9AB6-B4F848573553}" destId="{18D0F93B-55C3-4391-93C4-F4FD61495932}" srcOrd="3" destOrd="0" presId="urn:microsoft.com/office/officeart/2018/5/layout/IconLeafLabelList"/>
    <dgm:cxn modelId="{FEDDF878-52BB-4C32-BA71-46FE9C3A68CE}" type="presParOf" srcId="{7A634357-A35A-434D-9520-0ABF765108BA}" destId="{41E6A2C1-AE32-4E75-BBA1-63FC65FF22F5}" srcOrd="7" destOrd="0" presId="urn:microsoft.com/office/officeart/2018/5/layout/IconLeafLabelList"/>
    <dgm:cxn modelId="{98C60A3C-D995-4C8B-988A-0D109CCF1352}" type="presParOf" srcId="{7A634357-A35A-434D-9520-0ABF765108BA}" destId="{DA05C305-9FDE-48B6-8FE7-08FD041EF60D}" srcOrd="8" destOrd="0" presId="urn:microsoft.com/office/officeart/2018/5/layout/IconLeafLabelList"/>
    <dgm:cxn modelId="{0CB34FEA-4905-44C0-AECF-7C5E6E25A444}" type="presParOf" srcId="{DA05C305-9FDE-48B6-8FE7-08FD041EF60D}" destId="{08EBC782-313D-45D8-9F10-5BFE27978606}" srcOrd="0" destOrd="0" presId="urn:microsoft.com/office/officeart/2018/5/layout/IconLeafLabelList"/>
    <dgm:cxn modelId="{626872A7-FB39-4C04-A9CD-C70F9D52DE67}" type="presParOf" srcId="{DA05C305-9FDE-48B6-8FE7-08FD041EF60D}" destId="{3FDA2533-552B-4603-8DD0-3C3AB4C04D84}" srcOrd="1" destOrd="0" presId="urn:microsoft.com/office/officeart/2018/5/layout/IconLeafLabelList"/>
    <dgm:cxn modelId="{1A7ABD93-F538-46E8-BFF7-7151883DA68A}" type="presParOf" srcId="{DA05C305-9FDE-48B6-8FE7-08FD041EF60D}" destId="{05A4A542-2A9A-4791-ABC2-19C19C274E9D}" srcOrd="2" destOrd="0" presId="urn:microsoft.com/office/officeart/2018/5/layout/IconLeafLabelList"/>
    <dgm:cxn modelId="{A2FCC301-B300-48C5-9B9B-0566894AAA8F}" type="presParOf" srcId="{DA05C305-9FDE-48B6-8FE7-08FD041EF60D}" destId="{7D9D7292-30BA-4F28-8609-E314BAE8E310}" srcOrd="3" destOrd="0" presId="urn:microsoft.com/office/officeart/2018/5/layout/IconLeafLabelList"/>
    <dgm:cxn modelId="{25B07EB8-E20C-41C6-8674-0129A61160CF}" type="presParOf" srcId="{7A634357-A35A-434D-9520-0ABF765108BA}" destId="{98D3C879-5C59-4467-83F0-721FC8FA980D}" srcOrd="9" destOrd="0" presId="urn:microsoft.com/office/officeart/2018/5/layout/IconLeafLabelList"/>
    <dgm:cxn modelId="{C3660899-C101-4BEA-A35A-D60A454D59FD}" type="presParOf" srcId="{7A634357-A35A-434D-9520-0ABF765108BA}" destId="{BE340CF0-D0E3-4A36-B9BC-577270C71404}" srcOrd="10" destOrd="0" presId="urn:microsoft.com/office/officeart/2018/5/layout/IconLeafLabelList"/>
    <dgm:cxn modelId="{53C7C972-D887-4593-B9E3-C98C789D3ABF}" type="presParOf" srcId="{BE340CF0-D0E3-4A36-B9BC-577270C71404}" destId="{E346C8DC-8770-4AD8-986A-7073E8D8112A}" srcOrd="0" destOrd="0" presId="urn:microsoft.com/office/officeart/2018/5/layout/IconLeafLabelList"/>
    <dgm:cxn modelId="{926EDEE2-9E3B-45F0-AFE8-8BFE710CD710}" type="presParOf" srcId="{BE340CF0-D0E3-4A36-B9BC-577270C71404}" destId="{5379C651-E632-4A43-ABA5-16F8D4CBAF94}" srcOrd="1" destOrd="0" presId="urn:microsoft.com/office/officeart/2018/5/layout/IconLeafLabelList"/>
    <dgm:cxn modelId="{BAED291F-46A2-4145-BF35-C3AC712AEF29}" type="presParOf" srcId="{BE340CF0-D0E3-4A36-B9BC-577270C71404}" destId="{FB771C0A-088B-4688-B8B1-DED9098ECE75}" srcOrd="2" destOrd="0" presId="urn:microsoft.com/office/officeart/2018/5/layout/IconLeafLabelList"/>
    <dgm:cxn modelId="{435D8EFC-5563-4801-BA8F-F76DA8E634D7}" type="presParOf" srcId="{BE340CF0-D0E3-4A36-B9BC-577270C71404}" destId="{A017FA51-0926-4780-BE37-A0826E1370A7}" srcOrd="3" destOrd="0" presId="urn:microsoft.com/office/officeart/2018/5/layout/IconLeafLabelList"/>
    <dgm:cxn modelId="{12953915-ABF5-4B5B-8BBE-041C9A9CAD95}" type="presParOf" srcId="{7A634357-A35A-434D-9520-0ABF765108BA}" destId="{B81D4754-75B5-47AF-8552-0E41BB342A9B}" srcOrd="11" destOrd="0" presId="urn:microsoft.com/office/officeart/2018/5/layout/IconLeafLabelList"/>
    <dgm:cxn modelId="{9D401C00-0AC8-4E85-A36F-80922FA48E1C}" type="presParOf" srcId="{7A634357-A35A-434D-9520-0ABF765108BA}" destId="{15A4BF75-0A9A-4867-9044-4B74E4BD21A9}" srcOrd="12" destOrd="0" presId="urn:microsoft.com/office/officeart/2018/5/layout/IconLeafLabelList"/>
    <dgm:cxn modelId="{3EF119E0-4177-4FA2-9A6E-07B25072C913}" type="presParOf" srcId="{15A4BF75-0A9A-4867-9044-4B74E4BD21A9}" destId="{9FEB87B7-5A2E-407A-89BC-170E39E03EFB}" srcOrd="0" destOrd="0" presId="urn:microsoft.com/office/officeart/2018/5/layout/IconLeafLabelList"/>
    <dgm:cxn modelId="{03E9EC9F-C4B6-4C02-AC6C-FB9E4F6DEDF3}" type="presParOf" srcId="{15A4BF75-0A9A-4867-9044-4B74E4BD21A9}" destId="{44FEC5D7-5D6D-459B-B22E-D09F59BB97D2}" srcOrd="1" destOrd="0" presId="urn:microsoft.com/office/officeart/2018/5/layout/IconLeafLabelList"/>
    <dgm:cxn modelId="{7629892F-B9F5-43AF-A977-BB3D0930604B}" type="presParOf" srcId="{15A4BF75-0A9A-4867-9044-4B74E4BD21A9}" destId="{9242A972-9B4C-4DB3-80B5-2F79AFF6684F}" srcOrd="2" destOrd="0" presId="urn:microsoft.com/office/officeart/2018/5/layout/IconLeafLabelList"/>
    <dgm:cxn modelId="{35267FAA-FD1C-4540-A788-4B17908BAF84}" type="presParOf" srcId="{15A4BF75-0A9A-4867-9044-4B74E4BD21A9}" destId="{D7DDC866-81DB-4C41-A963-717E8FD78700}" srcOrd="3" destOrd="0" presId="urn:microsoft.com/office/officeart/2018/5/layout/IconLeafLabelList"/>
    <dgm:cxn modelId="{1FB00870-4E01-434B-B171-641844505BAE}" type="presParOf" srcId="{7A634357-A35A-434D-9520-0ABF765108BA}" destId="{8F5EA8B3-BDDE-4FF9-BBF3-012D13095CED}" srcOrd="13" destOrd="0" presId="urn:microsoft.com/office/officeart/2018/5/layout/IconLeafLabelList"/>
    <dgm:cxn modelId="{0A293C33-724E-48F8-9999-019F4FBC3BDF}" type="presParOf" srcId="{7A634357-A35A-434D-9520-0ABF765108BA}" destId="{970790A9-453F-4DF6-961D-8E9BF5723744}" srcOrd="14" destOrd="0" presId="urn:microsoft.com/office/officeart/2018/5/layout/IconLeafLabelList"/>
    <dgm:cxn modelId="{8730B1C0-2DC8-49CD-A5F8-4B798D6934A5}" type="presParOf" srcId="{970790A9-453F-4DF6-961D-8E9BF5723744}" destId="{6E4450C9-76D6-4E9A-A8A8-504E8AB9096B}" srcOrd="0" destOrd="0" presId="urn:microsoft.com/office/officeart/2018/5/layout/IconLeafLabelList"/>
    <dgm:cxn modelId="{BD232C2F-D9F7-400E-9C07-B23B6FD78545}" type="presParOf" srcId="{970790A9-453F-4DF6-961D-8E9BF5723744}" destId="{AE341636-7FBC-4EE1-9BEC-2FA0C90794A8}" srcOrd="1" destOrd="0" presId="urn:microsoft.com/office/officeart/2018/5/layout/IconLeafLabelList"/>
    <dgm:cxn modelId="{1617CC84-4528-4ECA-AC67-3E2531752553}" type="presParOf" srcId="{970790A9-453F-4DF6-961D-8E9BF5723744}" destId="{61269FE3-FC74-4679-846B-483A9CAA2207}" srcOrd="2" destOrd="0" presId="urn:microsoft.com/office/officeart/2018/5/layout/IconLeafLabelList"/>
    <dgm:cxn modelId="{E2FE0BE3-27AD-4063-9319-BE3B58B39F37}" type="presParOf" srcId="{970790A9-453F-4DF6-961D-8E9BF5723744}" destId="{09B1F055-C3BF-4714-A88F-80972F412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9D5DFDE-40A0-4F5A-9860-4092D0FFFD5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754BAD5B-FD94-4D1E-B297-165A37FE9ED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sz="3600" dirty="0"/>
            <a:t>BOW</a:t>
          </a:r>
          <a:br>
            <a:rPr lang="en-US" altLang="zh-TW" sz="3600" dirty="0"/>
          </a:br>
          <a:r>
            <a:rPr lang="en-US" altLang="zh-TW" sz="3600" dirty="0"/>
            <a:t>(Bag of word)</a:t>
          </a:r>
          <a:endParaRPr lang="en-US" sz="3600" dirty="0"/>
        </a:p>
      </dgm:t>
    </dgm:pt>
    <dgm:pt modelId="{27A65215-B600-4930-AF9E-39A2441B4CB1}" type="parTrans" cxnId="{4AE4C6BF-D9BF-4885-8A17-12CA03038B3B}">
      <dgm:prSet/>
      <dgm:spPr/>
      <dgm:t>
        <a:bodyPr/>
        <a:lstStyle/>
        <a:p>
          <a:endParaRPr lang="zh-TW" altLang="en-US"/>
        </a:p>
      </dgm:t>
    </dgm:pt>
    <dgm:pt modelId="{D89B080B-792C-4FB1-8CE9-8141D58053DA}" type="sibTrans" cxnId="{4AE4C6BF-D9BF-4885-8A17-12CA03038B3B}">
      <dgm:prSet/>
      <dgm:spPr/>
      <dgm:t>
        <a:bodyPr/>
        <a:lstStyle/>
        <a:p>
          <a:endParaRPr lang="zh-TW" altLang="en-US"/>
        </a:p>
      </dgm:t>
    </dgm:pt>
    <dgm:pt modelId="{591AB590-EC2C-487F-B6F4-DA051D6B23A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sz="3600" dirty="0"/>
            <a:t>WORD2Vec</a:t>
          </a:r>
          <a:endParaRPr lang="en-US" sz="3600" dirty="0"/>
        </a:p>
      </dgm:t>
    </dgm:pt>
    <dgm:pt modelId="{5669B3EE-A98C-4D9F-9935-D00C5C2CC223}" type="parTrans" cxnId="{C1DC698B-4BE4-4A57-9C94-DB8CB10BD25E}">
      <dgm:prSet/>
      <dgm:spPr/>
      <dgm:t>
        <a:bodyPr/>
        <a:lstStyle/>
        <a:p>
          <a:endParaRPr lang="zh-TW" altLang="en-US"/>
        </a:p>
      </dgm:t>
    </dgm:pt>
    <dgm:pt modelId="{58D34F71-D160-4CC6-B750-B6F681F3FEC3}" type="sibTrans" cxnId="{C1DC698B-4BE4-4A57-9C94-DB8CB10BD25E}">
      <dgm:prSet/>
      <dgm:spPr/>
      <dgm:t>
        <a:bodyPr/>
        <a:lstStyle/>
        <a:p>
          <a:endParaRPr lang="zh-TW" altLang="en-US"/>
        </a:p>
      </dgm:t>
    </dgm:pt>
    <dgm:pt modelId="{7A634357-A35A-434D-9520-0ABF765108BA}" type="pres">
      <dgm:prSet presAssocID="{79D5DFDE-40A0-4F5A-9860-4092D0FFFD55}" presName="root" presStyleCnt="0">
        <dgm:presLayoutVars>
          <dgm:dir/>
          <dgm:resizeHandles val="exact"/>
        </dgm:presLayoutVars>
      </dgm:prSet>
      <dgm:spPr/>
    </dgm:pt>
    <dgm:pt modelId="{15A4BF75-0A9A-4867-9044-4B74E4BD21A9}" type="pres">
      <dgm:prSet presAssocID="{754BAD5B-FD94-4D1E-B297-165A37FE9ED7}" presName="compNode" presStyleCnt="0"/>
      <dgm:spPr/>
    </dgm:pt>
    <dgm:pt modelId="{9FEB87B7-5A2E-407A-89BC-170E39E03EFB}" type="pres">
      <dgm:prSet presAssocID="{754BAD5B-FD94-4D1E-B297-165A37FE9ED7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</a:schemeClr>
        </a:solidFill>
      </dgm:spPr>
    </dgm:pt>
    <dgm:pt modelId="{44FEC5D7-5D6D-459B-B22E-D09F59BB97D2}" type="pres">
      <dgm:prSet presAssocID="{754BAD5B-FD94-4D1E-B297-165A37FE9ED7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9242A972-9B4C-4DB3-80B5-2F79AFF6684F}" type="pres">
      <dgm:prSet presAssocID="{754BAD5B-FD94-4D1E-B297-165A37FE9ED7}" presName="spaceRect" presStyleCnt="0"/>
      <dgm:spPr/>
    </dgm:pt>
    <dgm:pt modelId="{D7DDC866-81DB-4C41-A963-717E8FD78700}" type="pres">
      <dgm:prSet presAssocID="{754BAD5B-FD94-4D1E-B297-165A37FE9ED7}" presName="textRect" presStyleLbl="revTx" presStyleIdx="0" presStyleCnt="2" custScaleX="185768">
        <dgm:presLayoutVars>
          <dgm:chMax val="1"/>
          <dgm:chPref val="1"/>
        </dgm:presLayoutVars>
      </dgm:prSet>
      <dgm:spPr/>
    </dgm:pt>
    <dgm:pt modelId="{8F5EA8B3-BDDE-4FF9-BBF3-012D13095CED}" type="pres">
      <dgm:prSet presAssocID="{D89B080B-792C-4FB1-8CE9-8141D58053DA}" presName="sibTrans" presStyleCnt="0"/>
      <dgm:spPr/>
    </dgm:pt>
    <dgm:pt modelId="{970790A9-453F-4DF6-961D-8E9BF5723744}" type="pres">
      <dgm:prSet presAssocID="{591AB590-EC2C-487F-B6F4-DA051D6B23A8}" presName="compNode" presStyleCnt="0"/>
      <dgm:spPr/>
    </dgm:pt>
    <dgm:pt modelId="{6E4450C9-76D6-4E9A-A8A8-504E8AB9096B}" type="pres">
      <dgm:prSet presAssocID="{591AB590-EC2C-487F-B6F4-DA051D6B23A8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</a:schemeClr>
        </a:solidFill>
      </dgm:spPr>
    </dgm:pt>
    <dgm:pt modelId="{AE341636-7FBC-4EE1-9BEC-2FA0C90794A8}" type="pres">
      <dgm:prSet presAssocID="{591AB590-EC2C-487F-B6F4-DA051D6B23A8}" presName="iconRect" presStyleLbl="node1" presStyleIdx="1" presStyleCnt="2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61269FE3-FC74-4679-846B-483A9CAA2207}" type="pres">
      <dgm:prSet presAssocID="{591AB590-EC2C-487F-B6F4-DA051D6B23A8}" presName="spaceRect" presStyleCnt="0"/>
      <dgm:spPr/>
    </dgm:pt>
    <dgm:pt modelId="{09B1F055-C3BF-4714-A88F-80972F4123D8}" type="pres">
      <dgm:prSet presAssocID="{591AB590-EC2C-487F-B6F4-DA051D6B23A8}" presName="textRect" presStyleLbl="revTx" presStyleIdx="1" presStyleCnt="2" custScaleX="139971">
        <dgm:presLayoutVars>
          <dgm:chMax val="1"/>
          <dgm:chPref val="1"/>
        </dgm:presLayoutVars>
      </dgm:prSet>
      <dgm:spPr/>
    </dgm:pt>
  </dgm:ptLst>
  <dgm:cxnLst>
    <dgm:cxn modelId="{43C60948-4DF8-4D65-92E8-73FD92E46010}" type="presOf" srcId="{754BAD5B-FD94-4D1E-B297-165A37FE9ED7}" destId="{D7DDC866-81DB-4C41-A963-717E8FD78700}" srcOrd="0" destOrd="0" presId="urn:microsoft.com/office/officeart/2018/5/layout/IconLeafLabelList"/>
    <dgm:cxn modelId="{C1DC698B-4BE4-4A57-9C94-DB8CB10BD25E}" srcId="{79D5DFDE-40A0-4F5A-9860-4092D0FFFD55}" destId="{591AB590-EC2C-487F-B6F4-DA051D6B23A8}" srcOrd="1" destOrd="0" parTransId="{5669B3EE-A98C-4D9F-9935-D00C5C2CC223}" sibTransId="{58D34F71-D160-4CC6-B750-B6F681F3FEC3}"/>
    <dgm:cxn modelId="{4AE4C6BF-D9BF-4885-8A17-12CA03038B3B}" srcId="{79D5DFDE-40A0-4F5A-9860-4092D0FFFD55}" destId="{754BAD5B-FD94-4D1E-B297-165A37FE9ED7}" srcOrd="0" destOrd="0" parTransId="{27A65215-B600-4930-AF9E-39A2441B4CB1}" sibTransId="{D89B080B-792C-4FB1-8CE9-8141D58053DA}"/>
    <dgm:cxn modelId="{98AEA9C9-58B9-4E21-AFC5-7354F0DE747D}" type="presOf" srcId="{591AB590-EC2C-487F-B6F4-DA051D6B23A8}" destId="{09B1F055-C3BF-4714-A88F-80972F4123D8}" srcOrd="0" destOrd="0" presId="urn:microsoft.com/office/officeart/2018/5/layout/IconLeafLabelList"/>
    <dgm:cxn modelId="{4DA3F6CB-7D0F-4D23-AB89-CC8F41267E87}" type="presOf" srcId="{79D5DFDE-40A0-4F5A-9860-4092D0FFFD55}" destId="{7A634357-A35A-434D-9520-0ABF765108BA}" srcOrd="0" destOrd="0" presId="urn:microsoft.com/office/officeart/2018/5/layout/IconLeafLabelList"/>
    <dgm:cxn modelId="{9D401C00-0AC8-4E85-A36F-80922FA48E1C}" type="presParOf" srcId="{7A634357-A35A-434D-9520-0ABF765108BA}" destId="{15A4BF75-0A9A-4867-9044-4B74E4BD21A9}" srcOrd="0" destOrd="0" presId="urn:microsoft.com/office/officeart/2018/5/layout/IconLeafLabelList"/>
    <dgm:cxn modelId="{3EF119E0-4177-4FA2-9A6E-07B25072C913}" type="presParOf" srcId="{15A4BF75-0A9A-4867-9044-4B74E4BD21A9}" destId="{9FEB87B7-5A2E-407A-89BC-170E39E03EFB}" srcOrd="0" destOrd="0" presId="urn:microsoft.com/office/officeart/2018/5/layout/IconLeafLabelList"/>
    <dgm:cxn modelId="{03E9EC9F-C4B6-4C02-AC6C-FB9E4F6DEDF3}" type="presParOf" srcId="{15A4BF75-0A9A-4867-9044-4B74E4BD21A9}" destId="{44FEC5D7-5D6D-459B-B22E-D09F59BB97D2}" srcOrd="1" destOrd="0" presId="urn:microsoft.com/office/officeart/2018/5/layout/IconLeafLabelList"/>
    <dgm:cxn modelId="{7629892F-B9F5-43AF-A977-BB3D0930604B}" type="presParOf" srcId="{15A4BF75-0A9A-4867-9044-4B74E4BD21A9}" destId="{9242A972-9B4C-4DB3-80B5-2F79AFF6684F}" srcOrd="2" destOrd="0" presId="urn:microsoft.com/office/officeart/2018/5/layout/IconLeafLabelList"/>
    <dgm:cxn modelId="{35267FAA-FD1C-4540-A788-4B17908BAF84}" type="presParOf" srcId="{15A4BF75-0A9A-4867-9044-4B74E4BD21A9}" destId="{D7DDC866-81DB-4C41-A963-717E8FD78700}" srcOrd="3" destOrd="0" presId="urn:microsoft.com/office/officeart/2018/5/layout/IconLeafLabelList"/>
    <dgm:cxn modelId="{1FB00870-4E01-434B-B171-641844505BAE}" type="presParOf" srcId="{7A634357-A35A-434D-9520-0ABF765108BA}" destId="{8F5EA8B3-BDDE-4FF9-BBF3-012D13095CED}" srcOrd="1" destOrd="0" presId="urn:microsoft.com/office/officeart/2018/5/layout/IconLeafLabelList"/>
    <dgm:cxn modelId="{0A293C33-724E-48F8-9999-019F4FBC3BDF}" type="presParOf" srcId="{7A634357-A35A-434D-9520-0ABF765108BA}" destId="{970790A9-453F-4DF6-961D-8E9BF5723744}" srcOrd="2" destOrd="0" presId="urn:microsoft.com/office/officeart/2018/5/layout/IconLeafLabelList"/>
    <dgm:cxn modelId="{8730B1C0-2DC8-49CD-A5F8-4B798D6934A5}" type="presParOf" srcId="{970790A9-453F-4DF6-961D-8E9BF5723744}" destId="{6E4450C9-76D6-4E9A-A8A8-504E8AB9096B}" srcOrd="0" destOrd="0" presId="urn:microsoft.com/office/officeart/2018/5/layout/IconLeafLabelList"/>
    <dgm:cxn modelId="{BD232C2F-D9F7-400E-9C07-B23B6FD78545}" type="presParOf" srcId="{970790A9-453F-4DF6-961D-8E9BF5723744}" destId="{AE341636-7FBC-4EE1-9BEC-2FA0C90794A8}" srcOrd="1" destOrd="0" presId="urn:microsoft.com/office/officeart/2018/5/layout/IconLeafLabelList"/>
    <dgm:cxn modelId="{1617CC84-4528-4ECA-AC67-3E2531752553}" type="presParOf" srcId="{970790A9-453F-4DF6-961D-8E9BF5723744}" destId="{61269FE3-FC74-4679-846B-483A9CAA2207}" srcOrd="2" destOrd="0" presId="urn:microsoft.com/office/officeart/2018/5/layout/IconLeafLabelList"/>
    <dgm:cxn modelId="{E2FE0BE3-27AD-4063-9319-BE3B58B39F37}" type="presParOf" srcId="{970790A9-453F-4DF6-961D-8E9BF5723744}" destId="{09B1F055-C3BF-4714-A88F-80972F412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D5277-404F-41B3-AA37-2B325CE47833}">
      <dsp:nvSpPr>
        <dsp:cNvPr id="0" name=""/>
        <dsp:cNvSpPr/>
      </dsp:nvSpPr>
      <dsp:spPr>
        <a:xfrm>
          <a:off x="208388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1853F-5EA1-4B8E-88B6-37D77C0363F4}">
      <dsp:nvSpPr>
        <dsp:cNvPr id="0" name=""/>
        <dsp:cNvSpPr/>
      </dsp:nvSpPr>
      <dsp:spPr>
        <a:xfrm>
          <a:off x="345268" y="866678"/>
          <a:ext cx="368525" cy="3685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613F2-E548-4FBA-A586-87D67035AFEE}">
      <dsp:nvSpPr>
        <dsp:cNvPr id="0" name=""/>
        <dsp:cNvSpPr/>
      </dsp:nvSpPr>
      <dsp:spPr>
        <a:xfrm>
          <a:off x="3066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Conclusion</a:t>
          </a:r>
          <a:endParaRPr lang="en-US" sz="1100" kern="1200" dirty="0"/>
        </a:p>
      </dsp:txBody>
      <dsp:txXfrm>
        <a:off x="3066" y="1572141"/>
        <a:ext cx="1052929" cy="421171"/>
      </dsp:txXfrm>
    </dsp:sp>
    <dsp:sp modelId="{A41564DB-FCAD-47F3-AF91-F89DA39FDCF9}">
      <dsp:nvSpPr>
        <dsp:cNvPr id="0" name=""/>
        <dsp:cNvSpPr/>
      </dsp:nvSpPr>
      <dsp:spPr>
        <a:xfrm>
          <a:off x="1445580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9A884-AADC-43BA-B31B-580F33F0239D}">
      <dsp:nvSpPr>
        <dsp:cNvPr id="0" name=""/>
        <dsp:cNvSpPr/>
      </dsp:nvSpPr>
      <dsp:spPr>
        <a:xfrm>
          <a:off x="1582461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D2607-59EE-4533-9180-BC190A821F19}">
      <dsp:nvSpPr>
        <dsp:cNvPr id="0" name=""/>
        <dsp:cNvSpPr/>
      </dsp:nvSpPr>
      <dsp:spPr>
        <a:xfrm>
          <a:off x="1240259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Problem</a:t>
          </a:r>
          <a:br>
            <a:rPr lang="en-US" altLang="zh-TW" sz="1100" kern="1200" dirty="0"/>
          </a:br>
          <a:r>
            <a:rPr lang="en-US" altLang="zh-TW" sz="1100" kern="1200" dirty="0"/>
            <a:t>Domain</a:t>
          </a:r>
          <a:endParaRPr lang="en-US" sz="1100" kern="1200" dirty="0"/>
        </a:p>
      </dsp:txBody>
      <dsp:txXfrm>
        <a:off x="1240259" y="1572141"/>
        <a:ext cx="1052929" cy="421171"/>
      </dsp:txXfrm>
    </dsp:sp>
    <dsp:sp modelId="{1A0C5739-4105-40F1-9018-EFFE2F49AE84}">
      <dsp:nvSpPr>
        <dsp:cNvPr id="0" name=""/>
        <dsp:cNvSpPr/>
      </dsp:nvSpPr>
      <dsp:spPr>
        <a:xfrm>
          <a:off x="2705959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EB4B7-0EB2-4EEF-AA47-1D245BA623DD}">
      <dsp:nvSpPr>
        <dsp:cNvPr id="0" name=""/>
        <dsp:cNvSpPr/>
      </dsp:nvSpPr>
      <dsp:spPr>
        <a:xfrm>
          <a:off x="2819653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B6CEE-F7BB-4DD3-B21C-676683E17970}">
      <dsp:nvSpPr>
        <dsp:cNvPr id="0" name=""/>
        <dsp:cNvSpPr/>
      </dsp:nvSpPr>
      <dsp:spPr>
        <a:xfrm>
          <a:off x="2477451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Data Overview </a:t>
          </a:r>
          <a:endParaRPr lang="en-US" sz="1100" kern="1200" dirty="0"/>
        </a:p>
      </dsp:txBody>
      <dsp:txXfrm>
        <a:off x="2477451" y="1572141"/>
        <a:ext cx="1052929" cy="421171"/>
      </dsp:txXfrm>
    </dsp:sp>
    <dsp:sp modelId="{2C6F1FF0-B607-47A6-A170-4B33BFECB0ED}">
      <dsp:nvSpPr>
        <dsp:cNvPr id="0" name=""/>
        <dsp:cNvSpPr/>
      </dsp:nvSpPr>
      <dsp:spPr>
        <a:xfrm>
          <a:off x="3919965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731A1-665B-4548-A762-979B956D8119}">
      <dsp:nvSpPr>
        <dsp:cNvPr id="0" name=""/>
        <dsp:cNvSpPr/>
      </dsp:nvSpPr>
      <dsp:spPr>
        <a:xfrm>
          <a:off x="4056846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0F93B-55C3-4391-93C4-F4FD61495932}">
      <dsp:nvSpPr>
        <dsp:cNvPr id="0" name=""/>
        <dsp:cNvSpPr/>
      </dsp:nvSpPr>
      <dsp:spPr>
        <a:xfrm>
          <a:off x="3714643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Noise estimating &amp; Data splitting</a:t>
          </a:r>
          <a:endParaRPr lang="en-US" sz="1100" kern="1200" dirty="0"/>
        </a:p>
      </dsp:txBody>
      <dsp:txXfrm>
        <a:off x="3714643" y="1572141"/>
        <a:ext cx="1052929" cy="421171"/>
      </dsp:txXfrm>
    </dsp:sp>
    <dsp:sp modelId="{08EBC782-313D-45D8-9F10-5BFE27978606}">
      <dsp:nvSpPr>
        <dsp:cNvPr id="0" name=""/>
        <dsp:cNvSpPr/>
      </dsp:nvSpPr>
      <dsp:spPr>
        <a:xfrm>
          <a:off x="5157157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A2533-552B-4603-8DD0-3C3AB4C04D84}">
      <dsp:nvSpPr>
        <dsp:cNvPr id="0" name=""/>
        <dsp:cNvSpPr/>
      </dsp:nvSpPr>
      <dsp:spPr>
        <a:xfrm>
          <a:off x="5294038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5"/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D7292-30BA-4F28-8609-E314BAE8E310}">
      <dsp:nvSpPr>
        <dsp:cNvPr id="0" name=""/>
        <dsp:cNvSpPr/>
      </dsp:nvSpPr>
      <dsp:spPr>
        <a:xfrm>
          <a:off x="4951836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Data representation</a:t>
          </a:r>
          <a:endParaRPr lang="en-US" sz="1100" kern="1200" dirty="0"/>
        </a:p>
      </dsp:txBody>
      <dsp:txXfrm>
        <a:off x="4951836" y="1572141"/>
        <a:ext cx="1052929" cy="421171"/>
      </dsp:txXfrm>
    </dsp:sp>
    <dsp:sp modelId="{E346C8DC-8770-4AD8-986A-7073E8D8112A}">
      <dsp:nvSpPr>
        <dsp:cNvPr id="0" name=""/>
        <dsp:cNvSpPr/>
      </dsp:nvSpPr>
      <dsp:spPr>
        <a:xfrm>
          <a:off x="6394350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9C651-E632-4A43-ABA5-16F8D4CBAF94}">
      <dsp:nvSpPr>
        <dsp:cNvPr id="0" name=""/>
        <dsp:cNvSpPr/>
      </dsp:nvSpPr>
      <dsp:spPr>
        <a:xfrm>
          <a:off x="6531230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6"/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7FA51-0926-4780-BE37-A0826E1370A7}">
      <dsp:nvSpPr>
        <dsp:cNvPr id="0" name=""/>
        <dsp:cNvSpPr/>
      </dsp:nvSpPr>
      <dsp:spPr>
        <a:xfrm>
          <a:off x="6189028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Interpretation</a:t>
          </a:r>
          <a:endParaRPr lang="en-US" sz="1100" kern="1200" dirty="0"/>
        </a:p>
      </dsp:txBody>
      <dsp:txXfrm>
        <a:off x="6189028" y="1572141"/>
        <a:ext cx="1052929" cy="421171"/>
      </dsp:txXfrm>
    </dsp:sp>
    <dsp:sp modelId="{9FEB87B7-5A2E-407A-89BC-170E39E03EFB}">
      <dsp:nvSpPr>
        <dsp:cNvPr id="0" name=""/>
        <dsp:cNvSpPr/>
      </dsp:nvSpPr>
      <dsp:spPr>
        <a:xfrm>
          <a:off x="7631542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EC5D7-5D6D-459B-B22E-D09F59BB97D2}">
      <dsp:nvSpPr>
        <dsp:cNvPr id="0" name=""/>
        <dsp:cNvSpPr/>
      </dsp:nvSpPr>
      <dsp:spPr>
        <a:xfrm>
          <a:off x="7768423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7"/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DC866-81DB-4C41-A963-717E8FD78700}">
      <dsp:nvSpPr>
        <dsp:cNvPr id="0" name=""/>
        <dsp:cNvSpPr/>
      </dsp:nvSpPr>
      <dsp:spPr>
        <a:xfrm>
          <a:off x="7426221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Modeling</a:t>
          </a:r>
          <a:endParaRPr lang="en-US" sz="1100" kern="1200" dirty="0"/>
        </a:p>
      </dsp:txBody>
      <dsp:txXfrm>
        <a:off x="7426221" y="1572141"/>
        <a:ext cx="1052929" cy="421171"/>
      </dsp:txXfrm>
    </dsp:sp>
    <dsp:sp modelId="{6E4450C9-76D6-4E9A-A8A8-504E8AB9096B}">
      <dsp:nvSpPr>
        <dsp:cNvPr id="0" name=""/>
        <dsp:cNvSpPr/>
      </dsp:nvSpPr>
      <dsp:spPr>
        <a:xfrm>
          <a:off x="8868734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41636-7FBC-4EE1-9BEC-2FA0C90794A8}">
      <dsp:nvSpPr>
        <dsp:cNvPr id="0" name=""/>
        <dsp:cNvSpPr/>
      </dsp:nvSpPr>
      <dsp:spPr>
        <a:xfrm>
          <a:off x="9005615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1F055-C3BF-4714-A88F-80972F4123D8}">
      <dsp:nvSpPr>
        <dsp:cNvPr id="0" name=""/>
        <dsp:cNvSpPr/>
      </dsp:nvSpPr>
      <dsp:spPr>
        <a:xfrm>
          <a:off x="8663413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Conclusion</a:t>
          </a:r>
          <a:endParaRPr lang="en-US" sz="1100" kern="1200" dirty="0"/>
        </a:p>
      </dsp:txBody>
      <dsp:txXfrm>
        <a:off x="8663413" y="1572141"/>
        <a:ext cx="1052929" cy="421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D5277-404F-41B3-AA37-2B325CE47833}">
      <dsp:nvSpPr>
        <dsp:cNvPr id="0" name=""/>
        <dsp:cNvSpPr/>
      </dsp:nvSpPr>
      <dsp:spPr>
        <a:xfrm>
          <a:off x="208388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1853F-5EA1-4B8E-88B6-37D77C0363F4}">
      <dsp:nvSpPr>
        <dsp:cNvPr id="0" name=""/>
        <dsp:cNvSpPr/>
      </dsp:nvSpPr>
      <dsp:spPr>
        <a:xfrm>
          <a:off x="345268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613F2-E548-4FBA-A586-87D67035AFEE}">
      <dsp:nvSpPr>
        <dsp:cNvPr id="0" name=""/>
        <dsp:cNvSpPr/>
      </dsp:nvSpPr>
      <dsp:spPr>
        <a:xfrm>
          <a:off x="3066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Conclusion</a:t>
          </a:r>
          <a:endParaRPr lang="en-US" sz="1100" kern="1200" dirty="0"/>
        </a:p>
      </dsp:txBody>
      <dsp:txXfrm>
        <a:off x="3066" y="1572141"/>
        <a:ext cx="1052929" cy="421171"/>
      </dsp:txXfrm>
    </dsp:sp>
    <dsp:sp modelId="{A41564DB-FCAD-47F3-AF91-F89DA39FDCF9}">
      <dsp:nvSpPr>
        <dsp:cNvPr id="0" name=""/>
        <dsp:cNvSpPr/>
      </dsp:nvSpPr>
      <dsp:spPr>
        <a:xfrm>
          <a:off x="1445580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9A884-AADC-43BA-B31B-580F33F0239D}">
      <dsp:nvSpPr>
        <dsp:cNvPr id="0" name=""/>
        <dsp:cNvSpPr/>
      </dsp:nvSpPr>
      <dsp:spPr>
        <a:xfrm>
          <a:off x="1582461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D2607-59EE-4533-9180-BC190A821F19}">
      <dsp:nvSpPr>
        <dsp:cNvPr id="0" name=""/>
        <dsp:cNvSpPr/>
      </dsp:nvSpPr>
      <dsp:spPr>
        <a:xfrm>
          <a:off x="1240259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Problem</a:t>
          </a:r>
          <a:br>
            <a:rPr lang="en-US" altLang="zh-TW" sz="1100" kern="1200" dirty="0"/>
          </a:br>
          <a:r>
            <a:rPr lang="en-US" altLang="zh-TW" sz="1100" kern="1200" dirty="0"/>
            <a:t>Domain</a:t>
          </a:r>
          <a:endParaRPr lang="en-US" sz="1100" kern="1200" dirty="0"/>
        </a:p>
      </dsp:txBody>
      <dsp:txXfrm>
        <a:off x="1240259" y="1572141"/>
        <a:ext cx="1052929" cy="421171"/>
      </dsp:txXfrm>
    </dsp:sp>
    <dsp:sp modelId="{1A0C5739-4105-40F1-9018-EFFE2F49AE84}">
      <dsp:nvSpPr>
        <dsp:cNvPr id="0" name=""/>
        <dsp:cNvSpPr/>
      </dsp:nvSpPr>
      <dsp:spPr>
        <a:xfrm>
          <a:off x="2705959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EB4B7-0EB2-4EEF-AA47-1D245BA623DD}">
      <dsp:nvSpPr>
        <dsp:cNvPr id="0" name=""/>
        <dsp:cNvSpPr/>
      </dsp:nvSpPr>
      <dsp:spPr>
        <a:xfrm>
          <a:off x="2819653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3">
            <a:alphaModFix amt="40000"/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B6CEE-F7BB-4DD3-B21C-676683E17970}">
      <dsp:nvSpPr>
        <dsp:cNvPr id="0" name=""/>
        <dsp:cNvSpPr/>
      </dsp:nvSpPr>
      <dsp:spPr>
        <a:xfrm>
          <a:off x="2477451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Data Overview </a:t>
          </a:r>
          <a:endParaRPr lang="en-US" sz="1100" kern="1200" dirty="0"/>
        </a:p>
      </dsp:txBody>
      <dsp:txXfrm>
        <a:off x="2477451" y="1572141"/>
        <a:ext cx="1052929" cy="421171"/>
      </dsp:txXfrm>
    </dsp:sp>
    <dsp:sp modelId="{2C6F1FF0-B607-47A6-A170-4B33BFECB0ED}">
      <dsp:nvSpPr>
        <dsp:cNvPr id="0" name=""/>
        <dsp:cNvSpPr/>
      </dsp:nvSpPr>
      <dsp:spPr>
        <a:xfrm>
          <a:off x="3919965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731A1-665B-4548-A762-979B956D8119}">
      <dsp:nvSpPr>
        <dsp:cNvPr id="0" name=""/>
        <dsp:cNvSpPr/>
      </dsp:nvSpPr>
      <dsp:spPr>
        <a:xfrm>
          <a:off x="4056846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0F93B-55C3-4391-93C4-F4FD61495932}">
      <dsp:nvSpPr>
        <dsp:cNvPr id="0" name=""/>
        <dsp:cNvSpPr/>
      </dsp:nvSpPr>
      <dsp:spPr>
        <a:xfrm>
          <a:off x="3714643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Noise estimating &amp; Data splitting</a:t>
          </a:r>
          <a:endParaRPr lang="en-US" sz="1100" kern="1200" dirty="0"/>
        </a:p>
      </dsp:txBody>
      <dsp:txXfrm>
        <a:off x="3714643" y="1572141"/>
        <a:ext cx="1052929" cy="421171"/>
      </dsp:txXfrm>
    </dsp:sp>
    <dsp:sp modelId="{08EBC782-313D-45D8-9F10-5BFE27978606}">
      <dsp:nvSpPr>
        <dsp:cNvPr id="0" name=""/>
        <dsp:cNvSpPr/>
      </dsp:nvSpPr>
      <dsp:spPr>
        <a:xfrm>
          <a:off x="5157157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A2533-552B-4603-8DD0-3C3AB4C04D84}">
      <dsp:nvSpPr>
        <dsp:cNvPr id="0" name=""/>
        <dsp:cNvSpPr/>
      </dsp:nvSpPr>
      <dsp:spPr>
        <a:xfrm>
          <a:off x="5294038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5">
            <a:alphaModFix amt="40000"/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D7292-30BA-4F28-8609-E314BAE8E310}">
      <dsp:nvSpPr>
        <dsp:cNvPr id="0" name=""/>
        <dsp:cNvSpPr/>
      </dsp:nvSpPr>
      <dsp:spPr>
        <a:xfrm>
          <a:off x="4951836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Data representation</a:t>
          </a:r>
          <a:endParaRPr lang="en-US" sz="1100" kern="1200" dirty="0"/>
        </a:p>
      </dsp:txBody>
      <dsp:txXfrm>
        <a:off x="4951836" y="1572141"/>
        <a:ext cx="1052929" cy="421171"/>
      </dsp:txXfrm>
    </dsp:sp>
    <dsp:sp modelId="{E346C8DC-8770-4AD8-986A-7073E8D8112A}">
      <dsp:nvSpPr>
        <dsp:cNvPr id="0" name=""/>
        <dsp:cNvSpPr/>
      </dsp:nvSpPr>
      <dsp:spPr>
        <a:xfrm>
          <a:off x="6394350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9C651-E632-4A43-ABA5-16F8D4CBAF94}">
      <dsp:nvSpPr>
        <dsp:cNvPr id="0" name=""/>
        <dsp:cNvSpPr/>
      </dsp:nvSpPr>
      <dsp:spPr>
        <a:xfrm>
          <a:off x="6531230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6">
            <a:alphaModFix amt="40000"/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7FA51-0926-4780-BE37-A0826E1370A7}">
      <dsp:nvSpPr>
        <dsp:cNvPr id="0" name=""/>
        <dsp:cNvSpPr/>
      </dsp:nvSpPr>
      <dsp:spPr>
        <a:xfrm>
          <a:off x="6189028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Interpretation</a:t>
          </a:r>
          <a:endParaRPr lang="en-US" sz="1100" kern="1200" dirty="0"/>
        </a:p>
      </dsp:txBody>
      <dsp:txXfrm>
        <a:off x="6189028" y="1572141"/>
        <a:ext cx="1052929" cy="421171"/>
      </dsp:txXfrm>
    </dsp:sp>
    <dsp:sp modelId="{9FEB87B7-5A2E-407A-89BC-170E39E03EFB}">
      <dsp:nvSpPr>
        <dsp:cNvPr id="0" name=""/>
        <dsp:cNvSpPr/>
      </dsp:nvSpPr>
      <dsp:spPr>
        <a:xfrm>
          <a:off x="7631542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EC5D7-5D6D-459B-B22E-D09F59BB97D2}">
      <dsp:nvSpPr>
        <dsp:cNvPr id="0" name=""/>
        <dsp:cNvSpPr/>
      </dsp:nvSpPr>
      <dsp:spPr>
        <a:xfrm>
          <a:off x="7768423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7">
            <a:alphaModFix amt="40000"/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DC866-81DB-4C41-A963-717E8FD78700}">
      <dsp:nvSpPr>
        <dsp:cNvPr id="0" name=""/>
        <dsp:cNvSpPr/>
      </dsp:nvSpPr>
      <dsp:spPr>
        <a:xfrm>
          <a:off x="7426221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Modeling</a:t>
          </a:r>
          <a:endParaRPr lang="en-US" sz="1100" kern="1200" dirty="0"/>
        </a:p>
      </dsp:txBody>
      <dsp:txXfrm>
        <a:off x="7426221" y="1572141"/>
        <a:ext cx="1052929" cy="421171"/>
      </dsp:txXfrm>
    </dsp:sp>
    <dsp:sp modelId="{6E4450C9-76D6-4E9A-A8A8-504E8AB9096B}">
      <dsp:nvSpPr>
        <dsp:cNvPr id="0" name=""/>
        <dsp:cNvSpPr/>
      </dsp:nvSpPr>
      <dsp:spPr>
        <a:xfrm>
          <a:off x="8868734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41636-7FBC-4EE1-9BEC-2FA0C90794A8}">
      <dsp:nvSpPr>
        <dsp:cNvPr id="0" name=""/>
        <dsp:cNvSpPr/>
      </dsp:nvSpPr>
      <dsp:spPr>
        <a:xfrm>
          <a:off x="9005615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 amt="40000"/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1F055-C3BF-4714-A88F-80972F4123D8}">
      <dsp:nvSpPr>
        <dsp:cNvPr id="0" name=""/>
        <dsp:cNvSpPr/>
      </dsp:nvSpPr>
      <dsp:spPr>
        <a:xfrm>
          <a:off x="8663413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Conclusion</a:t>
          </a:r>
          <a:endParaRPr lang="en-US" sz="1100" kern="1200" dirty="0"/>
        </a:p>
      </dsp:txBody>
      <dsp:txXfrm>
        <a:off x="8663413" y="1572141"/>
        <a:ext cx="1052929" cy="4211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032C6-EBD6-4F17-8972-319FD8B85B07}">
      <dsp:nvSpPr>
        <dsp:cNvPr id="0" name=""/>
        <dsp:cNvSpPr/>
      </dsp:nvSpPr>
      <dsp:spPr>
        <a:xfrm>
          <a:off x="931872" y="426768"/>
          <a:ext cx="1341562" cy="134156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486D3-2D2A-4963-B4BB-62A075DC950D}">
      <dsp:nvSpPr>
        <dsp:cNvPr id="0" name=""/>
        <dsp:cNvSpPr/>
      </dsp:nvSpPr>
      <dsp:spPr>
        <a:xfrm>
          <a:off x="145098" y="1760861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Pro-Trump</a:t>
          </a:r>
        </a:p>
      </dsp:txBody>
      <dsp:txXfrm>
        <a:off x="145098" y="1760861"/>
        <a:ext cx="2981250" cy="720000"/>
      </dsp:txXfrm>
    </dsp:sp>
    <dsp:sp modelId="{E6344930-7C02-4752-B0D9-971F896171BE}">
      <dsp:nvSpPr>
        <dsp:cNvPr id="0" name=""/>
        <dsp:cNvSpPr/>
      </dsp:nvSpPr>
      <dsp:spPr>
        <a:xfrm>
          <a:off x="4494286" y="475749"/>
          <a:ext cx="1341562" cy="1341562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B2A37-AE02-4BF1-A8A0-2027359D8C20}">
      <dsp:nvSpPr>
        <dsp:cNvPr id="0" name=""/>
        <dsp:cNvSpPr/>
      </dsp:nvSpPr>
      <dsp:spPr>
        <a:xfrm>
          <a:off x="3648067" y="1760861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Anti-Trump</a:t>
          </a:r>
        </a:p>
      </dsp:txBody>
      <dsp:txXfrm>
        <a:off x="3648067" y="1760861"/>
        <a:ext cx="298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032C6-EBD6-4F17-8972-319FD8B85B07}">
      <dsp:nvSpPr>
        <dsp:cNvPr id="0" name=""/>
        <dsp:cNvSpPr/>
      </dsp:nvSpPr>
      <dsp:spPr>
        <a:xfrm>
          <a:off x="649577" y="327016"/>
          <a:ext cx="879952" cy="8799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486D3-2D2A-4963-B4BB-62A075DC950D}">
      <dsp:nvSpPr>
        <dsp:cNvPr id="0" name=""/>
        <dsp:cNvSpPr/>
      </dsp:nvSpPr>
      <dsp:spPr>
        <a:xfrm>
          <a:off x="111828" y="1489336"/>
          <a:ext cx="1955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Mathematical Concepts</a:t>
          </a:r>
        </a:p>
      </dsp:txBody>
      <dsp:txXfrm>
        <a:off x="111828" y="1489336"/>
        <a:ext cx="1955450" cy="720000"/>
      </dsp:txXfrm>
    </dsp:sp>
    <dsp:sp modelId="{31FE58A0-767E-4F64-8DFE-DA42F7CF4C44}">
      <dsp:nvSpPr>
        <dsp:cNvPr id="0" name=""/>
        <dsp:cNvSpPr/>
      </dsp:nvSpPr>
      <dsp:spPr>
        <a:xfrm>
          <a:off x="2947231" y="327016"/>
          <a:ext cx="879952" cy="8799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E6296-55DE-4339-AB72-07CCA7092A1C}">
      <dsp:nvSpPr>
        <dsp:cNvPr id="0" name=""/>
        <dsp:cNvSpPr/>
      </dsp:nvSpPr>
      <dsp:spPr>
        <a:xfrm>
          <a:off x="2409482" y="1489336"/>
          <a:ext cx="1955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More Handmade Models</a:t>
          </a:r>
        </a:p>
      </dsp:txBody>
      <dsp:txXfrm>
        <a:off x="2409482" y="1489336"/>
        <a:ext cx="1955450" cy="720000"/>
      </dsp:txXfrm>
    </dsp:sp>
    <dsp:sp modelId="{E6344930-7C02-4752-B0D9-971F896171BE}">
      <dsp:nvSpPr>
        <dsp:cNvPr id="0" name=""/>
        <dsp:cNvSpPr/>
      </dsp:nvSpPr>
      <dsp:spPr>
        <a:xfrm>
          <a:off x="5244885" y="327016"/>
          <a:ext cx="879952" cy="8799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B2A37-AE02-4BF1-A8A0-2027359D8C20}">
      <dsp:nvSpPr>
        <dsp:cNvPr id="0" name=""/>
        <dsp:cNvSpPr/>
      </dsp:nvSpPr>
      <dsp:spPr>
        <a:xfrm>
          <a:off x="4707137" y="1489336"/>
          <a:ext cx="1955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Natural Language Processing Techniques</a:t>
          </a:r>
        </a:p>
      </dsp:txBody>
      <dsp:txXfrm>
        <a:off x="4707137" y="1489336"/>
        <a:ext cx="19554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D5277-404F-41B3-AA37-2B325CE47833}">
      <dsp:nvSpPr>
        <dsp:cNvPr id="0" name=""/>
        <dsp:cNvSpPr/>
      </dsp:nvSpPr>
      <dsp:spPr>
        <a:xfrm>
          <a:off x="188933" y="691132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1853F-5EA1-4B8E-88B6-37D77C0363F4}">
      <dsp:nvSpPr>
        <dsp:cNvPr id="0" name=""/>
        <dsp:cNvSpPr/>
      </dsp:nvSpPr>
      <dsp:spPr>
        <a:xfrm>
          <a:off x="325814" y="828012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613F2-E548-4FBA-A586-87D67035AFEE}">
      <dsp:nvSpPr>
        <dsp:cNvPr id="0" name=""/>
        <dsp:cNvSpPr/>
      </dsp:nvSpPr>
      <dsp:spPr>
        <a:xfrm>
          <a:off x="3066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Conclusion</a:t>
          </a:r>
        </a:p>
      </dsp:txBody>
      <dsp:txXfrm>
        <a:off x="3066" y="1572141"/>
        <a:ext cx="1052929" cy="421171"/>
      </dsp:txXfrm>
    </dsp:sp>
    <dsp:sp modelId="{A41564DB-FCAD-47F3-AF91-F89DA39FDCF9}">
      <dsp:nvSpPr>
        <dsp:cNvPr id="0" name=""/>
        <dsp:cNvSpPr/>
      </dsp:nvSpPr>
      <dsp:spPr>
        <a:xfrm>
          <a:off x="1445580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9A884-AADC-43BA-B31B-580F33F0239D}">
      <dsp:nvSpPr>
        <dsp:cNvPr id="0" name=""/>
        <dsp:cNvSpPr/>
      </dsp:nvSpPr>
      <dsp:spPr>
        <a:xfrm>
          <a:off x="1582461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2">
            <a:alphaModFix amt="40000"/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D2607-59EE-4533-9180-BC190A821F19}">
      <dsp:nvSpPr>
        <dsp:cNvPr id="0" name=""/>
        <dsp:cNvSpPr/>
      </dsp:nvSpPr>
      <dsp:spPr>
        <a:xfrm>
          <a:off x="1240259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Problem</a:t>
          </a:r>
          <a:br>
            <a:rPr lang="en-US" altLang="zh-TW" sz="1100" kern="1200" dirty="0"/>
          </a:br>
          <a:r>
            <a:rPr lang="en-US" altLang="zh-TW" sz="1100" kern="1200" dirty="0"/>
            <a:t>Domain</a:t>
          </a:r>
          <a:endParaRPr lang="en-US" sz="1100" kern="1200" dirty="0"/>
        </a:p>
      </dsp:txBody>
      <dsp:txXfrm>
        <a:off x="1240259" y="1572141"/>
        <a:ext cx="1052929" cy="421171"/>
      </dsp:txXfrm>
    </dsp:sp>
    <dsp:sp modelId="{1A0C5739-4105-40F1-9018-EFFE2F49AE84}">
      <dsp:nvSpPr>
        <dsp:cNvPr id="0" name=""/>
        <dsp:cNvSpPr/>
      </dsp:nvSpPr>
      <dsp:spPr>
        <a:xfrm>
          <a:off x="2705959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EB4B7-0EB2-4EEF-AA47-1D245BA623DD}">
      <dsp:nvSpPr>
        <dsp:cNvPr id="0" name=""/>
        <dsp:cNvSpPr/>
      </dsp:nvSpPr>
      <dsp:spPr>
        <a:xfrm>
          <a:off x="2819653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B6CEE-F7BB-4DD3-B21C-676683E17970}">
      <dsp:nvSpPr>
        <dsp:cNvPr id="0" name=""/>
        <dsp:cNvSpPr/>
      </dsp:nvSpPr>
      <dsp:spPr>
        <a:xfrm>
          <a:off x="2477451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Data Overview </a:t>
          </a:r>
          <a:endParaRPr lang="en-US" sz="1100" kern="1200" dirty="0"/>
        </a:p>
      </dsp:txBody>
      <dsp:txXfrm>
        <a:off x="2477451" y="1572141"/>
        <a:ext cx="1052929" cy="421171"/>
      </dsp:txXfrm>
    </dsp:sp>
    <dsp:sp modelId="{2C6F1FF0-B607-47A6-A170-4B33BFECB0ED}">
      <dsp:nvSpPr>
        <dsp:cNvPr id="0" name=""/>
        <dsp:cNvSpPr/>
      </dsp:nvSpPr>
      <dsp:spPr>
        <a:xfrm>
          <a:off x="3919965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731A1-665B-4548-A762-979B956D8119}">
      <dsp:nvSpPr>
        <dsp:cNvPr id="0" name=""/>
        <dsp:cNvSpPr/>
      </dsp:nvSpPr>
      <dsp:spPr>
        <a:xfrm>
          <a:off x="4056846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0F93B-55C3-4391-93C4-F4FD61495932}">
      <dsp:nvSpPr>
        <dsp:cNvPr id="0" name=""/>
        <dsp:cNvSpPr/>
      </dsp:nvSpPr>
      <dsp:spPr>
        <a:xfrm>
          <a:off x="3714643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Noise estimating &amp; Data splitting</a:t>
          </a:r>
          <a:endParaRPr lang="en-US" sz="1100" kern="1200" dirty="0"/>
        </a:p>
      </dsp:txBody>
      <dsp:txXfrm>
        <a:off x="3714643" y="1572141"/>
        <a:ext cx="1052929" cy="421171"/>
      </dsp:txXfrm>
    </dsp:sp>
    <dsp:sp modelId="{08EBC782-313D-45D8-9F10-5BFE27978606}">
      <dsp:nvSpPr>
        <dsp:cNvPr id="0" name=""/>
        <dsp:cNvSpPr/>
      </dsp:nvSpPr>
      <dsp:spPr>
        <a:xfrm>
          <a:off x="5157157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A2533-552B-4603-8DD0-3C3AB4C04D84}">
      <dsp:nvSpPr>
        <dsp:cNvPr id="0" name=""/>
        <dsp:cNvSpPr/>
      </dsp:nvSpPr>
      <dsp:spPr>
        <a:xfrm>
          <a:off x="5294038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5">
            <a:alphaModFix amt="40000"/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D7292-30BA-4F28-8609-E314BAE8E310}">
      <dsp:nvSpPr>
        <dsp:cNvPr id="0" name=""/>
        <dsp:cNvSpPr/>
      </dsp:nvSpPr>
      <dsp:spPr>
        <a:xfrm>
          <a:off x="4951836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Data representation</a:t>
          </a:r>
          <a:endParaRPr lang="en-US" sz="1100" kern="1200" dirty="0"/>
        </a:p>
      </dsp:txBody>
      <dsp:txXfrm>
        <a:off x="4951836" y="1572141"/>
        <a:ext cx="1052929" cy="421171"/>
      </dsp:txXfrm>
    </dsp:sp>
    <dsp:sp modelId="{E346C8DC-8770-4AD8-986A-7073E8D8112A}">
      <dsp:nvSpPr>
        <dsp:cNvPr id="0" name=""/>
        <dsp:cNvSpPr/>
      </dsp:nvSpPr>
      <dsp:spPr>
        <a:xfrm>
          <a:off x="6394350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9C651-E632-4A43-ABA5-16F8D4CBAF94}">
      <dsp:nvSpPr>
        <dsp:cNvPr id="0" name=""/>
        <dsp:cNvSpPr/>
      </dsp:nvSpPr>
      <dsp:spPr>
        <a:xfrm>
          <a:off x="6531230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6">
            <a:alphaModFix amt="40000"/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7FA51-0926-4780-BE37-A0826E1370A7}">
      <dsp:nvSpPr>
        <dsp:cNvPr id="0" name=""/>
        <dsp:cNvSpPr/>
      </dsp:nvSpPr>
      <dsp:spPr>
        <a:xfrm>
          <a:off x="6189028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Interpretation</a:t>
          </a:r>
          <a:endParaRPr lang="en-US" sz="1100" kern="1200" dirty="0"/>
        </a:p>
      </dsp:txBody>
      <dsp:txXfrm>
        <a:off x="6189028" y="1572141"/>
        <a:ext cx="1052929" cy="421171"/>
      </dsp:txXfrm>
    </dsp:sp>
    <dsp:sp modelId="{9FEB87B7-5A2E-407A-89BC-170E39E03EFB}">
      <dsp:nvSpPr>
        <dsp:cNvPr id="0" name=""/>
        <dsp:cNvSpPr/>
      </dsp:nvSpPr>
      <dsp:spPr>
        <a:xfrm>
          <a:off x="7631542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EC5D7-5D6D-459B-B22E-D09F59BB97D2}">
      <dsp:nvSpPr>
        <dsp:cNvPr id="0" name=""/>
        <dsp:cNvSpPr/>
      </dsp:nvSpPr>
      <dsp:spPr>
        <a:xfrm>
          <a:off x="7768423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7">
            <a:alphaModFix amt="40000"/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DC866-81DB-4C41-A963-717E8FD78700}">
      <dsp:nvSpPr>
        <dsp:cNvPr id="0" name=""/>
        <dsp:cNvSpPr/>
      </dsp:nvSpPr>
      <dsp:spPr>
        <a:xfrm>
          <a:off x="7426221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Modeling</a:t>
          </a:r>
          <a:endParaRPr lang="en-US" sz="1100" kern="1200" dirty="0"/>
        </a:p>
      </dsp:txBody>
      <dsp:txXfrm>
        <a:off x="7426221" y="1572141"/>
        <a:ext cx="1052929" cy="421171"/>
      </dsp:txXfrm>
    </dsp:sp>
    <dsp:sp modelId="{6E4450C9-76D6-4E9A-A8A8-504E8AB9096B}">
      <dsp:nvSpPr>
        <dsp:cNvPr id="0" name=""/>
        <dsp:cNvSpPr/>
      </dsp:nvSpPr>
      <dsp:spPr>
        <a:xfrm>
          <a:off x="8868734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41636-7FBC-4EE1-9BEC-2FA0C90794A8}">
      <dsp:nvSpPr>
        <dsp:cNvPr id="0" name=""/>
        <dsp:cNvSpPr/>
      </dsp:nvSpPr>
      <dsp:spPr>
        <a:xfrm>
          <a:off x="9005615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 amt="40000"/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1F055-C3BF-4714-A88F-80972F4123D8}">
      <dsp:nvSpPr>
        <dsp:cNvPr id="0" name=""/>
        <dsp:cNvSpPr/>
      </dsp:nvSpPr>
      <dsp:spPr>
        <a:xfrm>
          <a:off x="8663413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Conclusion</a:t>
          </a:r>
          <a:endParaRPr lang="en-US" sz="1100" kern="1200" dirty="0"/>
        </a:p>
      </dsp:txBody>
      <dsp:txXfrm>
        <a:off x="8663413" y="1572141"/>
        <a:ext cx="1052929" cy="4211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D5277-404F-41B3-AA37-2B325CE47833}">
      <dsp:nvSpPr>
        <dsp:cNvPr id="0" name=""/>
        <dsp:cNvSpPr/>
      </dsp:nvSpPr>
      <dsp:spPr>
        <a:xfrm>
          <a:off x="188933" y="691132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1853F-5EA1-4B8E-88B6-37D77C0363F4}">
      <dsp:nvSpPr>
        <dsp:cNvPr id="0" name=""/>
        <dsp:cNvSpPr/>
      </dsp:nvSpPr>
      <dsp:spPr>
        <a:xfrm>
          <a:off x="325814" y="828012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613F2-E548-4FBA-A586-87D67035AFEE}">
      <dsp:nvSpPr>
        <dsp:cNvPr id="0" name=""/>
        <dsp:cNvSpPr/>
      </dsp:nvSpPr>
      <dsp:spPr>
        <a:xfrm>
          <a:off x="3066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Conclusion</a:t>
          </a:r>
        </a:p>
      </dsp:txBody>
      <dsp:txXfrm>
        <a:off x="3066" y="1572141"/>
        <a:ext cx="1052929" cy="421171"/>
      </dsp:txXfrm>
    </dsp:sp>
    <dsp:sp modelId="{A41564DB-FCAD-47F3-AF91-F89DA39FDCF9}">
      <dsp:nvSpPr>
        <dsp:cNvPr id="0" name=""/>
        <dsp:cNvSpPr/>
      </dsp:nvSpPr>
      <dsp:spPr>
        <a:xfrm>
          <a:off x="1445580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9A884-AADC-43BA-B31B-580F33F0239D}">
      <dsp:nvSpPr>
        <dsp:cNvPr id="0" name=""/>
        <dsp:cNvSpPr/>
      </dsp:nvSpPr>
      <dsp:spPr>
        <a:xfrm>
          <a:off x="1582461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2">
            <a:alphaModFix amt="40000"/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D2607-59EE-4533-9180-BC190A821F19}">
      <dsp:nvSpPr>
        <dsp:cNvPr id="0" name=""/>
        <dsp:cNvSpPr/>
      </dsp:nvSpPr>
      <dsp:spPr>
        <a:xfrm>
          <a:off x="1240259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Problem</a:t>
          </a:r>
          <a:br>
            <a:rPr lang="en-US" altLang="zh-TW" sz="1100" kern="1200" dirty="0"/>
          </a:br>
          <a:r>
            <a:rPr lang="en-US" altLang="zh-TW" sz="1100" kern="1200" dirty="0"/>
            <a:t>Domain</a:t>
          </a:r>
          <a:endParaRPr lang="en-US" sz="1100" kern="1200" dirty="0"/>
        </a:p>
      </dsp:txBody>
      <dsp:txXfrm>
        <a:off x="1240259" y="1572141"/>
        <a:ext cx="1052929" cy="421171"/>
      </dsp:txXfrm>
    </dsp:sp>
    <dsp:sp modelId="{1A0C5739-4105-40F1-9018-EFFE2F49AE84}">
      <dsp:nvSpPr>
        <dsp:cNvPr id="0" name=""/>
        <dsp:cNvSpPr/>
      </dsp:nvSpPr>
      <dsp:spPr>
        <a:xfrm>
          <a:off x="2705959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EB4B7-0EB2-4EEF-AA47-1D245BA623DD}">
      <dsp:nvSpPr>
        <dsp:cNvPr id="0" name=""/>
        <dsp:cNvSpPr/>
      </dsp:nvSpPr>
      <dsp:spPr>
        <a:xfrm>
          <a:off x="2819653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3">
            <a:alphaModFix amt="40000"/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B6CEE-F7BB-4DD3-B21C-676683E17970}">
      <dsp:nvSpPr>
        <dsp:cNvPr id="0" name=""/>
        <dsp:cNvSpPr/>
      </dsp:nvSpPr>
      <dsp:spPr>
        <a:xfrm>
          <a:off x="2477451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Data Overview </a:t>
          </a:r>
          <a:endParaRPr lang="en-US" sz="1100" kern="1200" dirty="0"/>
        </a:p>
      </dsp:txBody>
      <dsp:txXfrm>
        <a:off x="2477451" y="1572141"/>
        <a:ext cx="1052929" cy="421171"/>
      </dsp:txXfrm>
    </dsp:sp>
    <dsp:sp modelId="{2C6F1FF0-B607-47A6-A170-4B33BFECB0ED}">
      <dsp:nvSpPr>
        <dsp:cNvPr id="0" name=""/>
        <dsp:cNvSpPr/>
      </dsp:nvSpPr>
      <dsp:spPr>
        <a:xfrm>
          <a:off x="3919965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731A1-665B-4548-A762-979B956D8119}">
      <dsp:nvSpPr>
        <dsp:cNvPr id="0" name=""/>
        <dsp:cNvSpPr/>
      </dsp:nvSpPr>
      <dsp:spPr>
        <a:xfrm>
          <a:off x="4056846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0F93B-55C3-4391-93C4-F4FD61495932}">
      <dsp:nvSpPr>
        <dsp:cNvPr id="0" name=""/>
        <dsp:cNvSpPr/>
      </dsp:nvSpPr>
      <dsp:spPr>
        <a:xfrm>
          <a:off x="3714643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Noise estimating &amp; Data splitting</a:t>
          </a:r>
          <a:endParaRPr lang="en-US" sz="1100" kern="1200" dirty="0"/>
        </a:p>
      </dsp:txBody>
      <dsp:txXfrm>
        <a:off x="3714643" y="1572141"/>
        <a:ext cx="1052929" cy="421171"/>
      </dsp:txXfrm>
    </dsp:sp>
    <dsp:sp modelId="{08EBC782-313D-45D8-9F10-5BFE27978606}">
      <dsp:nvSpPr>
        <dsp:cNvPr id="0" name=""/>
        <dsp:cNvSpPr/>
      </dsp:nvSpPr>
      <dsp:spPr>
        <a:xfrm>
          <a:off x="5157157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A2533-552B-4603-8DD0-3C3AB4C04D84}">
      <dsp:nvSpPr>
        <dsp:cNvPr id="0" name=""/>
        <dsp:cNvSpPr/>
      </dsp:nvSpPr>
      <dsp:spPr>
        <a:xfrm>
          <a:off x="5294038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5">
            <a:alphaModFix amt="40000"/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D7292-30BA-4F28-8609-E314BAE8E310}">
      <dsp:nvSpPr>
        <dsp:cNvPr id="0" name=""/>
        <dsp:cNvSpPr/>
      </dsp:nvSpPr>
      <dsp:spPr>
        <a:xfrm>
          <a:off x="4951836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Data representation</a:t>
          </a:r>
          <a:endParaRPr lang="en-US" sz="1100" kern="1200" dirty="0"/>
        </a:p>
      </dsp:txBody>
      <dsp:txXfrm>
        <a:off x="4951836" y="1572141"/>
        <a:ext cx="1052929" cy="421171"/>
      </dsp:txXfrm>
    </dsp:sp>
    <dsp:sp modelId="{E346C8DC-8770-4AD8-986A-7073E8D8112A}">
      <dsp:nvSpPr>
        <dsp:cNvPr id="0" name=""/>
        <dsp:cNvSpPr/>
      </dsp:nvSpPr>
      <dsp:spPr>
        <a:xfrm>
          <a:off x="6394350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9C651-E632-4A43-ABA5-16F8D4CBAF94}">
      <dsp:nvSpPr>
        <dsp:cNvPr id="0" name=""/>
        <dsp:cNvSpPr/>
      </dsp:nvSpPr>
      <dsp:spPr>
        <a:xfrm>
          <a:off x="6531230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6">
            <a:alphaModFix amt="40000"/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7FA51-0926-4780-BE37-A0826E1370A7}">
      <dsp:nvSpPr>
        <dsp:cNvPr id="0" name=""/>
        <dsp:cNvSpPr/>
      </dsp:nvSpPr>
      <dsp:spPr>
        <a:xfrm>
          <a:off x="6189028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Interpretation</a:t>
          </a:r>
          <a:endParaRPr lang="en-US" sz="1100" kern="1200" dirty="0"/>
        </a:p>
      </dsp:txBody>
      <dsp:txXfrm>
        <a:off x="6189028" y="1572141"/>
        <a:ext cx="1052929" cy="421171"/>
      </dsp:txXfrm>
    </dsp:sp>
    <dsp:sp modelId="{9FEB87B7-5A2E-407A-89BC-170E39E03EFB}">
      <dsp:nvSpPr>
        <dsp:cNvPr id="0" name=""/>
        <dsp:cNvSpPr/>
      </dsp:nvSpPr>
      <dsp:spPr>
        <a:xfrm>
          <a:off x="7631542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EC5D7-5D6D-459B-B22E-D09F59BB97D2}">
      <dsp:nvSpPr>
        <dsp:cNvPr id="0" name=""/>
        <dsp:cNvSpPr/>
      </dsp:nvSpPr>
      <dsp:spPr>
        <a:xfrm>
          <a:off x="7768423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7">
            <a:alphaModFix amt="40000"/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DC866-81DB-4C41-A963-717E8FD78700}">
      <dsp:nvSpPr>
        <dsp:cNvPr id="0" name=""/>
        <dsp:cNvSpPr/>
      </dsp:nvSpPr>
      <dsp:spPr>
        <a:xfrm>
          <a:off x="7426221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Modeling</a:t>
          </a:r>
          <a:endParaRPr lang="en-US" sz="1100" kern="1200" dirty="0"/>
        </a:p>
      </dsp:txBody>
      <dsp:txXfrm>
        <a:off x="7426221" y="1572141"/>
        <a:ext cx="1052929" cy="421171"/>
      </dsp:txXfrm>
    </dsp:sp>
    <dsp:sp modelId="{6E4450C9-76D6-4E9A-A8A8-504E8AB9096B}">
      <dsp:nvSpPr>
        <dsp:cNvPr id="0" name=""/>
        <dsp:cNvSpPr/>
      </dsp:nvSpPr>
      <dsp:spPr>
        <a:xfrm>
          <a:off x="8868734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41636-7FBC-4EE1-9BEC-2FA0C90794A8}">
      <dsp:nvSpPr>
        <dsp:cNvPr id="0" name=""/>
        <dsp:cNvSpPr/>
      </dsp:nvSpPr>
      <dsp:spPr>
        <a:xfrm>
          <a:off x="9005615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 amt="40000"/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1F055-C3BF-4714-A88F-80972F4123D8}">
      <dsp:nvSpPr>
        <dsp:cNvPr id="0" name=""/>
        <dsp:cNvSpPr/>
      </dsp:nvSpPr>
      <dsp:spPr>
        <a:xfrm>
          <a:off x="8663413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Conclusion</a:t>
          </a:r>
          <a:endParaRPr lang="en-US" sz="1100" kern="1200" dirty="0"/>
        </a:p>
      </dsp:txBody>
      <dsp:txXfrm>
        <a:off x="8663413" y="1572141"/>
        <a:ext cx="1052929" cy="4211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78302-23FB-45F8-BE24-45D8B4E4B14B}">
      <dsp:nvSpPr>
        <dsp:cNvPr id="0" name=""/>
        <dsp:cNvSpPr/>
      </dsp:nvSpPr>
      <dsp:spPr>
        <a:xfrm>
          <a:off x="0" y="958220"/>
          <a:ext cx="4777875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4EB98-7BB7-4558-A58D-9BA67E2275DC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9997D-C5EF-4BC3-AFFA-FA6E003D0598}">
      <dsp:nvSpPr>
        <dsp:cNvPr id="0" name=""/>
        <dsp:cNvSpPr/>
      </dsp:nvSpPr>
      <dsp:spPr>
        <a:xfrm>
          <a:off x="2043221" y="958220"/>
          <a:ext cx="2734653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Noise estimating </a:t>
          </a:r>
          <a:endParaRPr lang="en-US" sz="2500" kern="1200" dirty="0"/>
        </a:p>
      </dsp:txBody>
      <dsp:txXfrm>
        <a:off x="2043221" y="958220"/>
        <a:ext cx="2734653" cy="1769022"/>
      </dsp:txXfrm>
    </dsp:sp>
    <dsp:sp modelId="{58313B69-CF3E-43EE-94EC-41485C77959B}">
      <dsp:nvSpPr>
        <dsp:cNvPr id="0" name=""/>
        <dsp:cNvSpPr/>
      </dsp:nvSpPr>
      <dsp:spPr>
        <a:xfrm>
          <a:off x="0" y="3169499"/>
          <a:ext cx="4777875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9A5FA-3B43-4D75-AF59-5CF3E09BD65D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09650-3C0D-4596-839A-4327ED61B343}">
      <dsp:nvSpPr>
        <dsp:cNvPr id="0" name=""/>
        <dsp:cNvSpPr/>
      </dsp:nvSpPr>
      <dsp:spPr>
        <a:xfrm>
          <a:off x="2043221" y="3169499"/>
          <a:ext cx="2734653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Data splitting</a:t>
          </a:r>
          <a:endParaRPr lang="zh-TW" altLang="en-US" sz="2500" kern="1200" dirty="0"/>
        </a:p>
      </dsp:txBody>
      <dsp:txXfrm>
        <a:off x="2043221" y="3169499"/>
        <a:ext cx="2734653" cy="176902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D5277-404F-41B3-AA37-2B325CE47833}">
      <dsp:nvSpPr>
        <dsp:cNvPr id="0" name=""/>
        <dsp:cNvSpPr/>
      </dsp:nvSpPr>
      <dsp:spPr>
        <a:xfrm>
          <a:off x="188933" y="691132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1853F-5EA1-4B8E-88B6-37D77C0363F4}">
      <dsp:nvSpPr>
        <dsp:cNvPr id="0" name=""/>
        <dsp:cNvSpPr/>
      </dsp:nvSpPr>
      <dsp:spPr>
        <a:xfrm>
          <a:off x="325814" y="828012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613F2-E548-4FBA-A586-87D67035AFEE}">
      <dsp:nvSpPr>
        <dsp:cNvPr id="0" name=""/>
        <dsp:cNvSpPr/>
      </dsp:nvSpPr>
      <dsp:spPr>
        <a:xfrm>
          <a:off x="3066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Conclusion</a:t>
          </a:r>
        </a:p>
      </dsp:txBody>
      <dsp:txXfrm>
        <a:off x="3066" y="1572141"/>
        <a:ext cx="1052929" cy="421171"/>
      </dsp:txXfrm>
    </dsp:sp>
    <dsp:sp modelId="{A41564DB-FCAD-47F3-AF91-F89DA39FDCF9}">
      <dsp:nvSpPr>
        <dsp:cNvPr id="0" name=""/>
        <dsp:cNvSpPr/>
      </dsp:nvSpPr>
      <dsp:spPr>
        <a:xfrm>
          <a:off x="1445580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9A884-AADC-43BA-B31B-580F33F0239D}">
      <dsp:nvSpPr>
        <dsp:cNvPr id="0" name=""/>
        <dsp:cNvSpPr/>
      </dsp:nvSpPr>
      <dsp:spPr>
        <a:xfrm>
          <a:off x="1582461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2">
            <a:alphaModFix amt="40000"/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D2607-59EE-4533-9180-BC190A821F19}">
      <dsp:nvSpPr>
        <dsp:cNvPr id="0" name=""/>
        <dsp:cNvSpPr/>
      </dsp:nvSpPr>
      <dsp:spPr>
        <a:xfrm>
          <a:off x="1240259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Problem</a:t>
          </a:r>
          <a:br>
            <a:rPr lang="en-US" altLang="zh-TW" sz="1100" kern="1200" dirty="0"/>
          </a:br>
          <a:r>
            <a:rPr lang="en-US" altLang="zh-TW" sz="1100" kern="1200" dirty="0"/>
            <a:t>Domain</a:t>
          </a:r>
          <a:endParaRPr lang="en-US" sz="1100" kern="1200" dirty="0"/>
        </a:p>
      </dsp:txBody>
      <dsp:txXfrm>
        <a:off x="1240259" y="1572141"/>
        <a:ext cx="1052929" cy="421171"/>
      </dsp:txXfrm>
    </dsp:sp>
    <dsp:sp modelId="{1A0C5739-4105-40F1-9018-EFFE2F49AE84}">
      <dsp:nvSpPr>
        <dsp:cNvPr id="0" name=""/>
        <dsp:cNvSpPr/>
      </dsp:nvSpPr>
      <dsp:spPr>
        <a:xfrm>
          <a:off x="2705959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EB4B7-0EB2-4EEF-AA47-1D245BA623DD}">
      <dsp:nvSpPr>
        <dsp:cNvPr id="0" name=""/>
        <dsp:cNvSpPr/>
      </dsp:nvSpPr>
      <dsp:spPr>
        <a:xfrm>
          <a:off x="2819653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3">
            <a:alphaModFix amt="40000"/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B6CEE-F7BB-4DD3-B21C-676683E17970}">
      <dsp:nvSpPr>
        <dsp:cNvPr id="0" name=""/>
        <dsp:cNvSpPr/>
      </dsp:nvSpPr>
      <dsp:spPr>
        <a:xfrm>
          <a:off x="2477451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Data Overview </a:t>
          </a:r>
          <a:endParaRPr lang="en-US" sz="1100" kern="1200" dirty="0"/>
        </a:p>
      </dsp:txBody>
      <dsp:txXfrm>
        <a:off x="2477451" y="1572141"/>
        <a:ext cx="1052929" cy="421171"/>
      </dsp:txXfrm>
    </dsp:sp>
    <dsp:sp modelId="{2C6F1FF0-B607-47A6-A170-4B33BFECB0ED}">
      <dsp:nvSpPr>
        <dsp:cNvPr id="0" name=""/>
        <dsp:cNvSpPr/>
      </dsp:nvSpPr>
      <dsp:spPr>
        <a:xfrm>
          <a:off x="3919965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731A1-665B-4548-A762-979B956D8119}">
      <dsp:nvSpPr>
        <dsp:cNvPr id="0" name=""/>
        <dsp:cNvSpPr/>
      </dsp:nvSpPr>
      <dsp:spPr>
        <a:xfrm>
          <a:off x="4056846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0F93B-55C3-4391-93C4-F4FD61495932}">
      <dsp:nvSpPr>
        <dsp:cNvPr id="0" name=""/>
        <dsp:cNvSpPr/>
      </dsp:nvSpPr>
      <dsp:spPr>
        <a:xfrm>
          <a:off x="3714643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Noise estimating &amp; Data splitting</a:t>
          </a:r>
          <a:endParaRPr lang="en-US" sz="1100" kern="1200" dirty="0"/>
        </a:p>
      </dsp:txBody>
      <dsp:txXfrm>
        <a:off x="3714643" y="1572141"/>
        <a:ext cx="1052929" cy="421171"/>
      </dsp:txXfrm>
    </dsp:sp>
    <dsp:sp modelId="{08EBC782-313D-45D8-9F10-5BFE27978606}">
      <dsp:nvSpPr>
        <dsp:cNvPr id="0" name=""/>
        <dsp:cNvSpPr/>
      </dsp:nvSpPr>
      <dsp:spPr>
        <a:xfrm>
          <a:off x="5157157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A2533-552B-4603-8DD0-3C3AB4C04D84}">
      <dsp:nvSpPr>
        <dsp:cNvPr id="0" name=""/>
        <dsp:cNvSpPr/>
      </dsp:nvSpPr>
      <dsp:spPr>
        <a:xfrm>
          <a:off x="5294038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5"/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D7292-30BA-4F28-8609-E314BAE8E310}">
      <dsp:nvSpPr>
        <dsp:cNvPr id="0" name=""/>
        <dsp:cNvSpPr/>
      </dsp:nvSpPr>
      <dsp:spPr>
        <a:xfrm>
          <a:off x="4951836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Data representation</a:t>
          </a:r>
          <a:endParaRPr lang="en-US" sz="1100" kern="1200" dirty="0"/>
        </a:p>
      </dsp:txBody>
      <dsp:txXfrm>
        <a:off x="4951836" y="1572141"/>
        <a:ext cx="1052929" cy="421171"/>
      </dsp:txXfrm>
    </dsp:sp>
    <dsp:sp modelId="{E346C8DC-8770-4AD8-986A-7073E8D8112A}">
      <dsp:nvSpPr>
        <dsp:cNvPr id="0" name=""/>
        <dsp:cNvSpPr/>
      </dsp:nvSpPr>
      <dsp:spPr>
        <a:xfrm>
          <a:off x="6394350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9C651-E632-4A43-ABA5-16F8D4CBAF94}">
      <dsp:nvSpPr>
        <dsp:cNvPr id="0" name=""/>
        <dsp:cNvSpPr/>
      </dsp:nvSpPr>
      <dsp:spPr>
        <a:xfrm>
          <a:off x="6531230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6">
            <a:alphaModFix amt="40000"/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7FA51-0926-4780-BE37-A0826E1370A7}">
      <dsp:nvSpPr>
        <dsp:cNvPr id="0" name=""/>
        <dsp:cNvSpPr/>
      </dsp:nvSpPr>
      <dsp:spPr>
        <a:xfrm>
          <a:off x="6189028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Interpretation</a:t>
          </a:r>
          <a:endParaRPr lang="en-US" sz="1100" kern="1200" dirty="0"/>
        </a:p>
      </dsp:txBody>
      <dsp:txXfrm>
        <a:off x="6189028" y="1572141"/>
        <a:ext cx="1052929" cy="421171"/>
      </dsp:txXfrm>
    </dsp:sp>
    <dsp:sp modelId="{9FEB87B7-5A2E-407A-89BC-170E39E03EFB}">
      <dsp:nvSpPr>
        <dsp:cNvPr id="0" name=""/>
        <dsp:cNvSpPr/>
      </dsp:nvSpPr>
      <dsp:spPr>
        <a:xfrm>
          <a:off x="7631542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EC5D7-5D6D-459B-B22E-D09F59BB97D2}">
      <dsp:nvSpPr>
        <dsp:cNvPr id="0" name=""/>
        <dsp:cNvSpPr/>
      </dsp:nvSpPr>
      <dsp:spPr>
        <a:xfrm>
          <a:off x="7768423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7">
            <a:alphaModFix amt="40000"/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DC866-81DB-4C41-A963-717E8FD78700}">
      <dsp:nvSpPr>
        <dsp:cNvPr id="0" name=""/>
        <dsp:cNvSpPr/>
      </dsp:nvSpPr>
      <dsp:spPr>
        <a:xfrm>
          <a:off x="7426221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Modeling</a:t>
          </a:r>
          <a:endParaRPr lang="en-US" sz="1100" kern="1200" dirty="0"/>
        </a:p>
      </dsp:txBody>
      <dsp:txXfrm>
        <a:off x="7426221" y="1572141"/>
        <a:ext cx="1052929" cy="421171"/>
      </dsp:txXfrm>
    </dsp:sp>
    <dsp:sp modelId="{6E4450C9-76D6-4E9A-A8A8-504E8AB9096B}">
      <dsp:nvSpPr>
        <dsp:cNvPr id="0" name=""/>
        <dsp:cNvSpPr/>
      </dsp:nvSpPr>
      <dsp:spPr>
        <a:xfrm>
          <a:off x="8868734" y="729797"/>
          <a:ext cx="642287" cy="6422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41636-7FBC-4EE1-9BEC-2FA0C90794A8}">
      <dsp:nvSpPr>
        <dsp:cNvPr id="0" name=""/>
        <dsp:cNvSpPr/>
      </dsp:nvSpPr>
      <dsp:spPr>
        <a:xfrm>
          <a:off x="9005615" y="866678"/>
          <a:ext cx="368525" cy="368525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 amt="40000"/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1F055-C3BF-4714-A88F-80972F4123D8}">
      <dsp:nvSpPr>
        <dsp:cNvPr id="0" name=""/>
        <dsp:cNvSpPr/>
      </dsp:nvSpPr>
      <dsp:spPr>
        <a:xfrm>
          <a:off x="8663413" y="1572141"/>
          <a:ext cx="1052929" cy="42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100" kern="1200" dirty="0"/>
            <a:t>Conclusion</a:t>
          </a:r>
          <a:endParaRPr lang="en-US" sz="1100" kern="1200" dirty="0"/>
        </a:p>
      </dsp:txBody>
      <dsp:txXfrm>
        <a:off x="8663413" y="1572141"/>
        <a:ext cx="1052929" cy="4211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B87B7-5A2E-407A-89BC-170E39E03EFB}">
      <dsp:nvSpPr>
        <dsp:cNvPr id="0" name=""/>
        <dsp:cNvSpPr/>
      </dsp:nvSpPr>
      <dsp:spPr>
        <a:xfrm>
          <a:off x="2606469" y="16523"/>
          <a:ext cx="1269562" cy="126956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EC5D7-5D6D-459B-B22E-D09F59BB97D2}">
      <dsp:nvSpPr>
        <dsp:cNvPr id="0" name=""/>
        <dsp:cNvSpPr/>
      </dsp:nvSpPr>
      <dsp:spPr>
        <a:xfrm>
          <a:off x="2877031" y="287086"/>
          <a:ext cx="728437" cy="72843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DC866-81DB-4C41-A963-717E8FD78700}">
      <dsp:nvSpPr>
        <dsp:cNvPr id="0" name=""/>
        <dsp:cNvSpPr/>
      </dsp:nvSpPr>
      <dsp:spPr>
        <a:xfrm>
          <a:off x="1308102" y="1681523"/>
          <a:ext cx="3866296" cy="1127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3600" kern="1200" dirty="0"/>
            <a:t>BOW</a:t>
          </a:r>
          <a:br>
            <a:rPr lang="en-US" altLang="zh-TW" sz="3600" kern="1200" dirty="0"/>
          </a:br>
          <a:r>
            <a:rPr lang="en-US" altLang="zh-TW" sz="3600" kern="1200" dirty="0"/>
            <a:t>(Bag of word)</a:t>
          </a:r>
          <a:endParaRPr lang="en-US" sz="3600" kern="1200" dirty="0"/>
        </a:p>
      </dsp:txBody>
      <dsp:txXfrm>
        <a:off x="1308102" y="1681523"/>
        <a:ext cx="3866296" cy="1127162"/>
      </dsp:txXfrm>
    </dsp:sp>
    <dsp:sp modelId="{6E4450C9-76D6-4E9A-A8A8-504E8AB9096B}">
      <dsp:nvSpPr>
        <dsp:cNvPr id="0" name=""/>
        <dsp:cNvSpPr/>
      </dsp:nvSpPr>
      <dsp:spPr>
        <a:xfrm>
          <a:off x="6360409" y="16523"/>
          <a:ext cx="1269562" cy="126956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41636-7FBC-4EE1-9BEC-2FA0C90794A8}">
      <dsp:nvSpPr>
        <dsp:cNvPr id="0" name=""/>
        <dsp:cNvSpPr/>
      </dsp:nvSpPr>
      <dsp:spPr>
        <a:xfrm>
          <a:off x="6630971" y="287086"/>
          <a:ext cx="728437" cy="728437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1F055-C3BF-4714-A88F-80972F4123D8}">
      <dsp:nvSpPr>
        <dsp:cNvPr id="0" name=""/>
        <dsp:cNvSpPr/>
      </dsp:nvSpPr>
      <dsp:spPr>
        <a:xfrm>
          <a:off x="5538617" y="1681523"/>
          <a:ext cx="2913146" cy="1127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3600" kern="1200" dirty="0"/>
            <a:t>WORD2Vec</a:t>
          </a:r>
          <a:endParaRPr lang="en-US" sz="3600" kern="1200" dirty="0"/>
        </a:p>
      </dsp:txBody>
      <dsp:txXfrm>
        <a:off x="5538617" y="1681523"/>
        <a:ext cx="2913146" cy="1127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57C6C-EB79-4E78-987D-F88C4C2F7A73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785AD-97CC-4057-A634-3D19FF7689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465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785AD-97CC-4057-A634-3D19FF76893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01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books.google.com.tw/books?id=HxmdDwAAQBAJ&amp;pg=PA11&amp;lpg=PA11&amp;dq=Noise+Removal+natural+language&amp;source=bl&amp;ots=lQEYvoC4VW&amp;sig=ACfU3U2KBAzXS_KJ1cZBhyyTE29hYzvkWw&amp;hl=zh-TW&amp;sa=X&amp;ved=2ahUKEwigkNGy5oLqAhUsK6YKHU4CCrsQ6AEwA3oECAgQAQ#v=onepage&amp;q=Noise%20Removal%20natural%20language&amp;f=fal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785AD-97CC-4057-A634-3D19FF76893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897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books.google.com.tw/books?id=HxmdDwAAQBAJ&amp;pg=PA11&amp;lpg=PA11&amp;dq=Noise+Removal+natural+language&amp;source=bl&amp;ots=lQEYvoC4VW&amp;sig=ACfU3U2KBAzXS_KJ1cZBhyyTE29hYzvkWw&amp;hl=zh-TW&amp;sa=X&amp;ved=2ahUKEwigkNGy5oLqAhUsK6YKHU4CCrsQ6AEwA3oECAgQAQ#v=onepage&amp;q=Noise%20Removal%20natural%20language&amp;f=fal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785AD-97CC-4057-A634-3D19FF76893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03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785AD-97CC-4057-A634-3D19FF76893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361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785AD-97CC-4057-A634-3D19FF76893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852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785AD-97CC-4057-A634-3D19FF76893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352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785AD-97CC-4057-A634-3D19FF76893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614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785AD-97CC-4057-A634-3D19FF76893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06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785AD-97CC-4057-A634-3D19FF76893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21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AAF08-FDE6-4617-BF31-BEB7E345D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F865CA-F4A6-42C5-A7E9-8C0EB2CFD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6991C9-39D6-4B48-8010-C4DB7762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B70-6A66-4F77-95F9-87D911924B0F}" type="datetime1">
              <a:rPr lang="en-US" altLang="zh-TW" smtClean="0"/>
              <a:t>6/15/2020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07588C-E79A-4E1A-B2C6-01F36204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639C65-0C49-4698-B7D5-BD2E6031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9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71A8A-ABCF-41A3-A931-8FD71C68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01A48F-6FC6-4756-A5D0-50EE8CA7A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037C6C-BA0F-412B-B28D-02FBDF7D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A764-264B-4D7D-B6B6-8042AD44B535}" type="datetime1">
              <a:rPr lang="en-US" altLang="zh-TW" smtClean="0"/>
              <a:t>6/15/2020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B8940D-2F53-4FCC-9EB8-E095DF3F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7DE928-1DBF-4F25-9FD7-ED3226CC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0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529B621-913E-41E0-85A4-F1196D20C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C733F6-3468-48BD-B98D-F4D6D7900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2B6142-965F-4470-AD20-F5E5B6EF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18C5-CF7E-46B6-9442-8CFAA948D6AC}" type="datetime1">
              <a:rPr lang="en-US" altLang="zh-TW" smtClean="0"/>
              <a:t>6/15/2020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63A4A1-E1BF-480F-A887-3EF2EEF4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D2A1F2-B64F-41DD-BFFD-DC84DE86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9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6BC43D-E0F3-4A50-A446-AA4EAE36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91895D-DE04-41E9-B838-7AD768CB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B8A4FC-1CE4-43DF-A70D-F12CD795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B05A-A931-4B61-AFE7-76A580E695F2}" type="datetime1">
              <a:rPr lang="en-US" altLang="zh-TW" smtClean="0"/>
              <a:t>6/15/2020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BD70D9-0D23-423F-B75C-500D6817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8F9850-5D3D-4263-9352-A5AB2A73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8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FD335A-4222-4CE2-A0D3-6CBF6E30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A5065E-9F40-4BC3-BA66-1D0478D84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9BC55-5184-4E38-996E-6F24D51F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FBB1-A763-485B-B9BC-94B25EB0E317}" type="datetime1">
              <a:rPr lang="en-US" altLang="zh-TW" smtClean="0"/>
              <a:t>6/15/2020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2AD320-491A-4C41-8C87-BCCA1AA1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E67275-83E6-4FD4-BA83-C8725735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3C4C5-416A-466C-96FE-83A65B9E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DDD292-0841-4874-81D0-D46AA864E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F9C058-9C89-4B80-9A09-81A519CF0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B64FDB-7E21-46FF-9FBC-8326561F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5A17-9F69-492A-8C18-68830E018108}" type="datetime1">
              <a:rPr lang="en-US" altLang="zh-TW" smtClean="0"/>
              <a:t>6/15/2020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A1D38D-881B-4DBB-84D8-1F969863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D71E2D-F79D-4633-B01C-365495FD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4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1F65CA-60FE-480B-9161-8C49A8D1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5A28BC-DDE4-4163-BACE-625444835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12AF78-57D2-4A02-A2A5-FEA88E6BE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32C10B1-3F98-4C5E-8443-AAC1CDB67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AFB71A1-E46D-48EC-AA26-BE01298EC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1C354C5-6D56-40F1-828B-D78B7E87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F500-6F77-481F-B7A8-599F7B5379C9}" type="datetime1">
              <a:rPr lang="en-US" altLang="zh-TW" smtClean="0"/>
              <a:t>6/15/2020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1DF4616-B7F5-4910-89B4-533B9438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61B44C-17FF-4FDC-99EC-A68BD133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E5E73-938E-4F0B-9841-D7103490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1403BF3-1819-40FE-AC19-3E07154D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3CE2-CD27-41FB-A08F-72A092E58187}" type="datetime1">
              <a:rPr lang="en-US" altLang="zh-TW" smtClean="0"/>
              <a:t>6/15/2020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28B36E2-D355-4520-9268-490E6DEF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CD19B1-F19F-478D-BF2D-19101964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0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9BDB2BC-EE49-422A-A9C5-A72FB0DF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10BA-A886-4A70-8785-80A2B5015A1D}" type="datetime1">
              <a:rPr lang="en-US" altLang="zh-TW" smtClean="0"/>
              <a:t>6/15/2020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B4EF528-CB54-4485-B292-C5B67A9B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AABDE1-B010-43D5-85D0-19F96681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8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183614-F8CD-4279-9F33-5216CA68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768D24-3F06-44AD-977E-18523CE0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BE51F3-8FFD-41C4-A936-2598A50B5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E5024D-D9D2-48E9-8FED-E373D720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E944-6698-49B6-B9F6-D0887EE2B6B2}" type="datetime1">
              <a:rPr lang="en-US" altLang="zh-TW" smtClean="0"/>
              <a:t>6/15/2020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DC770A-7DF6-47CD-9C80-81161952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365F65-41E8-4977-BB5E-3C6CE6E9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0ED261-8537-412F-B6D9-D04175B5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67E860C-FA66-4EB8-AF31-664C3BB26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7E64F3-83AE-4AD2-813F-29F5B5B36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2478AF-7A9E-4C72-AF60-BA28A003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FAA5-595B-4388-AF0A-2164D9B78BF8}" type="datetime1">
              <a:rPr lang="en-US" altLang="zh-TW" smtClean="0"/>
              <a:t>6/15/2020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7DF97C-A1E4-4EF9-A16B-FEA96397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72C9F5-00D6-42EE-80A0-2FC6D18D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1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781F694-FAA8-4F6C-85FA-2854998F6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04150F-B22A-4BD7-B82B-406D9C6B7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9D93A5-CDDF-4DAF-8A82-57A126B9C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D3AEC-8DE9-4D13-BF56-030466BECB33}" type="datetime1">
              <a:rPr lang="en-US" altLang="zh-TW" smtClean="0"/>
              <a:t>6/15/2020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85CEFD-CC0D-4393-BEEB-EC70ACBB4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DCA4AE-D2E3-4CD8-9E6E-004243B53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28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5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23B194-6C60-44C4-BDFE-3467928E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091762"/>
            <a:ext cx="7484787" cy="12645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900" b="1" dirty="0">
                <a:solidFill>
                  <a:srgbClr val="FFFFFF"/>
                </a:solidFill>
              </a:rPr>
              <a:t>Trump's Taiwan Call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2700" dirty="0">
                <a:solidFill>
                  <a:srgbClr val="FFFFFF"/>
                </a:solidFill>
              </a:rPr>
              <a:t>What are people tweeting regarding Trump’s Taiwan call ?</a:t>
            </a:r>
            <a:br>
              <a:rPr lang="en-US" sz="2700" dirty="0">
                <a:solidFill>
                  <a:srgbClr val="FFFFFF"/>
                </a:solidFill>
              </a:rPr>
            </a:b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Dataset Pitch (Team 4)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5FE1FB-885E-4814-A4E5-7AA48CB44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3181384" cy="1264587"/>
          </a:xfrm>
        </p:spPr>
        <p:txBody>
          <a:bodyPr anchor="ctr">
            <a:normAutofit/>
          </a:bodyPr>
          <a:lstStyle/>
          <a:p>
            <a:pPr algn="l"/>
            <a:r>
              <a:rPr lang="zh-TW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趙上涵 </a:t>
            </a:r>
            <a:r>
              <a:rPr lang="en-US" altLang="zh-TW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Ricardo S. Chao</a:t>
            </a:r>
          </a:p>
          <a:p>
            <a:pPr algn="l"/>
            <a:r>
              <a:rPr lang="zh-TW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楊曜丞 </a:t>
            </a:r>
            <a:r>
              <a:rPr lang="en-US" altLang="zh-TW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Dylan Yang</a:t>
            </a:r>
          </a:p>
          <a:p>
            <a:pPr algn="l"/>
            <a:r>
              <a:rPr lang="zh-TW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趙晟瑋 </a:t>
            </a:r>
            <a:r>
              <a:rPr lang="en-US" altLang="zh-TW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Spencer Chao</a:t>
            </a:r>
            <a:endParaRPr 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Picture 2" descr="一張含有 相片, 男人, 握住, 女性 的圖片&#10;&#10;自動產生的描述">
            <a:extLst>
              <a:ext uri="{FF2B5EF4-FFF2-40B4-BE49-F238E27FC236}">
                <a16:creationId xmlns:a16="http://schemas.microsoft.com/office/drawing/2014/main" id="{E8937E82-8987-4ED6-8DC6-69CAE167EC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" r="-1" b="22138"/>
          <a:stretch/>
        </p:blipFill>
        <p:spPr bwMode="auto">
          <a:xfrm>
            <a:off x="320040" y="293407"/>
            <a:ext cx="11548872" cy="44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B72765-09DA-47C8-BCC5-ACDDB605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5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E2D972C-9819-4298-A6E9-A0E76AA596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" y="-20320"/>
            <a:ext cx="12192000" cy="6878320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82E7B64E-CF12-4C81-9045-C87D56EBB4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t="49605"/>
          <a:stretch/>
        </p:blipFill>
        <p:spPr bwMode="auto">
          <a:xfrm>
            <a:off x="6284349" y="2441094"/>
            <a:ext cx="5701749" cy="220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64FB8A3-522D-4377-A5EA-F4D367DF549B}"/>
              </a:ext>
            </a:extLst>
          </p:cNvPr>
          <p:cNvSpPr/>
          <p:nvPr/>
        </p:nvSpPr>
        <p:spPr>
          <a:xfrm>
            <a:off x="6284350" y="2822045"/>
            <a:ext cx="47657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Kate is donating a #kidney to her husband http://t.co/Xg95n9tFkE . You can help! I did @fundanything #donate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54EE468-5C13-44A9-A527-5765648D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10</a:t>
            </a:fld>
            <a:endParaRPr lang="en-US"/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44C786BC-C672-432C-99AC-ED1D11DE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0319"/>
            <a:ext cx="4572001" cy="778168"/>
          </a:xfrm>
        </p:spPr>
        <p:txBody>
          <a:bodyPr>
            <a:noAutofit/>
          </a:bodyPr>
          <a:lstStyle/>
          <a:p>
            <a:r>
              <a:rPr lang="en-US" sz="3600" b="1" u="sng" dirty="0">
                <a:latin typeface="+mn-lt"/>
              </a:rPr>
              <a:t>Dataset Overview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A48255E-D938-4CB2-B5E0-F269EBF8E605}"/>
              </a:ext>
            </a:extLst>
          </p:cNvPr>
          <p:cNvGrpSpPr/>
          <p:nvPr/>
        </p:nvGrpSpPr>
        <p:grpSpPr>
          <a:xfrm>
            <a:off x="291079" y="1086513"/>
            <a:ext cx="5701749" cy="2260741"/>
            <a:chOff x="291079" y="1086513"/>
            <a:chExt cx="5701749" cy="2260741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F3CABB9F-39C1-4068-89FB-37A4CEA563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68" t="49605"/>
            <a:stretch/>
          </p:blipFill>
          <p:spPr bwMode="auto">
            <a:xfrm>
              <a:off x="291079" y="1086513"/>
              <a:ext cx="5701749" cy="2260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6115BE9-A52C-40C9-9A70-2FF4AF9F9BC6}"/>
                </a:ext>
              </a:extLst>
            </p:cNvPr>
            <p:cNvSpPr/>
            <p:nvPr/>
          </p:nvSpPr>
          <p:spPr>
            <a:xfrm>
              <a:off x="291079" y="1519752"/>
              <a:ext cx="4788921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RT @SteveSGoddard: </a:t>
              </a:r>
              <a:br>
                <a:rPr lang="en-US" sz="2200" b="1" dirty="0">
                  <a:solidFill>
                    <a:schemeClr val="bg1"/>
                  </a:solidFill>
                </a:rPr>
              </a:br>
              <a:r>
                <a:rPr lang="en-US" sz="2200" b="1" dirty="0">
                  <a:solidFill>
                    <a:schemeClr val="bg1"/>
                  </a:solidFill>
                </a:rPr>
                <a:t>The @nytimes was thrilled by Obama talking to Communist dictator Castro, and horrified by Trump talking to the elected l??e</a:t>
              </a: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F7D2E0E0-DF77-4ADA-B7E6-DD7DB5B257BB}"/>
              </a:ext>
            </a:extLst>
          </p:cNvPr>
          <p:cNvGrpSpPr/>
          <p:nvPr/>
        </p:nvGrpSpPr>
        <p:grpSpPr>
          <a:xfrm>
            <a:off x="291079" y="3998400"/>
            <a:ext cx="5701749" cy="2208453"/>
            <a:chOff x="291079" y="3998400"/>
            <a:chExt cx="5701749" cy="2208453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BC16F1F6-DCB6-4FB5-9E59-1DC0C0E1CD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68" t="49605"/>
            <a:stretch/>
          </p:blipFill>
          <p:spPr bwMode="auto">
            <a:xfrm>
              <a:off x="291079" y="3998400"/>
              <a:ext cx="5701749" cy="2208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6CAD960-1A73-41FF-8C20-281D61B24421}"/>
                </a:ext>
              </a:extLst>
            </p:cNvPr>
            <p:cNvSpPr/>
            <p:nvPr/>
          </p:nvSpPr>
          <p:spPr>
            <a:xfrm>
              <a:off x="291080" y="4379351"/>
              <a:ext cx="4653454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@Canvasguru: Lol! </a:t>
              </a:r>
              <a:br>
                <a:rPr lang="en-US" sz="2200" b="1" dirty="0">
                  <a:solidFill>
                    <a:schemeClr val="bg1"/>
                  </a:solidFill>
                </a:rPr>
              </a:br>
              <a:r>
                <a:rPr lang="en-US" sz="2200" b="1" dirty="0">
                  <a:solidFill>
                    <a:schemeClr val="bg1"/>
                  </a:solidFill>
                </a:rPr>
                <a:t>RT @martintagg: .@</a:t>
              </a:r>
              <a:r>
                <a:rPr lang="en-US" sz="2200" b="1" dirty="0" err="1">
                  <a:solidFill>
                    <a:schemeClr val="bg1"/>
                  </a:solidFill>
                </a:rPr>
                <a:t>realDonaldTrump</a:t>
              </a:r>
              <a:r>
                <a:rPr lang="en-US" sz="2200" b="1" dirty="0">
                  <a:solidFill>
                    <a:schemeClr val="bg1"/>
                  </a:solidFill>
                </a:rPr>
                <a:t> You've been popular with ladies for a while. What's your secret handsome?" My hair!</a:t>
              </a:r>
            </a:p>
          </p:txBody>
        </p:sp>
      </p:grp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EA5A61EB-9056-4A5C-830F-038EE8F5C97C}"/>
              </a:ext>
            </a:extLst>
          </p:cNvPr>
          <p:cNvSpPr/>
          <p:nvPr/>
        </p:nvSpPr>
        <p:spPr>
          <a:xfrm>
            <a:off x="1518132" y="3410412"/>
            <a:ext cx="3247641" cy="39199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20203"/>
                </a:solidFill>
              </a:rPr>
              <a:t>Retweet Without Comment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047EC347-6940-436F-A235-CDD97B62EFDE}"/>
              </a:ext>
            </a:extLst>
          </p:cNvPr>
          <p:cNvSpPr/>
          <p:nvPr/>
        </p:nvSpPr>
        <p:spPr>
          <a:xfrm>
            <a:off x="1552959" y="6275340"/>
            <a:ext cx="3247641" cy="39199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20203"/>
                </a:solidFill>
              </a:rPr>
              <a:t>Retweet With Comment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43DB8CB2-B62F-4F6A-816A-D56753F8ECEF}"/>
              </a:ext>
            </a:extLst>
          </p:cNvPr>
          <p:cNvSpPr/>
          <p:nvPr/>
        </p:nvSpPr>
        <p:spPr>
          <a:xfrm>
            <a:off x="8577922" y="4710634"/>
            <a:ext cx="1556398" cy="39199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20203"/>
                </a:solidFill>
              </a:rPr>
              <a:t>Tweet</a:t>
            </a:r>
          </a:p>
        </p:txBody>
      </p:sp>
    </p:spTree>
    <p:extLst>
      <p:ext uri="{BB962C8B-B14F-4D97-AF65-F5344CB8AC3E}">
        <p14:creationId xmlns:p14="http://schemas.microsoft.com/office/powerpoint/2010/main" val="258367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E2D972C-9819-4298-A6E9-A0E76AA596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" y="-20320"/>
            <a:ext cx="12192000" cy="6878320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82E7B64E-CF12-4C81-9045-C87D56EBB4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t="49605"/>
          <a:stretch/>
        </p:blipFill>
        <p:spPr bwMode="auto">
          <a:xfrm>
            <a:off x="6284349" y="2441094"/>
            <a:ext cx="5701749" cy="220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64FB8A3-522D-4377-A5EA-F4D367DF549B}"/>
              </a:ext>
            </a:extLst>
          </p:cNvPr>
          <p:cNvSpPr/>
          <p:nvPr/>
        </p:nvSpPr>
        <p:spPr>
          <a:xfrm>
            <a:off x="6284350" y="2822045"/>
            <a:ext cx="47657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Kate is donating a #kidney to her husband http://t.co/Xg95n9tFkE . You can help! I did @fundanything #donate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54EE468-5C13-44A9-A527-5765648D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11</a:t>
            </a:fld>
            <a:endParaRPr lang="en-US"/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44C786BC-C672-432C-99AC-ED1D11DE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0319"/>
            <a:ext cx="4572001" cy="778168"/>
          </a:xfrm>
        </p:spPr>
        <p:txBody>
          <a:bodyPr>
            <a:noAutofit/>
          </a:bodyPr>
          <a:lstStyle/>
          <a:p>
            <a:r>
              <a:rPr lang="en-US" sz="3600" b="1" u="sng" dirty="0">
                <a:latin typeface="+mn-lt"/>
              </a:rPr>
              <a:t>Dataset Overview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A48255E-D938-4CB2-B5E0-F269EBF8E605}"/>
              </a:ext>
            </a:extLst>
          </p:cNvPr>
          <p:cNvGrpSpPr/>
          <p:nvPr/>
        </p:nvGrpSpPr>
        <p:grpSpPr>
          <a:xfrm>
            <a:off x="244520" y="1043840"/>
            <a:ext cx="5748308" cy="2303414"/>
            <a:chOff x="244520" y="1043840"/>
            <a:chExt cx="5748308" cy="2303414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F3CABB9F-39C1-4068-89FB-37A4CEA563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68" t="49605"/>
            <a:stretch/>
          </p:blipFill>
          <p:spPr bwMode="auto">
            <a:xfrm>
              <a:off x="291079" y="1086513"/>
              <a:ext cx="5701749" cy="2260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6115BE9-A52C-40C9-9A70-2FF4AF9F9BC6}"/>
                </a:ext>
              </a:extLst>
            </p:cNvPr>
            <p:cNvSpPr/>
            <p:nvPr/>
          </p:nvSpPr>
          <p:spPr>
            <a:xfrm>
              <a:off x="291079" y="1519752"/>
              <a:ext cx="4788921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RT @SteveSGoddard: </a:t>
              </a:r>
              <a:br>
                <a:rPr lang="en-US" sz="2200" b="1" dirty="0">
                  <a:solidFill>
                    <a:schemeClr val="bg1"/>
                  </a:solidFill>
                </a:rPr>
              </a:br>
              <a:r>
                <a:rPr lang="en-US" sz="2200" b="1" dirty="0">
                  <a:solidFill>
                    <a:schemeClr val="bg1"/>
                  </a:solidFill>
                </a:rPr>
                <a:t>The @nytimes was thrilled by Obama talking to Communist dictator Castro, and horrified by Trump talking to the elected l??e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FF3302-7206-44FC-A808-EDF08EA08C87}"/>
                </a:ext>
              </a:extLst>
            </p:cNvPr>
            <p:cNvSpPr/>
            <p:nvPr/>
          </p:nvSpPr>
          <p:spPr>
            <a:xfrm>
              <a:off x="244520" y="1043840"/>
              <a:ext cx="1443087" cy="39199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20203"/>
                  </a:solidFill>
                </a:rPr>
                <a:t>Tweet Type</a:t>
              </a: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C48621D7-24DC-4D05-B050-F7CE963CCEAB}"/>
                </a:ext>
              </a:extLst>
            </p:cNvPr>
            <p:cNvSpPr/>
            <p:nvPr/>
          </p:nvSpPr>
          <p:spPr>
            <a:xfrm>
              <a:off x="291078" y="1519752"/>
              <a:ext cx="453639" cy="39199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19AB24D3-392D-4D91-9417-C50D9E221E46}"/>
                </a:ext>
              </a:extLst>
            </p:cNvPr>
            <p:cNvSpPr/>
            <p:nvPr/>
          </p:nvSpPr>
          <p:spPr>
            <a:xfrm>
              <a:off x="744718" y="1519751"/>
              <a:ext cx="2133949" cy="391993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79F2489E-0D77-49CA-A60A-3CBA95529B14}"/>
                </a:ext>
              </a:extLst>
            </p:cNvPr>
            <p:cNvSpPr/>
            <p:nvPr/>
          </p:nvSpPr>
          <p:spPr>
            <a:xfrm>
              <a:off x="1932126" y="1043840"/>
              <a:ext cx="1443087" cy="39199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20203"/>
                  </a:solidFill>
                </a:rPr>
                <a:t>At Sign</a:t>
              </a: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6AA3E140-53DA-42E8-B1C8-F75107E458E3}"/>
                </a:ext>
              </a:extLst>
            </p:cNvPr>
            <p:cNvSpPr/>
            <p:nvPr/>
          </p:nvSpPr>
          <p:spPr>
            <a:xfrm>
              <a:off x="291078" y="1915504"/>
              <a:ext cx="4509522" cy="143175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17307854-9D75-4ECF-99F2-EB8A1B10BC9B}"/>
                </a:ext>
              </a:extLst>
            </p:cNvPr>
            <p:cNvSpPr/>
            <p:nvPr/>
          </p:nvSpPr>
          <p:spPr>
            <a:xfrm>
              <a:off x="3927991" y="1435832"/>
              <a:ext cx="1605648" cy="39199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20203"/>
                  </a:solidFill>
                </a:rPr>
                <a:t>Retweet Text</a:t>
              </a: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F7D2E0E0-DF77-4ADA-B7E6-DD7DB5B257BB}"/>
              </a:ext>
            </a:extLst>
          </p:cNvPr>
          <p:cNvGrpSpPr/>
          <p:nvPr/>
        </p:nvGrpSpPr>
        <p:grpSpPr>
          <a:xfrm>
            <a:off x="291079" y="3998400"/>
            <a:ext cx="5701749" cy="2208453"/>
            <a:chOff x="291079" y="3998400"/>
            <a:chExt cx="5701749" cy="2208453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BC16F1F6-DCB6-4FB5-9E59-1DC0C0E1CD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68" t="49605"/>
            <a:stretch/>
          </p:blipFill>
          <p:spPr bwMode="auto">
            <a:xfrm>
              <a:off x="291079" y="3998400"/>
              <a:ext cx="5701749" cy="2208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6CAD960-1A73-41FF-8C20-281D61B24421}"/>
                </a:ext>
              </a:extLst>
            </p:cNvPr>
            <p:cNvSpPr/>
            <p:nvPr/>
          </p:nvSpPr>
          <p:spPr>
            <a:xfrm>
              <a:off x="291080" y="4379351"/>
              <a:ext cx="4653454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@Canvasguru: Lol! </a:t>
              </a:r>
              <a:br>
                <a:rPr lang="en-US" sz="2200" b="1" dirty="0">
                  <a:solidFill>
                    <a:schemeClr val="bg1"/>
                  </a:solidFill>
                </a:rPr>
              </a:br>
              <a:r>
                <a:rPr lang="en-US" sz="2200" b="1" dirty="0">
                  <a:solidFill>
                    <a:schemeClr val="bg1"/>
                  </a:solidFill>
                </a:rPr>
                <a:t>RT @martintagg: .@</a:t>
              </a:r>
              <a:r>
                <a:rPr lang="en-US" sz="2200" b="1" dirty="0" err="1">
                  <a:solidFill>
                    <a:schemeClr val="bg1"/>
                  </a:solidFill>
                </a:rPr>
                <a:t>realDonaldTrump</a:t>
              </a:r>
              <a:r>
                <a:rPr lang="en-US" sz="2200" b="1" dirty="0">
                  <a:solidFill>
                    <a:schemeClr val="bg1"/>
                  </a:solidFill>
                </a:rPr>
                <a:t> You've been popular with ladies for a while. What's your secret handsome? My hair!</a:t>
              </a: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112BBBCD-28B5-493B-88CD-D72F92CD815F}"/>
                </a:ext>
              </a:extLst>
            </p:cNvPr>
            <p:cNvSpPr/>
            <p:nvPr/>
          </p:nvSpPr>
          <p:spPr>
            <a:xfrm>
              <a:off x="2057680" y="4394560"/>
              <a:ext cx="541587" cy="391993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A44EDAC0-50A1-4474-ABE0-A9D7D0B2B542}"/>
                </a:ext>
              </a:extLst>
            </p:cNvPr>
            <p:cNvSpPr/>
            <p:nvPr/>
          </p:nvSpPr>
          <p:spPr>
            <a:xfrm>
              <a:off x="2685538" y="4379350"/>
              <a:ext cx="2038861" cy="39199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20203"/>
                  </a:solidFill>
                </a:rPr>
                <a:t>Personal Comment</a:t>
              </a:r>
            </a:p>
          </p:txBody>
        </p:sp>
      </p:grp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EA5A61EB-9056-4A5C-830F-038EE8F5C97C}"/>
              </a:ext>
            </a:extLst>
          </p:cNvPr>
          <p:cNvSpPr/>
          <p:nvPr/>
        </p:nvSpPr>
        <p:spPr>
          <a:xfrm>
            <a:off x="1518132" y="3410412"/>
            <a:ext cx="3247641" cy="39199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20203"/>
                </a:solidFill>
              </a:rPr>
              <a:t>Retweet Without Comment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047EC347-6940-436F-A235-CDD97B62EFDE}"/>
              </a:ext>
            </a:extLst>
          </p:cNvPr>
          <p:cNvSpPr/>
          <p:nvPr/>
        </p:nvSpPr>
        <p:spPr>
          <a:xfrm>
            <a:off x="1552959" y="6275340"/>
            <a:ext cx="3247641" cy="39199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20203"/>
                </a:solidFill>
              </a:rPr>
              <a:t>Retweet With Comment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43DB8CB2-B62F-4F6A-816A-D56753F8ECEF}"/>
              </a:ext>
            </a:extLst>
          </p:cNvPr>
          <p:cNvSpPr/>
          <p:nvPr/>
        </p:nvSpPr>
        <p:spPr>
          <a:xfrm>
            <a:off x="8577922" y="4710634"/>
            <a:ext cx="1556398" cy="39199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20203"/>
                </a:solidFill>
              </a:rPr>
              <a:t>Tweet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C522E6B3-3F05-4768-9BF1-57CB24188B17}"/>
              </a:ext>
            </a:extLst>
          </p:cNvPr>
          <p:cNvSpPr/>
          <p:nvPr/>
        </p:nvSpPr>
        <p:spPr>
          <a:xfrm>
            <a:off x="6285464" y="2834638"/>
            <a:ext cx="4764657" cy="108201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1613C053-8B73-4F11-A6DF-380500DBAD93}"/>
              </a:ext>
            </a:extLst>
          </p:cNvPr>
          <p:cNvSpPr/>
          <p:nvPr/>
        </p:nvSpPr>
        <p:spPr>
          <a:xfrm>
            <a:off x="7612436" y="2368966"/>
            <a:ext cx="1930972" cy="391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20203"/>
                </a:solidFill>
              </a:rPr>
              <a:t>Tweet Content</a:t>
            </a: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264F66E4-8BEB-4708-9146-1C87076DA59B}"/>
              </a:ext>
            </a:extLst>
          </p:cNvPr>
          <p:cNvSpPr/>
          <p:nvPr/>
        </p:nvSpPr>
        <p:spPr>
          <a:xfrm>
            <a:off x="7408333" y="3179649"/>
            <a:ext cx="2783163" cy="37860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6AACF4B8-4104-4968-86FE-6A861660FE9C}"/>
              </a:ext>
            </a:extLst>
          </p:cNvPr>
          <p:cNvSpPr/>
          <p:nvPr/>
        </p:nvSpPr>
        <p:spPr>
          <a:xfrm>
            <a:off x="9709985" y="2723486"/>
            <a:ext cx="1443087" cy="3919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20203"/>
                </a:solidFill>
              </a:rPr>
              <a:t>Link</a:t>
            </a: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B930D479-3856-41A1-8EDE-5E9C33908EBA}"/>
              </a:ext>
            </a:extLst>
          </p:cNvPr>
          <p:cNvSpPr/>
          <p:nvPr/>
        </p:nvSpPr>
        <p:spPr>
          <a:xfrm>
            <a:off x="9897533" y="3558252"/>
            <a:ext cx="1037456" cy="34829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D389A1CA-2DDD-4220-9113-FD93C059A09D}"/>
              </a:ext>
            </a:extLst>
          </p:cNvPr>
          <p:cNvSpPr/>
          <p:nvPr/>
        </p:nvSpPr>
        <p:spPr>
          <a:xfrm>
            <a:off x="9709985" y="3993057"/>
            <a:ext cx="1443087" cy="3919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20203"/>
                </a:solidFill>
              </a:rPr>
              <a:t>Hashtag</a:t>
            </a:r>
          </a:p>
        </p:txBody>
      </p:sp>
    </p:spTree>
    <p:extLst>
      <p:ext uri="{BB962C8B-B14F-4D97-AF65-F5344CB8AC3E}">
        <p14:creationId xmlns:p14="http://schemas.microsoft.com/office/powerpoint/2010/main" val="332141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E2D972C-9819-4298-A6E9-A0E76AA596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" y="-20320"/>
            <a:ext cx="12192000" cy="6878320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A58EFCAC-68E5-486B-8A83-6A25D71FE9E8}"/>
              </a:ext>
            </a:extLst>
          </p:cNvPr>
          <p:cNvGrpSpPr/>
          <p:nvPr/>
        </p:nvGrpSpPr>
        <p:grpSpPr>
          <a:xfrm>
            <a:off x="718659" y="757849"/>
            <a:ext cx="10754682" cy="5659121"/>
            <a:chOff x="718658" y="955039"/>
            <a:chExt cx="10754682" cy="5659121"/>
          </a:xfrm>
        </p:grpSpPr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93B67A80-4447-4130-A5F0-EB1A4948A6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68" t="49605"/>
            <a:stretch/>
          </p:blipFill>
          <p:spPr bwMode="auto">
            <a:xfrm>
              <a:off x="718658" y="955039"/>
              <a:ext cx="10754681" cy="3582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E6186C5C-532B-482B-9ACD-0A929EF179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68" t="49605"/>
            <a:stretch/>
          </p:blipFill>
          <p:spPr bwMode="auto">
            <a:xfrm>
              <a:off x="718659" y="2448560"/>
              <a:ext cx="10754681" cy="416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F8F9B18D-AD76-4D8B-8244-90A2C33EBFA3}"/>
              </a:ext>
            </a:extLst>
          </p:cNvPr>
          <p:cNvSpPr/>
          <p:nvPr/>
        </p:nvSpPr>
        <p:spPr>
          <a:xfrm>
            <a:off x="962943" y="862184"/>
            <a:ext cx="9413083" cy="4236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bg1"/>
                </a:solidFill>
              </a:rPr>
              <a:t>1229</a:t>
            </a:r>
            <a:r>
              <a:rPr lang="zh-TW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</a:rPr>
              <a:t>tweets. (with 775 unique values.)</a:t>
            </a:r>
          </a:p>
          <a:p>
            <a:pPr>
              <a:lnSpc>
                <a:spcPct val="200000"/>
              </a:lnSpc>
            </a:pPr>
            <a:r>
              <a:rPr lang="en-US" altLang="zh-TW" b="1" dirty="0">
                <a:solidFill>
                  <a:schemeClr val="bg1"/>
                </a:solidFill>
              </a:rPr>
              <a:t>(May have to crawl additional data from twitter for later word2vec model build-up)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.csv file (each row represent an entry of the data.)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Include various “Twitter Slangs”, such as @ Sign, Hashtag , RT, etc.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Lots of noise, and misspellings.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Without labels.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C0FFE8-FB3A-43D6-AA2A-724100B6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12</a:t>
            </a:fld>
            <a:endParaRPr 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DA3CCE61-182A-467A-BA79-FB018033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0319"/>
            <a:ext cx="4572001" cy="778168"/>
          </a:xfrm>
        </p:spPr>
        <p:txBody>
          <a:bodyPr>
            <a:noAutofit/>
          </a:bodyPr>
          <a:lstStyle/>
          <a:p>
            <a:r>
              <a:rPr lang="en-US" sz="3600" b="1" u="sng" dirty="0">
                <a:latin typeface="+mn-lt"/>
              </a:rPr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333442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E2D972C-9819-4298-A6E9-A0E76AA596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" y="-20320"/>
            <a:ext cx="12192000" cy="6878320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82E7B64E-CF12-4C81-9045-C87D56EBB4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t="49605"/>
          <a:stretch/>
        </p:blipFill>
        <p:spPr bwMode="auto">
          <a:xfrm>
            <a:off x="6284349" y="2441094"/>
            <a:ext cx="5701749" cy="220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64FB8A3-522D-4377-A5EA-F4D367DF549B}"/>
              </a:ext>
            </a:extLst>
          </p:cNvPr>
          <p:cNvSpPr/>
          <p:nvPr/>
        </p:nvSpPr>
        <p:spPr>
          <a:xfrm>
            <a:off x="6284350" y="2822045"/>
            <a:ext cx="476577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RT @charliekirk11: Trump takes a congratulatory phone call from Taiwan and gets from grief from the media than Obama giving $500 billion to??e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54EE468-5C13-44A9-A527-5765648D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13</a:t>
            </a:fld>
            <a:endParaRPr lang="en-US"/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44C786BC-C672-432C-99AC-ED1D11DE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0319"/>
            <a:ext cx="4572001" cy="778168"/>
          </a:xfrm>
        </p:spPr>
        <p:txBody>
          <a:bodyPr>
            <a:noAutofit/>
          </a:bodyPr>
          <a:lstStyle/>
          <a:p>
            <a:r>
              <a:rPr lang="en-US" sz="3600" b="1" u="sng" dirty="0">
                <a:latin typeface="+mn-lt"/>
              </a:rPr>
              <a:t>Dataset Overview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A48255E-D938-4CB2-B5E0-F269EBF8E605}"/>
              </a:ext>
            </a:extLst>
          </p:cNvPr>
          <p:cNvGrpSpPr/>
          <p:nvPr/>
        </p:nvGrpSpPr>
        <p:grpSpPr>
          <a:xfrm>
            <a:off x="291078" y="1086513"/>
            <a:ext cx="5701750" cy="2260741"/>
            <a:chOff x="291078" y="1086513"/>
            <a:chExt cx="5701750" cy="2260741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F3CABB9F-39C1-4068-89FB-37A4CEA563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68" t="49605"/>
            <a:stretch/>
          </p:blipFill>
          <p:spPr bwMode="auto">
            <a:xfrm>
              <a:off x="291079" y="1086513"/>
              <a:ext cx="5701749" cy="2260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6115BE9-A52C-40C9-9A70-2FF4AF9F9BC6}"/>
                </a:ext>
              </a:extLst>
            </p:cNvPr>
            <p:cNvSpPr/>
            <p:nvPr/>
          </p:nvSpPr>
          <p:spPr>
            <a:xfrm>
              <a:off x="291078" y="1650420"/>
              <a:ext cx="4788921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Donald Trump?</a:t>
              </a:r>
              <a:r>
                <a:rPr lang="zh-TW" altLang="en-US" sz="2200" b="1" dirty="0">
                  <a:solidFill>
                    <a:schemeClr val="bg1"/>
                  </a:solidFill>
                </a:rPr>
                <a:t>雓</a:t>
              </a:r>
              <a:r>
                <a:rPr lang="en-US" altLang="zh-TW" sz="2200" b="1" dirty="0">
                  <a:solidFill>
                    <a:schemeClr val="bg1"/>
                  </a:solidFill>
                </a:rPr>
                <a:t>?</a:t>
              </a:r>
              <a:r>
                <a:rPr lang="en-US" sz="2200" b="1" dirty="0">
                  <a:solidFill>
                    <a:schemeClr val="bg1"/>
                  </a:solidFill>
                </a:rPr>
                <a:t>call with Taiwan president was no surprise: Official https://t.co/F8TzF1U9UPps</a:t>
              </a: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F7D2E0E0-DF77-4ADA-B7E6-DD7DB5B257BB}"/>
              </a:ext>
            </a:extLst>
          </p:cNvPr>
          <p:cNvGrpSpPr/>
          <p:nvPr/>
        </p:nvGrpSpPr>
        <p:grpSpPr>
          <a:xfrm>
            <a:off x="291078" y="3563034"/>
            <a:ext cx="5701750" cy="2208453"/>
            <a:chOff x="291078" y="3998400"/>
            <a:chExt cx="5701750" cy="2208453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BC16F1F6-DCB6-4FB5-9E59-1DC0C0E1CD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68" t="49605"/>
            <a:stretch/>
          </p:blipFill>
          <p:spPr bwMode="auto">
            <a:xfrm>
              <a:off x="291079" y="3998400"/>
              <a:ext cx="5701749" cy="2208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6CAD960-1A73-41FF-8C20-281D61B24421}"/>
                </a:ext>
              </a:extLst>
            </p:cNvPr>
            <p:cNvSpPr/>
            <p:nvPr/>
          </p:nvSpPr>
          <p:spPr>
            <a:xfrm>
              <a:off x="291078" y="4315028"/>
              <a:ext cx="4653454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RT @terrymendozer: Obama will not release info to congress on refugees deal and </a:t>
              </a:r>
              <a:r>
                <a:rPr lang="en-US" sz="2200" b="1" dirty="0" err="1">
                  <a:solidFill>
                    <a:schemeClr val="bg1"/>
                  </a:solidFill>
                </a:rPr>
                <a:t>y'all</a:t>
              </a:r>
              <a:r>
                <a:rPr lang="en-US" sz="2200" b="1" dirty="0">
                  <a:solidFill>
                    <a:schemeClr val="bg1"/>
                  </a:solidFill>
                </a:rPr>
                <a:t> worried about a congratulatory call from our ally Tai??e</a:t>
              </a:r>
            </a:p>
          </p:txBody>
        </p:sp>
      </p:grp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F03196A6-9204-4679-BB8F-04C5F3F73529}"/>
              </a:ext>
            </a:extLst>
          </p:cNvPr>
          <p:cNvSpPr/>
          <p:nvPr/>
        </p:nvSpPr>
        <p:spPr>
          <a:xfrm>
            <a:off x="2015067" y="1668685"/>
            <a:ext cx="575734" cy="39199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F45F67E3-5443-4911-8294-526A63780299}"/>
              </a:ext>
            </a:extLst>
          </p:cNvPr>
          <p:cNvSpPr/>
          <p:nvPr/>
        </p:nvSpPr>
        <p:spPr>
          <a:xfrm>
            <a:off x="291078" y="5254117"/>
            <a:ext cx="911190" cy="39199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6C95D3E-A0E7-4195-A35C-E52762538A2D}"/>
              </a:ext>
            </a:extLst>
          </p:cNvPr>
          <p:cNvSpPr/>
          <p:nvPr/>
        </p:nvSpPr>
        <p:spPr>
          <a:xfrm>
            <a:off x="9982200" y="3840150"/>
            <a:ext cx="736600" cy="39199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01DF038F-7BC5-4884-9BCD-F4EEFA99693C}"/>
              </a:ext>
            </a:extLst>
          </p:cNvPr>
          <p:cNvSpPr/>
          <p:nvPr/>
        </p:nvSpPr>
        <p:spPr>
          <a:xfrm>
            <a:off x="1726416" y="1206485"/>
            <a:ext cx="1187650" cy="391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20203"/>
                </a:solidFill>
              </a:rPr>
              <a:t>Mojibake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43101B41-A166-4701-BA3B-CD88363356A3}"/>
              </a:ext>
            </a:extLst>
          </p:cNvPr>
          <p:cNvSpPr/>
          <p:nvPr/>
        </p:nvSpPr>
        <p:spPr>
          <a:xfrm>
            <a:off x="1283835" y="5280956"/>
            <a:ext cx="1306966" cy="391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20203"/>
                </a:solidFill>
              </a:rPr>
              <a:t>Misspelling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2614302E-A2B3-45F4-99B9-5B806E1C5E7E}"/>
              </a:ext>
            </a:extLst>
          </p:cNvPr>
          <p:cNvSpPr/>
          <p:nvPr/>
        </p:nvSpPr>
        <p:spPr>
          <a:xfrm>
            <a:off x="9697017" y="4325818"/>
            <a:ext cx="1306966" cy="391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20203"/>
                </a:solidFill>
              </a:rPr>
              <a:t>Misspelling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6902D7D-5C3C-4E61-97E1-D0F52F0E1DCF}"/>
              </a:ext>
            </a:extLst>
          </p:cNvPr>
          <p:cNvSpPr/>
          <p:nvPr/>
        </p:nvSpPr>
        <p:spPr>
          <a:xfrm>
            <a:off x="1119497" y="5954137"/>
            <a:ext cx="103297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→Before applying models, </a:t>
            </a:r>
            <a:r>
              <a:rPr lang="en-US" sz="3200" b="1" dirty="0">
                <a:solidFill>
                  <a:srgbClr val="C00000"/>
                </a:solidFill>
              </a:rPr>
              <a:t>noise</a:t>
            </a:r>
            <a:r>
              <a:rPr lang="en-US" sz="3200" b="1" dirty="0"/>
              <a:t> should be estimated. </a:t>
            </a:r>
          </a:p>
        </p:txBody>
      </p:sp>
    </p:spTree>
    <p:extLst>
      <p:ext uri="{BB962C8B-B14F-4D97-AF65-F5344CB8AC3E}">
        <p14:creationId xmlns:p14="http://schemas.microsoft.com/office/powerpoint/2010/main" val="338734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834B8-DB3F-4C6D-9383-96054515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02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Noise estimating &amp; Data splitting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29C4EF48-E2F1-4BDA-A1D5-290B541204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9775979"/>
              </p:ext>
            </p:extLst>
          </p:nvPr>
        </p:nvGraphicFramePr>
        <p:xfrm>
          <a:off x="1236295" y="2416726"/>
          <a:ext cx="9719410" cy="2723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D2430A-CFB6-41B0-8416-D9EE4361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9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A3520F6-EFC9-4BCE-9AF4-2EB040746A91}"/>
              </a:ext>
            </a:extLst>
          </p:cNvPr>
          <p:cNvSpPr/>
          <p:nvPr/>
        </p:nvSpPr>
        <p:spPr>
          <a:xfrm>
            <a:off x="111760" y="81280"/>
            <a:ext cx="4846320" cy="6473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內容版面配置區 2">
            <a:extLst>
              <a:ext uri="{FF2B5EF4-FFF2-40B4-BE49-F238E27FC236}">
                <a16:creationId xmlns:a16="http://schemas.microsoft.com/office/drawing/2014/main" id="{5550CA88-353B-4843-9671-122AFDDEDC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787238"/>
              </p:ext>
            </p:extLst>
          </p:nvPr>
        </p:nvGraphicFramePr>
        <p:xfrm>
          <a:off x="180205" y="879977"/>
          <a:ext cx="4777875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B914E76B-3C68-4A73-847B-DACF1742B386}"/>
              </a:ext>
            </a:extLst>
          </p:cNvPr>
          <p:cNvSpPr txBox="1"/>
          <p:nvPr/>
        </p:nvSpPr>
        <p:spPr>
          <a:xfrm>
            <a:off x="5158419" y="2196830"/>
            <a:ext cx="6447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To make sure that only the important part of the corpora are fed into the models and ensure the accuracy of the result.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54745AF-40A4-4AB0-AF5D-35EF2FD980DD}"/>
              </a:ext>
            </a:extLst>
          </p:cNvPr>
          <p:cNvSpPr txBox="1"/>
          <p:nvPr/>
        </p:nvSpPr>
        <p:spPr>
          <a:xfrm>
            <a:off x="5264435" y="4575912"/>
            <a:ext cx="6447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To split the important content of the tweet into individual vocabularies and input into the model.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450E411-D094-4A55-A37E-BB2A74C2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15</a:t>
            </a:fld>
            <a:endParaRPr 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25BD2464-E755-4E38-A22D-BFE0EF0B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9" y="662071"/>
            <a:ext cx="4572001" cy="778168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latin typeface="+mn-lt"/>
              </a:rPr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18156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A3520F6-EFC9-4BCE-9AF4-2EB040746A91}"/>
              </a:ext>
            </a:extLst>
          </p:cNvPr>
          <p:cNvSpPr/>
          <p:nvPr/>
        </p:nvSpPr>
        <p:spPr>
          <a:xfrm>
            <a:off x="111760" y="81280"/>
            <a:ext cx="4846320" cy="6473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14E76B-3C68-4A73-847B-DACF1742B386}"/>
              </a:ext>
            </a:extLst>
          </p:cNvPr>
          <p:cNvSpPr txBox="1"/>
          <p:nvPr/>
        </p:nvSpPr>
        <p:spPr>
          <a:xfrm>
            <a:off x="681135" y="2033437"/>
            <a:ext cx="10924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To make sure that only the important part of the corpora are fed into the models and ensure the accuracy of the result. We had defined the noises: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450E411-D094-4A55-A37E-BB2A74C2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16</a:t>
            </a:fld>
            <a:endParaRPr 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25BD2464-E755-4E38-A22D-BFE0EF0B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357" y="717047"/>
            <a:ext cx="4572001" cy="778168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latin typeface="+mn-lt"/>
              </a:rPr>
              <a:t>Noise estimating 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EBFF3CA-909C-45F3-B6A1-E2C519F2A103}"/>
              </a:ext>
            </a:extLst>
          </p:cNvPr>
          <p:cNvGrpSpPr/>
          <p:nvPr/>
        </p:nvGrpSpPr>
        <p:grpSpPr>
          <a:xfrm>
            <a:off x="402169" y="3326546"/>
            <a:ext cx="5701749" cy="2260741"/>
            <a:chOff x="291079" y="1086513"/>
            <a:chExt cx="5701749" cy="2260741"/>
          </a:xfrm>
        </p:grpSpPr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5F2104D5-1C7A-486C-96D4-1CF4169195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68" t="49605"/>
            <a:stretch/>
          </p:blipFill>
          <p:spPr bwMode="auto">
            <a:xfrm>
              <a:off x="291079" y="1086513"/>
              <a:ext cx="5701749" cy="2260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CD8811F-9871-4C6A-9A41-CC356EBCBFAE}"/>
                </a:ext>
              </a:extLst>
            </p:cNvPr>
            <p:cNvSpPr/>
            <p:nvPr/>
          </p:nvSpPr>
          <p:spPr>
            <a:xfrm>
              <a:off x="291079" y="1650420"/>
              <a:ext cx="4629680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Donald Trump?</a:t>
              </a:r>
              <a:r>
                <a:rPr lang="zh-TW" altLang="en-US" sz="2200" b="1" dirty="0">
                  <a:solidFill>
                    <a:schemeClr val="bg1"/>
                  </a:solidFill>
                </a:rPr>
                <a:t>雓</a:t>
              </a:r>
              <a:r>
                <a:rPr lang="en-US" altLang="zh-TW" sz="2200" b="1" dirty="0">
                  <a:solidFill>
                    <a:schemeClr val="bg1"/>
                  </a:solidFill>
                </a:rPr>
                <a:t>?</a:t>
              </a:r>
              <a:r>
                <a:rPr lang="en-US" sz="2200" b="1" dirty="0">
                  <a:solidFill>
                    <a:schemeClr val="bg1"/>
                  </a:solidFill>
                </a:rPr>
                <a:t>call with Taiwan president was no surprise: Official https://t.co/F8TzF1U9UPps </a:t>
              </a:r>
              <a:r>
                <a:rPr lang="en-US" altLang="zh-TW" sz="2200" b="1" dirty="0">
                  <a:solidFill>
                    <a:schemeClr val="bg1"/>
                  </a:solidFill>
                </a:rPr>
                <a:t>to??e #donate</a:t>
              </a:r>
              <a:endParaRPr lang="en-US" sz="2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313DF40-FCC7-4543-A7F0-F0834725C250}"/>
              </a:ext>
            </a:extLst>
          </p:cNvPr>
          <p:cNvSpPr/>
          <p:nvPr/>
        </p:nvSpPr>
        <p:spPr>
          <a:xfrm>
            <a:off x="2116827" y="3911767"/>
            <a:ext cx="575734" cy="39199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905C511-6070-4A0E-A273-7B045CA0EF95}"/>
              </a:ext>
            </a:extLst>
          </p:cNvPr>
          <p:cNvSpPr/>
          <p:nvPr/>
        </p:nvSpPr>
        <p:spPr>
          <a:xfrm>
            <a:off x="1828176" y="3449567"/>
            <a:ext cx="1187650" cy="391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20203"/>
                </a:solidFill>
              </a:rPr>
              <a:t>Mojibake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0CE7E45-02FD-48CC-A8DE-0E99DDB395AE}"/>
              </a:ext>
            </a:extLst>
          </p:cNvPr>
          <p:cNvSpPr/>
          <p:nvPr/>
        </p:nvSpPr>
        <p:spPr>
          <a:xfrm>
            <a:off x="3678149" y="4583681"/>
            <a:ext cx="715692" cy="39199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D580D923-94A3-4C80-B712-52026C5D243B}"/>
              </a:ext>
            </a:extLst>
          </p:cNvPr>
          <p:cNvSpPr/>
          <p:nvPr/>
        </p:nvSpPr>
        <p:spPr>
          <a:xfrm>
            <a:off x="3350220" y="5047343"/>
            <a:ext cx="1371549" cy="3824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020203"/>
                </a:solidFill>
              </a:rPr>
              <a:t>Misspelling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F6073B14-9ECB-470E-ABC3-53C5C49F1CE9}"/>
              </a:ext>
            </a:extLst>
          </p:cNvPr>
          <p:cNvSpPr/>
          <p:nvPr/>
        </p:nvSpPr>
        <p:spPr>
          <a:xfrm>
            <a:off x="421734" y="4590818"/>
            <a:ext cx="3256413" cy="39199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7DA226A2-B47F-480A-97E0-A4647351D35F}"/>
              </a:ext>
            </a:extLst>
          </p:cNvPr>
          <p:cNvSpPr/>
          <p:nvPr/>
        </p:nvSpPr>
        <p:spPr>
          <a:xfrm>
            <a:off x="1736226" y="5047343"/>
            <a:ext cx="1371549" cy="3824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020203"/>
                </a:solidFill>
              </a:rPr>
              <a:t>Link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AF6FC06-C0B9-426E-A9EB-0D2EA832F324}"/>
              </a:ext>
            </a:extLst>
          </p:cNvPr>
          <p:cNvSpPr/>
          <p:nvPr/>
        </p:nvSpPr>
        <p:spPr>
          <a:xfrm>
            <a:off x="3432788" y="4303760"/>
            <a:ext cx="167951" cy="27992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05CD5592-B381-4A49-AD8D-97E31F0C9E4F}"/>
              </a:ext>
            </a:extLst>
          </p:cNvPr>
          <p:cNvSpPr/>
          <p:nvPr/>
        </p:nvSpPr>
        <p:spPr>
          <a:xfrm>
            <a:off x="3760196" y="4129567"/>
            <a:ext cx="1452813" cy="3824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020203"/>
                </a:solidFill>
              </a:rPr>
              <a:t>Punctuation</a:t>
            </a: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7C8867CA-117C-4209-8FB3-A771E822C525}"/>
              </a:ext>
            </a:extLst>
          </p:cNvPr>
          <p:cNvSpPr/>
          <p:nvPr/>
        </p:nvSpPr>
        <p:spPr>
          <a:xfrm>
            <a:off x="6342501" y="4072195"/>
            <a:ext cx="1115062" cy="75578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85340979-F23A-4A0C-8C5E-70C7F55F3D09}"/>
              </a:ext>
            </a:extLst>
          </p:cNvPr>
          <p:cNvGrpSpPr/>
          <p:nvPr/>
        </p:nvGrpSpPr>
        <p:grpSpPr>
          <a:xfrm>
            <a:off x="7696146" y="3326546"/>
            <a:ext cx="3909435" cy="2260741"/>
            <a:chOff x="850853" y="1089738"/>
            <a:chExt cx="3909435" cy="2260741"/>
          </a:xfrm>
        </p:grpSpPr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5FA6B234-F568-4EB8-AA29-D706F21D75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77" t="49605" r="19398"/>
            <a:stretch/>
          </p:blipFill>
          <p:spPr bwMode="auto">
            <a:xfrm>
              <a:off x="850853" y="1089738"/>
              <a:ext cx="3909435" cy="2260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78EBEC1-777B-4219-929D-9AFAF0C79E10}"/>
                </a:ext>
              </a:extLst>
            </p:cNvPr>
            <p:cNvSpPr/>
            <p:nvPr/>
          </p:nvSpPr>
          <p:spPr>
            <a:xfrm>
              <a:off x="1032013" y="1835387"/>
              <a:ext cx="368779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b="1" dirty="0" err="1">
                  <a:solidFill>
                    <a:schemeClr val="bg1"/>
                  </a:solidFill>
                </a:rPr>
                <a:t>donald</a:t>
              </a:r>
              <a:r>
                <a:rPr lang="en-US" sz="2200" b="1" dirty="0">
                  <a:solidFill>
                    <a:schemeClr val="bg1"/>
                  </a:solidFill>
                </a:rPr>
                <a:t> call </a:t>
              </a:r>
              <a:r>
                <a:rPr lang="en-US" sz="2200" b="1" dirty="0" err="1">
                  <a:solidFill>
                    <a:schemeClr val="bg1"/>
                  </a:solidFill>
                </a:rPr>
                <a:t>taiwan</a:t>
              </a:r>
              <a:r>
                <a:rPr lang="en-US" sz="2200" b="1" dirty="0">
                  <a:solidFill>
                    <a:schemeClr val="bg1"/>
                  </a:solidFill>
                </a:rPr>
                <a:t> surprise official</a:t>
              </a:r>
            </a:p>
          </p:txBody>
        </p:sp>
      </p:grp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499C6730-2010-4FF8-BB4F-8A8093E9616A}"/>
              </a:ext>
            </a:extLst>
          </p:cNvPr>
          <p:cNvSpPr/>
          <p:nvPr/>
        </p:nvSpPr>
        <p:spPr>
          <a:xfrm>
            <a:off x="3102413" y="3911767"/>
            <a:ext cx="575734" cy="38485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731BD94D-8E38-497E-8A31-1B17AF75E607}"/>
              </a:ext>
            </a:extLst>
          </p:cNvPr>
          <p:cNvSpPr/>
          <p:nvPr/>
        </p:nvSpPr>
        <p:spPr>
          <a:xfrm>
            <a:off x="3155241" y="3460864"/>
            <a:ext cx="1452813" cy="3824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020203"/>
                </a:solidFill>
              </a:rPr>
              <a:t>Stop Words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B248E620-E1CE-411B-8C88-9F0D5AA68136}"/>
              </a:ext>
            </a:extLst>
          </p:cNvPr>
          <p:cNvSpPr/>
          <p:nvPr/>
        </p:nvSpPr>
        <p:spPr>
          <a:xfrm>
            <a:off x="7878158" y="4065229"/>
            <a:ext cx="967262" cy="38485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B8B0F603-C091-484C-B375-7F66585D4E56}"/>
              </a:ext>
            </a:extLst>
          </p:cNvPr>
          <p:cNvSpPr/>
          <p:nvPr/>
        </p:nvSpPr>
        <p:spPr>
          <a:xfrm>
            <a:off x="7555424" y="3610481"/>
            <a:ext cx="1452813" cy="3824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020203"/>
                </a:solidFill>
              </a:rPr>
              <a:t>Lowercase</a:t>
            </a:r>
          </a:p>
        </p:txBody>
      </p:sp>
    </p:spTree>
    <p:extLst>
      <p:ext uri="{BB962C8B-B14F-4D97-AF65-F5344CB8AC3E}">
        <p14:creationId xmlns:p14="http://schemas.microsoft.com/office/powerpoint/2010/main" val="318636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A3520F6-EFC9-4BCE-9AF4-2EB040746A91}"/>
              </a:ext>
            </a:extLst>
          </p:cNvPr>
          <p:cNvSpPr/>
          <p:nvPr/>
        </p:nvSpPr>
        <p:spPr>
          <a:xfrm>
            <a:off x="111760" y="81280"/>
            <a:ext cx="4846320" cy="6473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14E76B-3C68-4A73-847B-DACF1742B386}"/>
              </a:ext>
            </a:extLst>
          </p:cNvPr>
          <p:cNvSpPr txBox="1"/>
          <p:nvPr/>
        </p:nvSpPr>
        <p:spPr>
          <a:xfrm>
            <a:off x="681135" y="2033437"/>
            <a:ext cx="10924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To split the important content of the tweet into individual elements and input to the model.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450E411-D094-4A55-A37E-BB2A74C2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17</a:t>
            </a:fld>
            <a:endParaRPr 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25BD2464-E755-4E38-A22D-BFE0EF0B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357" y="717047"/>
            <a:ext cx="4572001" cy="778168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latin typeface="+mn-lt"/>
              </a:rPr>
              <a:t>Data splitting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CD8811F-9871-4C6A-9A41-CC356EBCBFAE}"/>
              </a:ext>
            </a:extLst>
          </p:cNvPr>
          <p:cNvSpPr/>
          <p:nvPr/>
        </p:nvSpPr>
        <p:spPr>
          <a:xfrm>
            <a:off x="402169" y="3890453"/>
            <a:ext cx="46296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Donald Trump?</a:t>
            </a:r>
            <a:r>
              <a:rPr lang="zh-TW" altLang="en-US" sz="2200" b="1" dirty="0">
                <a:solidFill>
                  <a:schemeClr val="bg1"/>
                </a:solidFill>
              </a:rPr>
              <a:t>雓</a:t>
            </a:r>
            <a:r>
              <a:rPr lang="en-US" altLang="zh-TW" sz="2200" b="1" dirty="0">
                <a:solidFill>
                  <a:schemeClr val="bg1"/>
                </a:solidFill>
              </a:rPr>
              <a:t>?</a:t>
            </a:r>
            <a:r>
              <a:rPr lang="en-US" sz="2200" b="1" dirty="0">
                <a:solidFill>
                  <a:schemeClr val="bg1"/>
                </a:solidFill>
              </a:rPr>
              <a:t>call with Taiwan president was no surprise: Official https://t.co/F8TzF1U9UPps </a:t>
            </a:r>
            <a:r>
              <a:rPr lang="en-US" altLang="zh-TW" sz="2200" b="1" dirty="0">
                <a:solidFill>
                  <a:schemeClr val="bg1"/>
                </a:solidFill>
              </a:rPr>
              <a:t>to??e #donate</a:t>
            </a:r>
            <a:endParaRPr lang="en-US" sz="2200" b="1" dirty="0">
              <a:solidFill>
                <a:schemeClr val="bg1"/>
              </a:solidFill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85340979-F23A-4A0C-8C5E-70C7F55F3D09}"/>
              </a:ext>
            </a:extLst>
          </p:cNvPr>
          <p:cNvGrpSpPr/>
          <p:nvPr/>
        </p:nvGrpSpPr>
        <p:grpSpPr>
          <a:xfrm>
            <a:off x="829567" y="3402656"/>
            <a:ext cx="3909435" cy="2260741"/>
            <a:chOff x="850853" y="1089738"/>
            <a:chExt cx="3909435" cy="2260741"/>
          </a:xfrm>
        </p:grpSpPr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5FA6B234-F568-4EB8-AA29-D706F21D75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77" t="49605" r="19398"/>
            <a:stretch/>
          </p:blipFill>
          <p:spPr bwMode="auto">
            <a:xfrm>
              <a:off x="850853" y="1089738"/>
              <a:ext cx="3909435" cy="2260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78EBEC1-777B-4219-929D-9AFAF0C79E10}"/>
                </a:ext>
              </a:extLst>
            </p:cNvPr>
            <p:cNvSpPr/>
            <p:nvPr/>
          </p:nvSpPr>
          <p:spPr>
            <a:xfrm>
              <a:off x="1032013" y="1835387"/>
              <a:ext cx="368779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b="1" dirty="0" err="1">
                  <a:solidFill>
                    <a:schemeClr val="bg1"/>
                  </a:solidFill>
                </a:rPr>
                <a:t>donald</a:t>
              </a:r>
              <a:r>
                <a:rPr lang="en-US" sz="2200" b="1" dirty="0">
                  <a:solidFill>
                    <a:schemeClr val="bg1"/>
                  </a:solidFill>
                </a:rPr>
                <a:t> call </a:t>
              </a:r>
              <a:r>
                <a:rPr lang="en-US" sz="2200" b="1" dirty="0" err="1">
                  <a:solidFill>
                    <a:schemeClr val="bg1"/>
                  </a:solidFill>
                </a:rPr>
                <a:t>taiwan</a:t>
              </a:r>
              <a:r>
                <a:rPr lang="en-US" sz="2200" b="1" dirty="0">
                  <a:solidFill>
                    <a:schemeClr val="bg1"/>
                  </a:solidFill>
                </a:rPr>
                <a:t> surprise official</a:t>
              </a:r>
            </a:p>
          </p:txBody>
        </p:sp>
      </p:grp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B8B0F603-C091-484C-B375-7F66585D4E56}"/>
              </a:ext>
            </a:extLst>
          </p:cNvPr>
          <p:cNvSpPr/>
          <p:nvPr/>
        </p:nvSpPr>
        <p:spPr>
          <a:xfrm>
            <a:off x="8414739" y="4127632"/>
            <a:ext cx="1452813" cy="382445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bg1"/>
                </a:solidFill>
              </a:rPr>
              <a:t>donald</a:t>
            </a:r>
            <a:endParaRPr lang="en-US" altLang="zh-TW" sz="2000" b="1" dirty="0">
              <a:solidFill>
                <a:schemeClr val="bg1"/>
              </a:solidFill>
            </a:endParaRPr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223C6B09-0DC8-4764-B1EB-83823300BF7A}"/>
              </a:ext>
            </a:extLst>
          </p:cNvPr>
          <p:cNvSpPr/>
          <p:nvPr/>
        </p:nvSpPr>
        <p:spPr>
          <a:xfrm>
            <a:off x="5041686" y="4218246"/>
            <a:ext cx="1115062" cy="75578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C4604419-E2D3-4D3B-A0BA-001937941620}"/>
              </a:ext>
            </a:extLst>
          </p:cNvPr>
          <p:cNvSpPr/>
          <p:nvPr/>
        </p:nvSpPr>
        <p:spPr>
          <a:xfrm>
            <a:off x="10042249" y="4126789"/>
            <a:ext cx="1452813" cy="382445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</a:rPr>
              <a:t>call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1383DB4A-55B2-4EB2-BAF0-567EB9501A9D}"/>
              </a:ext>
            </a:extLst>
          </p:cNvPr>
          <p:cNvSpPr/>
          <p:nvPr/>
        </p:nvSpPr>
        <p:spPr>
          <a:xfrm>
            <a:off x="6673785" y="4701627"/>
            <a:ext cx="1452813" cy="382445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bg1"/>
                </a:solidFill>
              </a:rPr>
              <a:t>taiwan</a:t>
            </a:r>
            <a:endParaRPr lang="en-US" altLang="zh-TW" sz="2000" b="1" dirty="0">
              <a:solidFill>
                <a:schemeClr val="bg1"/>
              </a:solidFill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2ABE41E8-2228-4C1C-983E-C26434CE9BB5}"/>
              </a:ext>
            </a:extLst>
          </p:cNvPr>
          <p:cNvSpPr/>
          <p:nvPr/>
        </p:nvSpPr>
        <p:spPr>
          <a:xfrm>
            <a:off x="8414738" y="4701627"/>
            <a:ext cx="1452813" cy="382445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</a:rPr>
              <a:t>surprise</a:t>
            </a: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5CB5033-4CF4-4B12-A668-8E0CAC5BEF91}"/>
              </a:ext>
            </a:extLst>
          </p:cNvPr>
          <p:cNvSpPr/>
          <p:nvPr/>
        </p:nvSpPr>
        <p:spPr>
          <a:xfrm>
            <a:off x="10042249" y="4712953"/>
            <a:ext cx="1452813" cy="382445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</a:rPr>
              <a:t>official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8C1F8558-247E-4F04-B640-90C876641A0A}"/>
              </a:ext>
            </a:extLst>
          </p:cNvPr>
          <p:cNvSpPr/>
          <p:nvPr/>
        </p:nvSpPr>
        <p:spPr>
          <a:xfrm>
            <a:off x="6598855" y="4131641"/>
            <a:ext cx="1602674" cy="38244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</a:rPr>
              <a:t>RETWEET?: 0</a:t>
            </a: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AC70E2CD-00B8-45B6-B384-9733D42791F8}"/>
              </a:ext>
            </a:extLst>
          </p:cNvPr>
          <p:cNvSpPr/>
          <p:nvPr/>
        </p:nvSpPr>
        <p:spPr>
          <a:xfrm>
            <a:off x="6459670" y="3800230"/>
            <a:ext cx="5145911" cy="1536773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4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FDB199F-287F-4F0B-8983-D4B0725E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18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941514-DBC1-4996-A74B-1AF176FA44C2}"/>
              </a:ext>
            </a:extLst>
          </p:cNvPr>
          <p:cNvSpPr/>
          <p:nvPr/>
        </p:nvSpPr>
        <p:spPr>
          <a:xfrm>
            <a:off x="453569" y="1113999"/>
            <a:ext cx="11284862" cy="5368340"/>
          </a:xfrm>
          <a:prstGeom prst="rect">
            <a:avLst/>
          </a:prstGeom>
          <a:solidFill>
            <a:srgbClr val="207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D4C63B3-43CE-4944-A54F-4E0F0A399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626" y="4944458"/>
            <a:ext cx="1400783" cy="1400783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7C3E32A-012E-477A-A67C-E9656C749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387670"/>
              </p:ext>
            </p:extLst>
          </p:nvPr>
        </p:nvGraphicFramePr>
        <p:xfrm>
          <a:off x="580662" y="1228359"/>
          <a:ext cx="9252871" cy="5161182"/>
        </p:xfrm>
        <a:graphic>
          <a:graphicData uri="http://schemas.openxmlformats.org/drawingml/2006/table">
            <a:tbl>
              <a:tblPr/>
              <a:tblGrid>
                <a:gridCol w="790594">
                  <a:extLst>
                    <a:ext uri="{9D8B030D-6E8A-4147-A177-3AD203B41FA5}">
                      <a16:colId xmlns:a16="http://schemas.microsoft.com/office/drawing/2014/main" val="3101257765"/>
                    </a:ext>
                  </a:extLst>
                </a:gridCol>
                <a:gridCol w="2254655">
                  <a:extLst>
                    <a:ext uri="{9D8B030D-6E8A-4147-A177-3AD203B41FA5}">
                      <a16:colId xmlns:a16="http://schemas.microsoft.com/office/drawing/2014/main" val="3586557570"/>
                    </a:ext>
                  </a:extLst>
                </a:gridCol>
                <a:gridCol w="6207622">
                  <a:extLst>
                    <a:ext uri="{9D8B030D-6E8A-4147-A177-3AD203B41FA5}">
                      <a16:colId xmlns:a16="http://schemas.microsoft.com/office/drawing/2014/main" val="227848468"/>
                    </a:ext>
                  </a:extLst>
                </a:gridCol>
              </a:tblGrid>
              <a:tr h="178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is_RT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retweet_from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stopwords_removed_original_text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827483"/>
                  </a:ext>
                </a:extLst>
              </a:tr>
              <a:tr h="178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mysticwolf12001 cmon one beating clinton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730729"/>
                  </a:ext>
                </a:extLst>
              </a:tr>
              <a:tr h="178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chadwilliams91 ill move states you are hired thanks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406696"/>
                  </a:ext>
                </a:extLst>
              </a:tr>
              <a:tr h="178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hunterbalthazor ran president vote back track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199301"/>
                  </a:ext>
                </a:extLst>
              </a:tr>
              <a:tr h="178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kyleraccio vinnytitone think hell lead polls like healthy trump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313441"/>
                  </a:ext>
                </a:extLst>
              </a:tr>
              <a:tr h="178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harrycraig96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788351"/>
                  </a:ext>
                </a:extLst>
              </a:tr>
              <a:tr h="178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americanwoman00 great </a:t>
                      </a: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greta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 awesome thank you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984043"/>
                  </a:ext>
                </a:extLst>
              </a:tr>
              <a:tr h="178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people proud fact obama birth certificate book miraculously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706520"/>
                  </a:ext>
                </a:extLst>
              </a:tr>
              <a:tr h="178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garrykennedy great greta huge fan really inspire me thank you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217165"/>
                  </a:ext>
                </a:extLst>
              </a:tr>
              <a:tr h="178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carlotalorenabr fact realdonaldtrump run excited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99319"/>
                  </a:ext>
                </a:extLst>
              </a:tr>
              <a:tr h="4764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DanScavino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join amp </a:t>
                      </a: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vpeotus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 pence live west allis </a:t>
                      </a: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wisconsin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  thankyoutour2016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636715"/>
                  </a:ext>
                </a:extLst>
              </a:tr>
              <a:tr h="4764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DanScavino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join live mobile </a:t>
                      </a: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alabama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 via thankyoutour2016 watch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654286"/>
                  </a:ext>
                </a:extLst>
              </a:tr>
              <a:tr h="178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importing homeland agree mr trump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768898"/>
                  </a:ext>
                </a:extLst>
              </a:tr>
              <a:tr h="178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realDonaldTrump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happy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58204"/>
                  </a:ext>
                </a:extLst>
              </a:tr>
              <a:tr h="178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Reince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happy year blessings all looking forward things 2017 realdonaldtrump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669704"/>
                  </a:ext>
                </a:extLst>
              </a:tr>
              <a:tr h="178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IvankaTrump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2016 one exciting years life wish peace love happy new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275513"/>
                  </a:ext>
                </a:extLst>
              </a:tr>
              <a:tr h="178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jamestaranto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serious people worry start war trump phone taiwans crazy oe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2521"/>
                  </a:ext>
                </a:extLst>
              </a:tr>
              <a:tr h="178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photos show public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66415"/>
                  </a:ext>
                </a:extLst>
              </a:tr>
              <a:tr h="178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DanScavino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one think photo says all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984220"/>
                  </a:ext>
                </a:extLst>
              </a:tr>
              <a:tr h="178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King_Pepp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driving tons ugly realdonaldtrump talking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754160"/>
                  </a:ext>
                </a:extLst>
              </a:tr>
              <a:tr h="178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realDonaldTrump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secret getting </a:t>
                      </a: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getting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 started twain</a:t>
                      </a:r>
                    </a:p>
                  </a:txBody>
                  <a:tcPr marL="8130" marR="8130" marT="813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223304"/>
                  </a:ext>
                </a:extLst>
              </a:tr>
            </a:tbl>
          </a:graphicData>
        </a:graphic>
      </p:graphicFrame>
      <p:sp>
        <p:nvSpPr>
          <p:cNvPr id="17" name="標題 1">
            <a:extLst>
              <a:ext uri="{FF2B5EF4-FFF2-40B4-BE49-F238E27FC236}">
                <a16:creationId xmlns:a16="http://schemas.microsoft.com/office/drawing/2014/main" id="{C66D4AAB-BEF9-412A-A3DA-F30DE172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3760" y="208627"/>
            <a:ext cx="4572001" cy="778168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latin typeface="+mn-lt"/>
              </a:rPr>
              <a:t>Data splitting</a:t>
            </a:r>
          </a:p>
        </p:txBody>
      </p:sp>
    </p:spTree>
    <p:extLst>
      <p:ext uri="{BB962C8B-B14F-4D97-AF65-F5344CB8AC3E}">
        <p14:creationId xmlns:p14="http://schemas.microsoft.com/office/powerpoint/2010/main" val="248609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834B8-DB3F-4C6D-9383-96054515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02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representation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29C4EF48-E2F1-4BDA-A1D5-290B541204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7208889"/>
              </p:ext>
            </p:extLst>
          </p:nvPr>
        </p:nvGraphicFramePr>
        <p:xfrm>
          <a:off x="1236295" y="2416726"/>
          <a:ext cx="9719410" cy="2723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D2430A-CFB6-41B0-8416-D9EE4361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5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834B8-DB3F-4C6D-9383-96054515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02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29C4EF48-E2F1-4BDA-A1D5-290B541204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04396"/>
              </p:ext>
            </p:extLst>
          </p:nvPr>
        </p:nvGraphicFramePr>
        <p:xfrm>
          <a:off x="1236295" y="2416726"/>
          <a:ext cx="9719410" cy="2723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D2430A-CFB6-41B0-8416-D9EE4361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1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A3520F6-EFC9-4BCE-9AF4-2EB040746A91}"/>
              </a:ext>
            </a:extLst>
          </p:cNvPr>
          <p:cNvSpPr/>
          <p:nvPr/>
        </p:nvSpPr>
        <p:spPr>
          <a:xfrm>
            <a:off x="0" y="384871"/>
            <a:ext cx="4846320" cy="6473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14E76B-3C68-4A73-847B-DACF1742B386}"/>
              </a:ext>
            </a:extLst>
          </p:cNvPr>
          <p:cNvSpPr txBox="1"/>
          <p:nvPr/>
        </p:nvSpPr>
        <p:spPr>
          <a:xfrm>
            <a:off x="653326" y="1807746"/>
            <a:ext cx="10825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Since the content of tweets is mostly unstructured, the Vector Space model must be used to convert it into structured data and obtain useful information.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450E411-D094-4A55-A37E-BB2A74C2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20</a:t>
            </a:fld>
            <a:endParaRPr 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25BD2464-E755-4E38-A22D-BFE0EF0B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551" y="662071"/>
            <a:ext cx="5432899" cy="778168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latin typeface="+mn-lt"/>
              </a:rPr>
              <a:t>Vector Space model</a:t>
            </a:r>
          </a:p>
        </p:txBody>
      </p:sp>
      <p:graphicFrame>
        <p:nvGraphicFramePr>
          <p:cNvPr id="11" name="內容版面配置區 2">
            <a:extLst>
              <a:ext uri="{FF2B5EF4-FFF2-40B4-BE49-F238E27FC236}">
                <a16:creationId xmlns:a16="http://schemas.microsoft.com/office/drawing/2014/main" id="{32B9E4AB-1862-4A09-A6CA-B23487BC21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830895"/>
              </p:ext>
            </p:extLst>
          </p:nvPr>
        </p:nvGraphicFramePr>
        <p:xfrm>
          <a:off x="1216067" y="3335766"/>
          <a:ext cx="9759866" cy="2825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633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A3520F6-EFC9-4BCE-9AF4-2EB040746A91}"/>
              </a:ext>
            </a:extLst>
          </p:cNvPr>
          <p:cNvSpPr/>
          <p:nvPr/>
        </p:nvSpPr>
        <p:spPr>
          <a:xfrm>
            <a:off x="0" y="384871"/>
            <a:ext cx="4846320" cy="6473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14E76B-3C68-4A73-847B-DACF1742B386}"/>
              </a:ext>
            </a:extLst>
          </p:cNvPr>
          <p:cNvSpPr txBox="1"/>
          <p:nvPr/>
        </p:nvSpPr>
        <p:spPr>
          <a:xfrm>
            <a:off x="653326" y="1807746"/>
            <a:ext cx="10825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C00000"/>
                </a:solidFill>
              </a:rPr>
              <a:t>BOW </a:t>
            </a:r>
            <a:r>
              <a:rPr lang="en-US" sz="2400" dirty="0"/>
              <a:t>is a common representation of documents. The representation of a document d is the set of weight of its term.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450E411-D094-4A55-A37E-BB2A74C2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21</a:t>
            </a:fld>
            <a:endParaRPr 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25BD2464-E755-4E38-A22D-BFE0EF0B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551" y="662071"/>
            <a:ext cx="5432899" cy="778168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latin typeface="+mn-lt"/>
              </a:rPr>
              <a:t>BOW (Bag of Words)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38364E-E698-47D2-B828-63D3A97EB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317919"/>
              </p:ext>
            </p:extLst>
          </p:nvPr>
        </p:nvGraphicFramePr>
        <p:xfrm>
          <a:off x="168234" y="3888834"/>
          <a:ext cx="6661151" cy="942975"/>
        </p:xfrm>
        <a:graphic>
          <a:graphicData uri="http://schemas.openxmlformats.org/drawingml/2006/table">
            <a:tbl>
              <a:tblPr/>
              <a:tblGrid>
                <a:gridCol w="3292089">
                  <a:extLst>
                    <a:ext uri="{9D8B030D-6E8A-4147-A177-3AD203B41FA5}">
                      <a16:colId xmlns:a16="http://schemas.microsoft.com/office/drawing/2014/main" val="1430293826"/>
                    </a:ext>
                  </a:extLst>
                </a:gridCol>
                <a:gridCol w="805259">
                  <a:extLst>
                    <a:ext uri="{9D8B030D-6E8A-4147-A177-3AD203B41FA5}">
                      <a16:colId xmlns:a16="http://schemas.microsoft.com/office/drawing/2014/main" val="3636731443"/>
                    </a:ext>
                  </a:extLst>
                </a:gridCol>
                <a:gridCol w="757891">
                  <a:extLst>
                    <a:ext uri="{9D8B030D-6E8A-4147-A177-3AD203B41FA5}">
                      <a16:colId xmlns:a16="http://schemas.microsoft.com/office/drawing/2014/main" val="495707738"/>
                    </a:ext>
                  </a:extLst>
                </a:gridCol>
                <a:gridCol w="757891">
                  <a:extLst>
                    <a:ext uri="{9D8B030D-6E8A-4147-A177-3AD203B41FA5}">
                      <a16:colId xmlns:a16="http://schemas.microsoft.com/office/drawing/2014/main" val="3726623176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3377170786"/>
                    </a:ext>
                  </a:extLst>
                </a:gridCol>
              </a:tblGrid>
              <a:tr h="1702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Sentence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Mary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John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Alex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quicker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761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Mary is quicker than John.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4674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John is quicker than Alex.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393648"/>
                  </a:ext>
                </a:extLst>
              </a:tr>
            </a:tbl>
          </a:graphicData>
        </a:graphic>
      </p:graphicFrame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51E7E3A-228F-484E-AFCC-C3AF6D1B9BF5}"/>
              </a:ext>
            </a:extLst>
          </p:cNvPr>
          <p:cNvCxnSpPr/>
          <p:nvPr/>
        </p:nvCxnSpPr>
        <p:spPr>
          <a:xfrm flipV="1">
            <a:off x="6926094" y="3621435"/>
            <a:ext cx="1011676" cy="668463"/>
          </a:xfrm>
          <a:prstGeom prst="straightConnector1">
            <a:avLst/>
          </a:prstGeom>
          <a:ln w="76200">
            <a:solidFill>
              <a:srgbClr val="00AC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23588833-9358-4BAF-9DC4-3A70320F5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505" y="2799317"/>
            <a:ext cx="1339200" cy="1440000"/>
          </a:xfrm>
          <a:prstGeom prst="rect">
            <a:avLst/>
          </a:prstGeom>
        </p:spPr>
      </p:pic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FB9769C-FD57-415D-8874-B8127A4B4464}"/>
              </a:ext>
            </a:extLst>
          </p:cNvPr>
          <p:cNvCxnSpPr>
            <a:cxnSpLocks/>
          </p:cNvCxnSpPr>
          <p:nvPr/>
        </p:nvCxnSpPr>
        <p:spPr>
          <a:xfrm>
            <a:off x="6947820" y="4647790"/>
            <a:ext cx="1039887" cy="62506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>
            <a:extLst>
              <a:ext uri="{FF2B5EF4-FFF2-40B4-BE49-F238E27FC236}">
                <a16:creationId xmlns:a16="http://schemas.microsoft.com/office/drawing/2014/main" id="{0E94562A-CFE5-40C9-99BC-4A7B1E114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707" y="4552852"/>
            <a:ext cx="1339200" cy="1440000"/>
          </a:xfrm>
          <a:prstGeom prst="rect">
            <a:avLst/>
          </a:prstGeom>
        </p:spPr>
      </p:pic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3DD3903C-B35A-4F1F-954C-BEAC1FA4A9EB}"/>
              </a:ext>
            </a:extLst>
          </p:cNvPr>
          <p:cNvSpPr/>
          <p:nvPr/>
        </p:nvSpPr>
        <p:spPr>
          <a:xfrm>
            <a:off x="8929181" y="3404575"/>
            <a:ext cx="2865093" cy="382445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TW" sz="2000" dirty="0">
                <a:solidFill>
                  <a:schemeClr val="bg1"/>
                </a:solidFill>
              </a:rPr>
              <a:t>Mary is quicker than John.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CFA83CA-8473-4483-B13F-6089807CD662}"/>
              </a:ext>
            </a:extLst>
          </p:cNvPr>
          <p:cNvSpPr/>
          <p:nvPr/>
        </p:nvSpPr>
        <p:spPr>
          <a:xfrm>
            <a:off x="8929180" y="5141536"/>
            <a:ext cx="2865093" cy="38244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TW" sz="2000" dirty="0">
                <a:solidFill>
                  <a:schemeClr val="bg1"/>
                </a:solidFill>
              </a:rPr>
              <a:t>John is quicker than Alex.</a:t>
            </a:r>
          </a:p>
        </p:txBody>
      </p:sp>
    </p:spTree>
    <p:extLst>
      <p:ext uri="{BB962C8B-B14F-4D97-AF65-F5344CB8AC3E}">
        <p14:creationId xmlns:p14="http://schemas.microsoft.com/office/powerpoint/2010/main" val="109067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CAEBD1F3-6FBA-4EED-9AE1-4B99C0158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505" y="4552852"/>
            <a:ext cx="1339200" cy="144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A3520F6-EFC9-4BCE-9AF4-2EB040746A91}"/>
              </a:ext>
            </a:extLst>
          </p:cNvPr>
          <p:cNvSpPr/>
          <p:nvPr/>
        </p:nvSpPr>
        <p:spPr>
          <a:xfrm>
            <a:off x="0" y="384871"/>
            <a:ext cx="4846320" cy="6473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14E76B-3C68-4A73-847B-DACF1742B386}"/>
              </a:ext>
            </a:extLst>
          </p:cNvPr>
          <p:cNvSpPr txBox="1"/>
          <p:nvPr/>
        </p:nvSpPr>
        <p:spPr>
          <a:xfrm>
            <a:off x="653326" y="1807746"/>
            <a:ext cx="10825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C00000"/>
                </a:solidFill>
              </a:rPr>
              <a:t>BOW </a:t>
            </a:r>
            <a:r>
              <a:rPr lang="en-US" sz="2400" dirty="0"/>
              <a:t>is a common representation of documents. The representation of a document d is the set of weight of its term.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450E411-D094-4A55-A37E-BB2A74C2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22</a:t>
            </a:fld>
            <a:endParaRPr 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25BD2464-E755-4E38-A22D-BFE0EF0B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551" y="662071"/>
            <a:ext cx="5432899" cy="778168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latin typeface="+mn-lt"/>
              </a:rPr>
              <a:t>BOW (Bag of Words)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38364E-E698-47D2-B828-63D3A97EB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941790"/>
              </p:ext>
            </p:extLst>
          </p:nvPr>
        </p:nvGraphicFramePr>
        <p:xfrm>
          <a:off x="168234" y="3888834"/>
          <a:ext cx="6661151" cy="942975"/>
        </p:xfrm>
        <a:graphic>
          <a:graphicData uri="http://schemas.openxmlformats.org/drawingml/2006/table">
            <a:tbl>
              <a:tblPr/>
              <a:tblGrid>
                <a:gridCol w="3292089">
                  <a:extLst>
                    <a:ext uri="{9D8B030D-6E8A-4147-A177-3AD203B41FA5}">
                      <a16:colId xmlns:a16="http://schemas.microsoft.com/office/drawing/2014/main" val="1430293826"/>
                    </a:ext>
                  </a:extLst>
                </a:gridCol>
                <a:gridCol w="805259">
                  <a:extLst>
                    <a:ext uri="{9D8B030D-6E8A-4147-A177-3AD203B41FA5}">
                      <a16:colId xmlns:a16="http://schemas.microsoft.com/office/drawing/2014/main" val="3636731443"/>
                    </a:ext>
                  </a:extLst>
                </a:gridCol>
                <a:gridCol w="757891">
                  <a:extLst>
                    <a:ext uri="{9D8B030D-6E8A-4147-A177-3AD203B41FA5}">
                      <a16:colId xmlns:a16="http://schemas.microsoft.com/office/drawing/2014/main" val="495707738"/>
                    </a:ext>
                  </a:extLst>
                </a:gridCol>
                <a:gridCol w="757891">
                  <a:extLst>
                    <a:ext uri="{9D8B030D-6E8A-4147-A177-3AD203B41FA5}">
                      <a16:colId xmlns:a16="http://schemas.microsoft.com/office/drawing/2014/main" val="3726623176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3377170786"/>
                    </a:ext>
                  </a:extLst>
                </a:gridCol>
              </a:tblGrid>
              <a:tr h="1702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Sentence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Mary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John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Alex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quicker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761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Mary is quicker than John.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4674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John is quicker than Mary.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393648"/>
                  </a:ext>
                </a:extLst>
              </a:tr>
            </a:tbl>
          </a:graphicData>
        </a:graphic>
      </p:graphicFrame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51E7E3A-228F-484E-AFCC-C3AF6D1B9BF5}"/>
              </a:ext>
            </a:extLst>
          </p:cNvPr>
          <p:cNvCxnSpPr/>
          <p:nvPr/>
        </p:nvCxnSpPr>
        <p:spPr>
          <a:xfrm flipV="1">
            <a:off x="6926094" y="3621435"/>
            <a:ext cx="1011676" cy="668463"/>
          </a:xfrm>
          <a:prstGeom prst="straightConnector1">
            <a:avLst/>
          </a:prstGeom>
          <a:ln w="76200">
            <a:solidFill>
              <a:srgbClr val="00AC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23588833-9358-4BAF-9DC4-3A70320F5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505" y="2799317"/>
            <a:ext cx="1339200" cy="1440000"/>
          </a:xfrm>
          <a:prstGeom prst="rect">
            <a:avLst/>
          </a:prstGeom>
        </p:spPr>
      </p:pic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FB9769C-FD57-415D-8874-B8127A4B4464}"/>
              </a:ext>
            </a:extLst>
          </p:cNvPr>
          <p:cNvCxnSpPr>
            <a:cxnSpLocks/>
          </p:cNvCxnSpPr>
          <p:nvPr/>
        </p:nvCxnSpPr>
        <p:spPr>
          <a:xfrm>
            <a:off x="6947820" y="4647790"/>
            <a:ext cx="1039887" cy="625062"/>
          </a:xfrm>
          <a:prstGeom prst="straightConnector1">
            <a:avLst/>
          </a:prstGeom>
          <a:ln w="76200">
            <a:solidFill>
              <a:srgbClr val="00AC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3DD3903C-B35A-4F1F-954C-BEAC1FA4A9EB}"/>
              </a:ext>
            </a:extLst>
          </p:cNvPr>
          <p:cNvSpPr/>
          <p:nvPr/>
        </p:nvSpPr>
        <p:spPr>
          <a:xfrm>
            <a:off x="8929181" y="3404575"/>
            <a:ext cx="2865093" cy="382445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TW" sz="2000" dirty="0">
                <a:solidFill>
                  <a:schemeClr val="bg1"/>
                </a:solidFill>
              </a:rPr>
              <a:t>Mary is quicker than John.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CFA83CA-8473-4483-B13F-6089807CD662}"/>
              </a:ext>
            </a:extLst>
          </p:cNvPr>
          <p:cNvSpPr/>
          <p:nvPr/>
        </p:nvSpPr>
        <p:spPr>
          <a:xfrm>
            <a:off x="8929180" y="5141536"/>
            <a:ext cx="2865093" cy="382445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TW" sz="2000" dirty="0">
                <a:solidFill>
                  <a:schemeClr val="bg1"/>
                </a:solidFill>
              </a:rPr>
              <a:t>John is quicker </a:t>
            </a:r>
            <a:r>
              <a:rPr lang="en-US" altLang="zh-TW" sz="2000">
                <a:solidFill>
                  <a:schemeClr val="bg1"/>
                </a:solidFill>
              </a:rPr>
              <a:t>than Mary.</a:t>
            </a:r>
            <a:endParaRPr lang="en-US" altLang="zh-TW" sz="2000" dirty="0">
              <a:solidFill>
                <a:schemeClr val="bg1"/>
              </a:solidFill>
            </a:endParaRPr>
          </a:p>
        </p:txBody>
      </p:sp>
      <p:sp>
        <p:nvSpPr>
          <p:cNvPr id="14" name="等於 13">
            <a:extLst>
              <a:ext uri="{FF2B5EF4-FFF2-40B4-BE49-F238E27FC236}">
                <a16:creationId xmlns:a16="http://schemas.microsoft.com/office/drawing/2014/main" id="{4DBC9047-8A79-4DD0-AF32-5DF9ECFA26D5}"/>
              </a:ext>
            </a:extLst>
          </p:cNvPr>
          <p:cNvSpPr/>
          <p:nvPr/>
        </p:nvSpPr>
        <p:spPr>
          <a:xfrm rot="5400000">
            <a:off x="9962977" y="4130212"/>
            <a:ext cx="787941" cy="668132"/>
          </a:xfrm>
          <a:prstGeom prst="mathEqual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0CFC265-4E85-4458-B764-634F6CC06F1A}"/>
              </a:ext>
            </a:extLst>
          </p:cNvPr>
          <p:cNvSpPr txBox="1"/>
          <p:nvPr/>
        </p:nvSpPr>
        <p:spPr>
          <a:xfrm>
            <a:off x="122716" y="3319262"/>
            <a:ext cx="6706669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fontAlgn="ctr"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[CONS. 1] </a:t>
            </a:r>
            <a:r>
              <a:rPr lang="en-US" b="1" dirty="0">
                <a:solidFill>
                  <a:schemeClr val="tx1"/>
                </a:solidFill>
              </a:rPr>
              <a:t>The </a:t>
            </a:r>
            <a:r>
              <a:rPr lang="en-US" altLang="zh-TW" b="1" dirty="0">
                <a:solidFill>
                  <a:srgbClr val="C00000"/>
                </a:solidFill>
              </a:rPr>
              <a:t>Ordering</a:t>
            </a:r>
            <a:r>
              <a:rPr lang="en-US" altLang="zh-TW" b="1" dirty="0">
                <a:solidFill>
                  <a:schemeClr val="tx1"/>
                </a:solidFill>
              </a:rPr>
              <a:t> of the terms is ignored!!!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BCA2DA9-2E68-4F4D-84E1-4C87A924DE3E}"/>
              </a:ext>
            </a:extLst>
          </p:cNvPr>
          <p:cNvSpPr txBox="1"/>
          <p:nvPr/>
        </p:nvSpPr>
        <p:spPr>
          <a:xfrm>
            <a:off x="122716" y="5190635"/>
            <a:ext cx="670666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fontAlgn="ctr">
              <a:defRPr sz="2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[CONS. 2] </a:t>
            </a:r>
            <a:r>
              <a:rPr lang="en-US" b="1" dirty="0">
                <a:solidFill>
                  <a:schemeClr val="tx1"/>
                </a:solidFill>
              </a:rPr>
              <a:t>If most of the feature vectors are sparse, bag-of-words feature matrix would be a </a:t>
            </a:r>
            <a:r>
              <a:rPr lang="en-US" b="1" dirty="0">
                <a:solidFill>
                  <a:srgbClr val="C00000"/>
                </a:solidFill>
              </a:rPr>
              <a:t>sparse matrix</a:t>
            </a:r>
            <a:r>
              <a:rPr lang="en-US" b="1" dirty="0">
                <a:solidFill>
                  <a:schemeClr val="tx1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70480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A3520F6-EFC9-4BCE-9AF4-2EB040746A91}"/>
              </a:ext>
            </a:extLst>
          </p:cNvPr>
          <p:cNvSpPr/>
          <p:nvPr/>
        </p:nvSpPr>
        <p:spPr>
          <a:xfrm>
            <a:off x="0" y="384871"/>
            <a:ext cx="4846320" cy="6473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14E76B-3C68-4A73-847B-DACF1742B386}"/>
              </a:ext>
            </a:extLst>
          </p:cNvPr>
          <p:cNvSpPr txBox="1"/>
          <p:nvPr/>
        </p:nvSpPr>
        <p:spPr>
          <a:xfrm>
            <a:off x="653326" y="1807746"/>
            <a:ext cx="10825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C00000"/>
                </a:solidFill>
              </a:rPr>
              <a:t>TF-IDF (Term Frequency-Inverse Document Frequency) </a:t>
            </a:r>
            <a:r>
              <a:rPr lang="en-US" sz="2400" dirty="0"/>
              <a:t>is an unsupervised learning algorithm and a </a:t>
            </a:r>
            <a:r>
              <a:rPr lang="en-US" altLang="zh-TW" sz="2400" dirty="0"/>
              <a:t>statistical method that often be used to evaluate how important a word is to whole data.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TF-IDF Keyword extraction</a:t>
            </a:r>
            <a:r>
              <a:rPr lang="en-US" sz="2400" dirty="0"/>
              <a:t> is commonly used as a </a:t>
            </a:r>
            <a:r>
              <a:rPr lang="en-US" sz="2400" b="1" dirty="0">
                <a:solidFill>
                  <a:srgbClr val="C00000"/>
                </a:solidFill>
              </a:rPr>
              <a:t>weighted</a:t>
            </a:r>
            <a:r>
              <a:rPr lang="en-US" sz="2400" dirty="0"/>
              <a:t> method of information retrieval and text exploration.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450E411-D094-4A55-A37E-BB2A74C2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23</a:t>
            </a:fld>
            <a:endParaRPr 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25BD2464-E755-4E38-A22D-BFE0EF0B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551" y="662071"/>
            <a:ext cx="5432899" cy="778168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latin typeface="+mn-lt"/>
              </a:rPr>
              <a:t>TF-IDF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F21BCBC0-93A6-4A70-A515-3D431EEFD728}"/>
              </a:ext>
            </a:extLst>
          </p:cNvPr>
          <p:cNvGrpSpPr/>
          <p:nvPr/>
        </p:nvGrpSpPr>
        <p:grpSpPr>
          <a:xfrm>
            <a:off x="578228" y="3806742"/>
            <a:ext cx="10973261" cy="2293892"/>
            <a:chOff x="594466" y="3806742"/>
            <a:chExt cx="10973261" cy="22938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A1BA37EF-D318-40AD-A7A1-CC90D8E2090F}"/>
                    </a:ext>
                  </a:extLst>
                </p:cNvPr>
                <p:cNvSpPr/>
                <p:nvPr/>
              </p:nvSpPr>
              <p:spPr>
                <a:xfrm>
                  <a:off x="749510" y="4391224"/>
                  <a:ext cx="1954244" cy="867610"/>
                </a:xfrm>
                <a:prstGeom prst="rect">
                  <a:avLst/>
                </a:prstGeom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supHide m:val="on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A1BA37EF-D318-40AD-A7A1-CC90D8E209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0" y="4391224"/>
                  <a:ext cx="1954244" cy="867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EE69303E-AA77-457E-ABA1-D96B4C761162}"/>
                    </a:ext>
                  </a:extLst>
                </p:cNvPr>
                <p:cNvSpPr/>
                <p:nvPr/>
              </p:nvSpPr>
              <p:spPr>
                <a:xfrm>
                  <a:off x="4583714" y="4490963"/>
                  <a:ext cx="2614610" cy="668132"/>
                </a:xfrm>
                <a:prstGeom prst="rect">
                  <a:avLst/>
                </a:prstGeom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𝑖𝑑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zh-TW" altLang="en-US" i="1">
                            <a:latin typeface="Cambria Math" panose="02040503050406030204" pitchFamily="18" charset="0"/>
                          </a:rPr>
                          <m:t>lo</m:t>
                        </m:r>
                        <m:func>
                          <m:func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TW" altLang="en-US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|{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𝑑𝑗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}|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zh-TW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EE69303E-AA77-457E-ABA1-D96B4C7611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714" y="4490963"/>
                  <a:ext cx="2614610" cy="6681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66141E58-2E55-48B5-9849-3276310F30F2}"/>
                </a:ext>
              </a:extLst>
            </p:cNvPr>
            <p:cNvSpPr/>
            <p:nvPr/>
          </p:nvSpPr>
          <p:spPr>
            <a:xfrm>
              <a:off x="1000226" y="3965670"/>
              <a:ext cx="1452813" cy="38244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bg1"/>
                  </a:solidFill>
                </a:rPr>
                <a:t>TF</a:t>
              </a: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DC695DF8-B659-4A17-9364-0829CBE53667}"/>
                </a:ext>
              </a:extLst>
            </p:cNvPr>
            <p:cNvSpPr/>
            <p:nvPr/>
          </p:nvSpPr>
          <p:spPr>
            <a:xfrm>
              <a:off x="5164614" y="3923820"/>
              <a:ext cx="1452813" cy="38244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bg1"/>
                  </a:solidFill>
                </a:rPr>
                <a:t>IDF</a:t>
              </a: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454659D1-3DC9-461F-9A8B-30E08A52F968}"/>
                </a:ext>
              </a:extLst>
            </p:cNvPr>
            <p:cNvSpPr/>
            <p:nvPr/>
          </p:nvSpPr>
          <p:spPr>
            <a:xfrm>
              <a:off x="653326" y="3806742"/>
              <a:ext cx="2146615" cy="1536773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4D325D3E-5F92-41E6-8E2E-558FA3ADD6B3}"/>
                </a:ext>
              </a:extLst>
            </p:cNvPr>
            <p:cNvSpPr/>
            <p:nvPr/>
          </p:nvSpPr>
          <p:spPr>
            <a:xfrm>
              <a:off x="4667506" y="3806742"/>
              <a:ext cx="2423058" cy="1536773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乘號 18">
              <a:extLst>
                <a:ext uri="{FF2B5EF4-FFF2-40B4-BE49-F238E27FC236}">
                  <a16:creationId xmlns:a16="http://schemas.microsoft.com/office/drawing/2014/main" id="{F77B1F30-C7A0-4533-94F7-2E43E8CF4541}"/>
                </a:ext>
              </a:extLst>
            </p:cNvPr>
            <p:cNvSpPr/>
            <p:nvPr/>
          </p:nvSpPr>
          <p:spPr>
            <a:xfrm>
              <a:off x="3409523" y="4306265"/>
              <a:ext cx="692265" cy="668132"/>
            </a:xfrm>
            <a:prstGeom prst="mathMultipl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CDE0786-0EFF-4BC8-8E18-A238686F345F}"/>
                </a:ext>
              </a:extLst>
            </p:cNvPr>
            <p:cNvSpPr txBox="1"/>
            <p:nvPr/>
          </p:nvSpPr>
          <p:spPr>
            <a:xfrm>
              <a:off x="594466" y="5454303"/>
              <a:ext cx="22648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The frequency of the word’s occurrence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A000677-B3F9-48F8-ABDB-2D9EC0E73073}"/>
                </a:ext>
              </a:extLst>
            </p:cNvPr>
            <p:cNvSpPr txBox="1"/>
            <p:nvPr/>
          </p:nvSpPr>
          <p:spPr>
            <a:xfrm>
              <a:off x="3947281" y="5454303"/>
              <a:ext cx="388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Inverse Document Frequency</a:t>
              </a:r>
            </a:p>
          </p:txBody>
        </p:sp>
        <p:sp>
          <p:nvSpPr>
            <p:cNvPr id="22" name="等於 21">
              <a:extLst>
                <a:ext uri="{FF2B5EF4-FFF2-40B4-BE49-F238E27FC236}">
                  <a16:creationId xmlns:a16="http://schemas.microsoft.com/office/drawing/2014/main" id="{A8536EC0-961B-49A4-9564-5D47E739C771}"/>
                </a:ext>
              </a:extLst>
            </p:cNvPr>
            <p:cNvSpPr/>
            <p:nvPr/>
          </p:nvSpPr>
          <p:spPr>
            <a:xfrm>
              <a:off x="7587573" y="4321279"/>
              <a:ext cx="787941" cy="668132"/>
            </a:xfrm>
            <a:prstGeom prst="mathEqual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63F15D9A-C9A3-4DB1-8F9B-4D3024CA307F}"/>
                </a:ext>
              </a:extLst>
            </p:cNvPr>
            <p:cNvSpPr/>
            <p:nvPr/>
          </p:nvSpPr>
          <p:spPr>
            <a:xfrm>
              <a:off x="8939079" y="4268478"/>
              <a:ext cx="1452813" cy="689671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bg1"/>
                  </a:solidFill>
                </a:rPr>
                <a:t>TF-IDF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F8D0D26E-0349-41C1-92B5-0322891B47D6}"/>
                </a:ext>
              </a:extLst>
            </p:cNvPr>
            <p:cNvSpPr txBox="1"/>
            <p:nvPr/>
          </p:nvSpPr>
          <p:spPr>
            <a:xfrm>
              <a:off x="7680250" y="5064104"/>
              <a:ext cx="388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The importance of the 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25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B914E76B-3C68-4A73-847B-DACF1742B386}"/>
              </a:ext>
            </a:extLst>
          </p:cNvPr>
          <p:cNvSpPr txBox="1"/>
          <p:nvPr/>
        </p:nvSpPr>
        <p:spPr>
          <a:xfrm>
            <a:off x="653326" y="1807746"/>
            <a:ext cx="10825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C00000"/>
                </a:solidFill>
              </a:rPr>
              <a:t>TF-IDF (Term Frequency-Inverse Document Frequency) </a:t>
            </a:r>
            <a:r>
              <a:rPr lang="en-US" sz="2400" dirty="0"/>
              <a:t>is an unsupervised learning algorithm and a </a:t>
            </a:r>
            <a:r>
              <a:rPr lang="en-US" altLang="zh-TW" sz="2400" dirty="0"/>
              <a:t>statistical method that often be used to evaluate how important a word is to whole data.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TF-IDF Keyword extraction</a:t>
            </a:r>
            <a:r>
              <a:rPr lang="en-US" sz="2400" dirty="0"/>
              <a:t> is commonly used as a </a:t>
            </a:r>
            <a:r>
              <a:rPr lang="en-US" sz="2400" b="1" dirty="0">
                <a:solidFill>
                  <a:srgbClr val="C00000"/>
                </a:solidFill>
              </a:rPr>
              <a:t>weighted</a:t>
            </a:r>
            <a:r>
              <a:rPr lang="en-US" sz="2400" dirty="0"/>
              <a:t> method of information retrieval and text exploration.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450E411-D094-4A55-A37E-BB2A74C2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24</a:t>
            </a:fld>
            <a:endParaRPr 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25BD2464-E755-4E38-A22D-BFE0EF0B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551" y="662071"/>
            <a:ext cx="5432899" cy="778168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latin typeface="+mn-lt"/>
              </a:rPr>
              <a:t>TF-IDF</a:t>
            </a: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8788EF69-4D72-4967-B4E9-59AF967C1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153068"/>
              </p:ext>
            </p:extLst>
          </p:nvPr>
        </p:nvGraphicFramePr>
        <p:xfrm>
          <a:off x="373720" y="5053313"/>
          <a:ext cx="6661151" cy="942975"/>
        </p:xfrm>
        <a:graphic>
          <a:graphicData uri="http://schemas.openxmlformats.org/drawingml/2006/table">
            <a:tbl>
              <a:tblPr/>
              <a:tblGrid>
                <a:gridCol w="3292089">
                  <a:extLst>
                    <a:ext uri="{9D8B030D-6E8A-4147-A177-3AD203B41FA5}">
                      <a16:colId xmlns:a16="http://schemas.microsoft.com/office/drawing/2014/main" val="1430293826"/>
                    </a:ext>
                  </a:extLst>
                </a:gridCol>
                <a:gridCol w="805259">
                  <a:extLst>
                    <a:ext uri="{9D8B030D-6E8A-4147-A177-3AD203B41FA5}">
                      <a16:colId xmlns:a16="http://schemas.microsoft.com/office/drawing/2014/main" val="3636731443"/>
                    </a:ext>
                  </a:extLst>
                </a:gridCol>
                <a:gridCol w="757891">
                  <a:extLst>
                    <a:ext uri="{9D8B030D-6E8A-4147-A177-3AD203B41FA5}">
                      <a16:colId xmlns:a16="http://schemas.microsoft.com/office/drawing/2014/main" val="495707738"/>
                    </a:ext>
                  </a:extLst>
                </a:gridCol>
                <a:gridCol w="757891">
                  <a:extLst>
                    <a:ext uri="{9D8B030D-6E8A-4147-A177-3AD203B41FA5}">
                      <a16:colId xmlns:a16="http://schemas.microsoft.com/office/drawing/2014/main" val="3726623176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3377170786"/>
                    </a:ext>
                  </a:extLst>
                </a:gridCol>
              </a:tblGrid>
              <a:tr h="1702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Sentence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Mary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John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Alex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quicker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761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Mary is quicker than John.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4674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John is quicker than Alex.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393648"/>
                  </a:ext>
                </a:extLst>
              </a:tr>
            </a:tbl>
          </a:graphicData>
        </a:graphic>
      </p:graphicFrame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ACC1C639-3AA7-47E5-9CAA-E237737CFB41}"/>
              </a:ext>
            </a:extLst>
          </p:cNvPr>
          <p:cNvSpPr/>
          <p:nvPr/>
        </p:nvSpPr>
        <p:spPr>
          <a:xfrm>
            <a:off x="7239546" y="5110839"/>
            <a:ext cx="1572904" cy="75578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0EEFCF6E-E7FD-4B11-97DE-2554554BA5CA}"/>
              </a:ext>
            </a:extLst>
          </p:cNvPr>
          <p:cNvSpPr/>
          <p:nvPr/>
        </p:nvSpPr>
        <p:spPr>
          <a:xfrm>
            <a:off x="158505" y="3480595"/>
            <a:ext cx="4287034" cy="382445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TW" sz="2000" dirty="0">
                <a:solidFill>
                  <a:schemeClr val="bg1"/>
                </a:solidFill>
              </a:rPr>
              <a:t>The weight of term t in document d is: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CD12246D-B50C-493C-89E2-F2398DEFB8EA}"/>
              </a:ext>
            </a:extLst>
          </p:cNvPr>
          <p:cNvSpPr/>
          <p:nvPr/>
        </p:nvSpPr>
        <p:spPr>
          <a:xfrm>
            <a:off x="158505" y="3989006"/>
            <a:ext cx="9209231" cy="382445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US" altLang="zh-TW" sz="2000" dirty="0">
                <a:solidFill>
                  <a:schemeClr val="bg1"/>
                </a:solidFill>
              </a:rPr>
              <a:t>High, when t occurs many times in d and appears within a small number of documents.</a:t>
            </a: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0EE2025F-5290-48C4-9D07-48E85A7FBFFC}"/>
              </a:ext>
            </a:extLst>
          </p:cNvPr>
          <p:cNvSpPr/>
          <p:nvPr/>
        </p:nvSpPr>
        <p:spPr>
          <a:xfrm>
            <a:off x="158505" y="4459233"/>
            <a:ext cx="9209231" cy="38244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US" altLang="zh-TW" sz="2000" dirty="0">
                <a:solidFill>
                  <a:schemeClr val="bg1"/>
                </a:solidFill>
              </a:rPr>
              <a:t>Low, when t is a rare term in d and occurs in virtually all documents in the collection.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EF5BFA-38BE-49C6-8F61-55D7317F3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125" y="4180228"/>
            <a:ext cx="2241394" cy="224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834B8-DB3F-4C6D-9383-96054515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02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Problem Domain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29C4EF48-E2F1-4BDA-A1D5-290B541204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191389"/>
              </p:ext>
            </p:extLst>
          </p:nvPr>
        </p:nvGraphicFramePr>
        <p:xfrm>
          <a:off x="1236295" y="2416726"/>
          <a:ext cx="9719410" cy="2723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D2430A-CFB6-41B0-8416-D9EE4361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1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 descr="一張含有 狗, 動物, 哺乳類, 坐 的圖片&#10;&#10;自動產生的描述">
            <a:extLst>
              <a:ext uri="{FF2B5EF4-FFF2-40B4-BE49-F238E27FC236}">
                <a16:creationId xmlns:a16="http://schemas.microsoft.com/office/drawing/2014/main" id="{C89A5D29-76B7-4621-8FB4-3ADBB88A71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04" r="14266" b="1066"/>
          <a:stretch/>
        </p:blipFill>
        <p:spPr>
          <a:xfrm>
            <a:off x="0" y="0"/>
            <a:ext cx="8668492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4C950FDC-1FE4-469A-9572-B2D014AE49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8636781-66E6-44AD-9F7B-F04909E73811}"/>
              </a:ext>
            </a:extLst>
          </p:cNvPr>
          <p:cNvSpPr/>
          <p:nvPr/>
        </p:nvSpPr>
        <p:spPr>
          <a:xfrm>
            <a:off x="7653812" y="-10"/>
            <a:ext cx="4449452" cy="6297106"/>
          </a:xfrm>
          <a:prstGeom prst="rect">
            <a:avLst/>
          </a:prstGeom>
          <a:solidFill>
            <a:srgbClr val="02020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DE9990-63DB-43C5-AD86-88755230CDD3}"/>
              </a:ext>
            </a:extLst>
          </p:cNvPr>
          <p:cNvSpPr/>
          <p:nvPr/>
        </p:nvSpPr>
        <p:spPr>
          <a:xfrm>
            <a:off x="4665642" y="1600137"/>
            <a:ext cx="72377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i="1" dirty="0"/>
              <a:t>“We are curious about the political tendency of each tweet. Could we classify all the tweets into different groups with different political tendencies?”</a:t>
            </a:r>
          </a:p>
        </p:txBody>
      </p:sp>
      <p:graphicFrame>
        <p:nvGraphicFramePr>
          <p:cNvPr id="35" name="內容版面配置區 2">
            <a:extLst>
              <a:ext uri="{FF2B5EF4-FFF2-40B4-BE49-F238E27FC236}">
                <a16:creationId xmlns:a16="http://schemas.microsoft.com/office/drawing/2014/main" id="{E2117C64-FABA-4549-941E-BF3662D24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388588"/>
              </p:ext>
            </p:extLst>
          </p:nvPr>
        </p:nvGraphicFramePr>
        <p:xfrm>
          <a:off x="4778756" y="3833133"/>
          <a:ext cx="6774416" cy="253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65CFE940-A4CE-41EA-B697-C79102522134}"/>
              </a:ext>
            </a:extLst>
          </p:cNvPr>
          <p:cNvSpPr/>
          <p:nvPr/>
        </p:nvSpPr>
        <p:spPr>
          <a:xfrm>
            <a:off x="4661903" y="292025"/>
            <a:ext cx="80131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b="1" u="sng" dirty="0"/>
              <a:t>PROBLEM</a:t>
            </a:r>
            <a:r>
              <a:rPr lang="zh-TW" altLang="en-US" sz="4400" b="1" u="sng" dirty="0"/>
              <a:t> </a:t>
            </a:r>
            <a:r>
              <a:rPr lang="en-US" altLang="zh-TW" sz="4400" b="1" u="sng" dirty="0"/>
              <a:t>DOMAIN:</a:t>
            </a:r>
            <a:r>
              <a:rPr lang="zh-TW" altLang="en-US" sz="4400" b="1" u="sng" dirty="0"/>
              <a:t> </a:t>
            </a:r>
            <a:r>
              <a:rPr lang="en-US" altLang="zh-TW" sz="4400" b="1" u="sng" dirty="0"/>
              <a:t>Issue</a:t>
            </a:r>
            <a:endParaRPr lang="en-US" sz="4400" b="1" u="sng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7A600C86-4C45-45BF-884D-6EEA107A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03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 descr="一張含有 狗, 動物, 哺乳類, 坐 的圖片&#10;&#10;自動產生的描述">
            <a:extLst>
              <a:ext uri="{FF2B5EF4-FFF2-40B4-BE49-F238E27FC236}">
                <a16:creationId xmlns:a16="http://schemas.microsoft.com/office/drawing/2014/main" id="{C89A5D29-76B7-4621-8FB4-3ADBB88A71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04" r="14266" b="1066"/>
          <a:stretch/>
        </p:blipFill>
        <p:spPr>
          <a:xfrm>
            <a:off x="0" y="0"/>
            <a:ext cx="8668492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4C950FDC-1FE4-469A-9572-B2D014AE49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8636781-66E6-44AD-9F7B-F04909E73811}"/>
              </a:ext>
            </a:extLst>
          </p:cNvPr>
          <p:cNvSpPr/>
          <p:nvPr/>
        </p:nvSpPr>
        <p:spPr>
          <a:xfrm>
            <a:off x="7653812" y="-10"/>
            <a:ext cx="4449452" cy="6297106"/>
          </a:xfrm>
          <a:prstGeom prst="rect">
            <a:avLst/>
          </a:prstGeom>
          <a:solidFill>
            <a:srgbClr val="02020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DE9990-63DB-43C5-AD86-88755230CDD3}"/>
              </a:ext>
            </a:extLst>
          </p:cNvPr>
          <p:cNvSpPr/>
          <p:nvPr/>
        </p:nvSpPr>
        <p:spPr>
          <a:xfrm>
            <a:off x="4665642" y="1600137"/>
            <a:ext cx="72377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i="1" dirty="0"/>
              <a:t>“To resolve the issue, our main goal is to apply unsupervised algorithm we’ve learned to our dataset (tweets) with tools manufactured by ourselves and with mathematical concept in</a:t>
            </a:r>
            <a:r>
              <a:rPr lang="zh-TW" altLang="en-US" sz="3200" i="1" dirty="0"/>
              <a:t> </a:t>
            </a:r>
            <a:r>
              <a:rPr lang="en-US" altLang="zh-TW" sz="3200" i="1" dirty="0"/>
              <a:t>our </a:t>
            </a:r>
            <a:r>
              <a:rPr lang="en-US" sz="3200" i="1" dirty="0"/>
              <a:t>mind.”</a:t>
            </a:r>
          </a:p>
        </p:txBody>
      </p:sp>
      <p:graphicFrame>
        <p:nvGraphicFramePr>
          <p:cNvPr id="35" name="內容版面配置區 2">
            <a:extLst>
              <a:ext uri="{FF2B5EF4-FFF2-40B4-BE49-F238E27FC236}">
                <a16:creationId xmlns:a16="http://schemas.microsoft.com/office/drawing/2014/main" id="{E2117C64-FABA-4549-941E-BF3662D24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845195"/>
              </p:ext>
            </p:extLst>
          </p:nvPr>
        </p:nvGraphicFramePr>
        <p:xfrm>
          <a:off x="4882246" y="4185122"/>
          <a:ext cx="6774416" cy="253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65CFE940-A4CE-41EA-B697-C79102522134}"/>
              </a:ext>
            </a:extLst>
          </p:cNvPr>
          <p:cNvSpPr/>
          <p:nvPr/>
        </p:nvSpPr>
        <p:spPr>
          <a:xfrm>
            <a:off x="4661903" y="292025"/>
            <a:ext cx="80131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b="1" u="sng" dirty="0"/>
              <a:t>PROBLEM</a:t>
            </a:r>
            <a:r>
              <a:rPr lang="zh-TW" altLang="en-US" sz="4400" b="1" u="sng" dirty="0"/>
              <a:t> </a:t>
            </a:r>
            <a:r>
              <a:rPr lang="en-US" altLang="zh-TW" sz="4400" b="1" u="sng" dirty="0"/>
              <a:t>DOMAIN:</a:t>
            </a:r>
            <a:r>
              <a:rPr lang="zh-TW" altLang="en-US" sz="4400" b="1" u="sng" dirty="0"/>
              <a:t> </a:t>
            </a:r>
            <a:r>
              <a:rPr lang="en-US" altLang="zh-TW" sz="4400" b="1" u="sng" dirty="0"/>
              <a:t>Goal</a:t>
            </a:r>
            <a:endParaRPr lang="en-US" sz="4400" b="1" u="sng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5E549B1-033C-41F1-8338-ED9125CC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52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834B8-DB3F-4C6D-9383-96054515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02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Overview 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29C4EF48-E2F1-4BDA-A1D5-290B541204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337388"/>
              </p:ext>
            </p:extLst>
          </p:nvPr>
        </p:nvGraphicFramePr>
        <p:xfrm>
          <a:off x="1236295" y="2416726"/>
          <a:ext cx="9719410" cy="2723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D2430A-CFB6-41B0-8416-D9EE4361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1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圖片 22" descr="一張含有 螢幕擷取畫面 的圖片&#10;&#10;自動產生的描述">
            <a:extLst>
              <a:ext uri="{FF2B5EF4-FFF2-40B4-BE49-F238E27FC236}">
                <a16:creationId xmlns:a16="http://schemas.microsoft.com/office/drawing/2014/main" id="{36D63EEB-753E-4899-AB8F-1D9CB4AD2B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91" b="4174"/>
          <a:stretch/>
        </p:blipFill>
        <p:spPr>
          <a:xfrm>
            <a:off x="297657" y="1333474"/>
            <a:ext cx="11596685" cy="5419562"/>
          </a:xfrm>
          <a:prstGeom prst="rect">
            <a:avLst/>
          </a:prstGeom>
          <a:ln>
            <a:noFill/>
          </a:ln>
        </p:spPr>
      </p:pic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71B857F1-F643-41E9-9332-D56049808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811" y="355248"/>
            <a:ext cx="4198378" cy="91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FDB199F-287F-4F0B-8983-D4B0725E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7</a:t>
            </a:fld>
            <a:endParaRPr 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D1EE951F-1046-4DF4-AE14-27454FC6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0319"/>
            <a:ext cx="4572001" cy="778168"/>
          </a:xfrm>
        </p:spPr>
        <p:txBody>
          <a:bodyPr>
            <a:noAutofit/>
          </a:bodyPr>
          <a:lstStyle/>
          <a:p>
            <a:r>
              <a:rPr lang="en-US" sz="3600" b="1" u="sng" dirty="0">
                <a:latin typeface="+mn-lt"/>
              </a:rPr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180756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FDB199F-287F-4F0B-8983-D4B0725E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8</a:t>
            </a:fld>
            <a:endParaRPr 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D1EE951F-1046-4DF4-AE14-27454FC6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0319"/>
            <a:ext cx="4572001" cy="778168"/>
          </a:xfrm>
        </p:spPr>
        <p:txBody>
          <a:bodyPr>
            <a:noAutofit/>
          </a:bodyPr>
          <a:lstStyle/>
          <a:p>
            <a:r>
              <a:rPr lang="en-US" sz="3600" b="1" u="sng" dirty="0">
                <a:latin typeface="+mn-lt"/>
              </a:rPr>
              <a:t>Dataset Overview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941514-DBC1-4996-A74B-1AF176FA44C2}"/>
              </a:ext>
            </a:extLst>
          </p:cNvPr>
          <p:cNvSpPr/>
          <p:nvPr/>
        </p:nvSpPr>
        <p:spPr>
          <a:xfrm>
            <a:off x="563427" y="983854"/>
            <a:ext cx="11284862" cy="5368340"/>
          </a:xfrm>
          <a:prstGeom prst="rect">
            <a:avLst/>
          </a:prstGeom>
          <a:solidFill>
            <a:srgbClr val="207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3086484-7F83-43EB-B1AA-490964082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59421"/>
              </p:ext>
            </p:extLst>
          </p:nvPr>
        </p:nvGraphicFramePr>
        <p:xfrm>
          <a:off x="678537" y="1067087"/>
          <a:ext cx="9446335" cy="5110899"/>
        </p:xfrm>
        <a:graphic>
          <a:graphicData uri="http://schemas.openxmlformats.org/drawingml/2006/table">
            <a:tbl>
              <a:tblPr/>
              <a:tblGrid>
                <a:gridCol w="9446335">
                  <a:extLst>
                    <a:ext uri="{9D8B030D-6E8A-4147-A177-3AD203B41FA5}">
                      <a16:colId xmlns:a16="http://schemas.microsoft.com/office/drawing/2014/main" val="3322519591"/>
                    </a:ext>
                  </a:extLst>
                </a:gridCol>
              </a:tblGrid>
              <a:tr h="2045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TWEETS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32943"/>
                  </a:ext>
                </a:extLst>
              </a:tr>
              <a:tr h="2045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RT @SteveSGoddard: The @nytimes was thrilled by Obama talking to Communist dictator Castro, and horrified by Trump talking to the elected l??e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638134"/>
                  </a:ext>
                </a:extLst>
              </a:tr>
              <a:tr h="24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Oops. RT @thehill: Trump breaks decades of US protocol with phone call to Taiwan leader https://t.co/YU2x04PhV7 https://t.co/2WXDViC7lK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825039"/>
                  </a:ext>
                </a:extLst>
              </a:tr>
              <a:tr h="24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Donald Trump? call with Taiwan president was no surprise: Official https://t.co/F8TzF1U9UPps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614945"/>
                  </a:ext>
                </a:extLst>
              </a:tr>
              <a:tr h="24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RT @ShubieDobee: So, Trump spoke to the president of Taiwan.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914898"/>
                  </a:ext>
                </a:extLst>
              </a:tr>
              <a:tr h="24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Trumps wants to build hotel and resorts in Taiwan.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001931"/>
                  </a:ext>
                </a:extLst>
              </a:tr>
              <a:tr h="24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Does anyone see a CONFLICT???n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064027"/>
                  </a:ext>
                </a:extLst>
              </a:tr>
              <a:tr h="24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Same mental midgets that defended Castro https://t.co/Nrt2yCb7M0 are mad Trump talked to Taiwan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672705"/>
                  </a:ext>
                </a:extLst>
              </a:tr>
              <a:tr h="24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RT @guardian: Trump's Taiwan phone call preceded by hotel development inquiry https://t.co/nqKTBVr3eK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108477"/>
                  </a:ext>
                </a:extLst>
              </a:tr>
              <a:tr h="24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RT @laseptiemewilay: 1-About Trump's phone call to Taiwan's. First, it's a major diplomatic incident. Second, as part of the US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normalizati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??e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910850"/>
                  </a:ext>
                </a:extLst>
              </a:tr>
              <a:tr h="24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Trump Speaks With Taiwan? Leader, an Affront to China https://t.co/AEeTzcpNS7 #SouthChinaSea #AsiaPacificnd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556265"/>
                  </a:ext>
                </a:extLst>
              </a:tr>
              <a:tr h="24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RT @RawStory: REVEALED: Trump Organization eyes Taiwan for newest luxury resort location https://t.co/RuaFG6YTub https://t.co/je0TE0LXbE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0546218"/>
                  </a:ext>
                </a:extLst>
              </a:tr>
              <a:tr h="24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RT @terrymendozer: Obama will not release info to congress on refugees deal and y'all worried about a congratulatory call from our ally Tai??e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870908"/>
                  </a:ext>
                </a:extLst>
              </a:tr>
              <a:tr h="24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RT @thehill: Trump says Taiwan leader called him, though Taiwan paper says Trump staffer arranged call https://t.co/QYprHM5BLs https://t.co??e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813355"/>
                  </a:ext>
                </a:extLst>
              </a:tr>
              <a:tr h="24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RT @_Makada_: Hoaxing media says Trump isn't allowed to talk to Taiwan, but Obama can sell them $1.83 billion worth of weapons?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290502"/>
                  </a:ext>
                </a:extLst>
              </a:tr>
              <a:tr h="24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https://t.??: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520763"/>
                  </a:ext>
                </a:extLst>
              </a:tr>
              <a:tr h="24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RT @kurteichenwald: I wonder how conservs will respond to Trump having just reversed a China/Taiwan policy put in place by Reagan &amp;amp; honored??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808554"/>
                  </a:ext>
                </a:extLst>
              </a:tr>
              <a:tr h="24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RT @realwesmyers: Can you believe Donald Trump took a call from Taiwan without having them donate to his private foundation first?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31485"/>
                  </a:ext>
                </a:extLst>
              </a:tr>
              <a:tr h="24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RT @terrymendozer: Obama will not release info to congress on refugees deal and y'all worried about a congratulatory call from our ally Tai??e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757289"/>
                  </a:ext>
                </a:extLst>
              </a:tr>
              <a:tr h="24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@MarkJKremer @realDonaldTrump MSM continues to lie lie lie. Taiwan called Trump. He didn't call Taiwan.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491436"/>
                  </a:ext>
                </a:extLst>
              </a:tr>
              <a:tr h="247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RT @EricLiptonNYT: Trump Org: "we are not planning any expansion into Taiwan." How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abt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 this? Great find @mega2e https://t.co/zBLAHLeJmz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htt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??e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710674"/>
                  </a:ext>
                </a:extLst>
              </a:tr>
            </a:tbl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DD4C63B3-43CE-4944-A54F-4E0F0A399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681" y="4807300"/>
            <a:ext cx="1400783" cy="140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9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9C308873-C531-4AA2-9EBB-4A7AA6A31D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2E67FFC-E59B-4BC1-BF54-5181A11F9B40}"/>
              </a:ext>
            </a:extLst>
          </p:cNvPr>
          <p:cNvSpPr/>
          <p:nvPr/>
        </p:nvSpPr>
        <p:spPr>
          <a:xfrm>
            <a:off x="200036" y="3361060"/>
            <a:ext cx="1032970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Trump's phone call with Taiwan president risks China's wrath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The Guardian | </a:t>
            </a:r>
            <a:r>
              <a:rPr lang="da-DK" dirty="0">
                <a:solidFill>
                  <a:schemeClr val="bg1"/>
                </a:solidFill>
              </a:rPr>
              <a:t>Sat 3 Dec 2016 10.19 GMT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|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https://reurl.cc/Y14aoL</a:t>
            </a:r>
            <a:endParaRPr lang="da-DK" dirty="0">
              <a:solidFill>
                <a:schemeClr val="bg1"/>
              </a:solidFill>
            </a:endParaRPr>
          </a:p>
          <a:p>
            <a:pPr algn="just"/>
            <a:endParaRPr lang="da-DK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Donald Trump looked to have sparked a potentially damaging diplomatic row with China on Friday after speaking to Taiwanese president Tsai Ing-wen on the telephone in a move experts said would anger Beijing.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The call, first reported by the Taipei Times and confirmed by the Financial Times, is thought to be the first between the leader of the island and a US president or president-elect since ties between America and Taiwan were severed in 1979, at Beijing’s behest.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84AFEFC-82EF-4860-BC62-0AB381F04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401" y="939411"/>
            <a:ext cx="6089883" cy="2240086"/>
          </a:xfrm>
          <a:prstGeom prst="round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341FC1-FD65-4FEC-861F-3D246365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9</a:t>
            </a:fld>
            <a:endParaRPr 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E7FB6213-929D-4C86-8861-1D23A085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0319"/>
            <a:ext cx="4572001" cy="778168"/>
          </a:xfrm>
        </p:spPr>
        <p:txBody>
          <a:bodyPr>
            <a:noAutofit/>
          </a:bodyPr>
          <a:lstStyle/>
          <a:p>
            <a:r>
              <a:rPr lang="en-US" sz="3600" b="1" u="sng" dirty="0">
                <a:solidFill>
                  <a:schemeClr val="bg1"/>
                </a:solidFill>
                <a:latin typeface="+mn-lt"/>
              </a:rPr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256196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2077</Words>
  <Application>Microsoft Office PowerPoint</Application>
  <PresentationFormat>寬螢幕</PresentationFormat>
  <Paragraphs>311</Paragraphs>
  <Slides>24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微軟正黑體</vt:lpstr>
      <vt:lpstr>Arial</vt:lpstr>
      <vt:lpstr>Calibri</vt:lpstr>
      <vt:lpstr>Calibri Light</vt:lpstr>
      <vt:lpstr>Cambria Math</vt:lpstr>
      <vt:lpstr>Office 佈景主題</vt:lpstr>
      <vt:lpstr>Trump's Taiwan Call What are people tweeting regarding Trump’s Taiwan call ? Dataset Pitch (Team 4)</vt:lpstr>
      <vt:lpstr>Outline</vt:lpstr>
      <vt:lpstr>Problem Domain</vt:lpstr>
      <vt:lpstr>PowerPoint 簡報</vt:lpstr>
      <vt:lpstr>PowerPoint 簡報</vt:lpstr>
      <vt:lpstr>Data Overview </vt:lpstr>
      <vt:lpstr>Dataset Overview</vt:lpstr>
      <vt:lpstr>Dataset Overview</vt:lpstr>
      <vt:lpstr>Dataset Overview</vt:lpstr>
      <vt:lpstr>Dataset Overview</vt:lpstr>
      <vt:lpstr>Dataset Overview</vt:lpstr>
      <vt:lpstr>Dataset Overview</vt:lpstr>
      <vt:lpstr>Dataset Overview</vt:lpstr>
      <vt:lpstr>Noise estimating &amp; Data splitting</vt:lpstr>
      <vt:lpstr>Purpose</vt:lpstr>
      <vt:lpstr>Noise estimating </vt:lpstr>
      <vt:lpstr>Data splitting</vt:lpstr>
      <vt:lpstr>Data splitting</vt:lpstr>
      <vt:lpstr>Data representation</vt:lpstr>
      <vt:lpstr>Vector Space model</vt:lpstr>
      <vt:lpstr>BOW (Bag of Words)</vt:lpstr>
      <vt:lpstr>BOW (Bag of Words)</vt:lpstr>
      <vt:lpstr>TF-IDF</vt:lpstr>
      <vt:lpstr>TF-IDF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Trump's Taiwan Call What are people tweeting regarding Trump’s Taiwan call ? Dataset Pitch (Team 4)</dc:title>
  <dc:creator>SHANG-HAN CHAO</dc:creator>
  <cp:lastModifiedBy>Spencer Chao</cp:lastModifiedBy>
  <cp:revision>55</cp:revision>
  <dcterms:created xsi:type="dcterms:W3CDTF">2020-05-10T13:34:44Z</dcterms:created>
  <dcterms:modified xsi:type="dcterms:W3CDTF">2020-06-15T13:36:43Z</dcterms:modified>
</cp:coreProperties>
</file>