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2437-4F8C-46BA-B1A8-5713B80D1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C4B470-7F10-4A58-A419-0F499D34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E5B13-1013-4781-ABA2-02717372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8A9B6-F0B3-499C-89BD-F1EC33E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6FF3A-21D6-4F85-A669-13200823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25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FE5F7F-11E9-4E0F-81D2-77678E06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4DBD5-C73F-4C8F-B0FD-4A7AB7219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F3C10-3AF3-4FD3-9530-A339B050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B3381-4931-45D1-BC50-14EF3FC6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5EFA0D-B92B-42CB-8484-052AFD49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0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0777-74BD-4C5F-B5C4-69488FC58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F70B68-91A2-410C-B216-9CE97E2BC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375E4-0D1E-42DF-9B8B-2728D309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A04E4-D11A-49E6-9D19-05FC6BDC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6036-A4BC-4CE5-B2BB-2B2387BF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3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6E18-3445-45D0-B15C-FB6FCCB9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C53B1-0127-4A90-99BD-47365B17B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CC6165-C694-4A18-A192-6DFFB112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041837-6888-42F9-A703-12090993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57429D-8301-45B4-BE18-6E6A3293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56AD-7E45-4320-BF9C-F8A3FDCBE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FE638C-F3E6-4B48-B2BB-3AE5BFDE2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63B1A-6FFA-4AE7-A8DD-C697DDF2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852CD-9E54-4E22-B9E3-C37E4015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305FE-6E68-4388-B19F-748F8CED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08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29486-C7D5-4EA6-BF3C-87488069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658F45-1E04-417A-9996-98D05380A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7727CB-6CDE-45C7-9324-9FC088992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F54B0E-668C-48E7-9A53-53EFE02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4FD82-5331-4B20-8A57-04200D98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8B746-1E6C-4452-9752-CF0A96E09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92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468B-E1E7-4FA6-A382-3D6D3D6E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F063D6-8094-4F6E-87C3-A97EC16E0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A1DAFA-4098-46AE-B7FD-EF935044D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8F780A-F35D-4848-82E0-D812EAD0E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CF0FAE-40A7-486C-BAE5-1C51BA627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1CB063-7BFB-4904-B57D-50426AB5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46642-A2B3-4E91-8D38-C4AE4976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7F21AD-8FC5-417B-9CDD-E5954ACE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6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EE82C-35CC-435F-9BD3-BE9D5C86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FC401-FC15-44D6-85BB-E11D8B99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3F5EA8-066B-4F2B-AE07-44BEC02F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491163-2A6B-4FA8-BC89-2CAA56C1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23E161-019B-43FD-9428-22AE463E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1B932-8F4D-4CFD-9DF7-F501181A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A1A13-DE2F-4FC1-B308-6759B151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134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6A35A-16E6-430D-91CA-D5299585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05F1A0-A229-47DE-AE23-24319CECE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36E09-BBD7-4951-9AAB-73ED21C67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CF8E9-C422-424D-8033-8CB6C0F4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9E8483-D82E-402C-8877-2A24D043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DA794F-C592-45D2-A887-2FA73FEA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961D-D919-42D9-A198-265F0F09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6F9EB-F06A-4E43-934F-A8C3A397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E7D593-36CC-41FE-8C92-5F9BC9E4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ADF32-ED68-4C95-89E0-39D1C5B6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669CA2-3983-4296-B8FD-CA9CB928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CE50E-3FEA-4D86-93A1-32C2E96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4502AD-DA1D-4E05-8D3F-E6888331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67A16-6550-483C-AF47-1925BF251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4F492-4B1F-4BE1-A6CA-32700DD92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4E56-B3AD-4414-9F0E-792899CC6FD2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B89A1-4014-4A1E-9C9A-71ACFD6A0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3CAEBB-7271-4E71-A9A5-19EF81457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E80C8-6595-4B78-9FFA-BB5195B37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4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089659" y="2177530"/>
            <a:ext cx="6478772" cy="2047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3211318" y="2290944"/>
            <a:ext cx="4235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kern="0" spc="1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1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00D721-6F19-4E12-B402-54D6E239088D}"/>
              </a:ext>
            </a:extLst>
          </p:cNvPr>
          <p:cNvSpPr txBox="1"/>
          <p:nvPr/>
        </p:nvSpPr>
        <p:spPr>
          <a:xfrm>
            <a:off x="2452296" y="3551393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Unit</a:t>
            </a:r>
            <a:r>
              <a:rPr lang="en-US" altLang="zh-CN" sz="2400" dirty="0"/>
              <a:t>-aware Computations for </a:t>
            </a:r>
            <a:r>
              <a:rPr lang="en-US" altLang="zh-CN" sz="2400" b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cientific </a:t>
            </a:r>
            <a:r>
              <a:rPr lang="en-US" altLang="zh-CN" sz="2400" b="1" dirty="0">
                <a:solidFill>
                  <a:schemeClr val="accent2"/>
                </a:solidFill>
              </a:rPr>
              <a:t>AI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4DB9D-9B65-438A-AD9D-700D4CA7372F}"/>
              </a:ext>
            </a:extLst>
          </p:cNvPr>
          <p:cNvCxnSpPr>
            <a:cxnSpLocks/>
          </p:cNvCxnSpPr>
          <p:nvPr/>
        </p:nvCxnSpPr>
        <p:spPr>
          <a:xfrm>
            <a:off x="2536227" y="3370402"/>
            <a:ext cx="55856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089659" y="2177530"/>
            <a:ext cx="6478772" cy="2047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3211318" y="2290944"/>
            <a:ext cx="42354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kern="0" spc="1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1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00D721-6F19-4E12-B402-54D6E239088D}"/>
              </a:ext>
            </a:extLst>
          </p:cNvPr>
          <p:cNvSpPr txBox="1"/>
          <p:nvPr/>
        </p:nvSpPr>
        <p:spPr>
          <a:xfrm>
            <a:off x="2452296" y="3551393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Unit</a:t>
            </a:r>
            <a:r>
              <a:rPr lang="en-US" altLang="zh-CN" sz="2400" dirty="0"/>
              <a:t>-Aware Computations for </a:t>
            </a:r>
            <a:r>
              <a:rPr lang="en-US" altLang="zh-CN" sz="2400" b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cientific </a:t>
            </a:r>
            <a:r>
              <a:rPr lang="en-US" altLang="zh-CN" sz="2400" b="1" dirty="0">
                <a:solidFill>
                  <a:schemeClr val="accent2"/>
                </a:solidFill>
              </a:rPr>
              <a:t>AI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CE4DB9D-9B65-438A-AD9D-700D4CA7372F}"/>
              </a:ext>
            </a:extLst>
          </p:cNvPr>
          <p:cNvCxnSpPr>
            <a:cxnSpLocks/>
          </p:cNvCxnSpPr>
          <p:nvPr/>
        </p:nvCxnSpPr>
        <p:spPr>
          <a:xfrm>
            <a:off x="2536227" y="3370402"/>
            <a:ext cx="55856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A302409D-AF28-4738-8F66-8A95FE98B32A}"/>
              </a:ext>
            </a:extLst>
          </p:cNvPr>
          <p:cNvSpPr txBox="1"/>
          <p:nvPr/>
        </p:nvSpPr>
        <p:spPr>
          <a:xfrm>
            <a:off x="2977815" y="2177530"/>
            <a:ext cx="3663617" cy="1296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69E72-12CB-4998-9376-B77AAC21B6F4}"/>
              </a:ext>
            </a:extLst>
          </p:cNvPr>
          <p:cNvSpPr txBox="1"/>
          <p:nvPr/>
        </p:nvSpPr>
        <p:spPr>
          <a:xfrm>
            <a:off x="2977815" y="2317698"/>
            <a:ext cx="36636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kern="0" spc="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SAIUnit</a:t>
            </a:r>
            <a:endParaRPr lang="zh-CN" altLang="en-US" sz="6000" b="1" kern="0" spc="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83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Cascadia Mono SemiBold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Longping Liu</dc:creator>
  <cp:lastModifiedBy>Longping Liu</cp:lastModifiedBy>
  <cp:revision>8</cp:revision>
  <dcterms:created xsi:type="dcterms:W3CDTF">2025-02-02T03:07:06Z</dcterms:created>
  <dcterms:modified xsi:type="dcterms:W3CDTF">2025-02-02T08:32:55Z</dcterms:modified>
</cp:coreProperties>
</file>