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0UTZYkTgPIsrhPjfp1a4bh2AR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期末project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8"/>
          <p:cNvGrpSpPr/>
          <p:nvPr/>
        </p:nvGrpSpPr>
        <p:grpSpPr>
          <a:xfrm>
            <a:off x="487463" y="3630038"/>
            <a:ext cx="498489" cy="1362779"/>
            <a:chOff x="863600" y="3647440"/>
            <a:chExt cx="522720" cy="1381328"/>
          </a:xfrm>
        </p:grpSpPr>
        <p:sp>
          <p:nvSpPr>
            <p:cNvPr id="91" name="Google Shape;91;p18"/>
            <p:cNvSpPr/>
            <p:nvPr/>
          </p:nvSpPr>
          <p:spPr>
            <a:xfrm>
              <a:off x="863600" y="3647440"/>
              <a:ext cx="400996" cy="138132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898640" y="3944479"/>
              <a:ext cx="487680" cy="655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p18"/>
          <p:cNvCxnSpPr/>
          <p:nvPr/>
        </p:nvCxnSpPr>
        <p:spPr>
          <a:xfrm>
            <a:off x="888953" y="4163749"/>
            <a:ext cx="45146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8"/>
          <p:cNvCxnSpPr>
            <a:endCxn id="91" idx="1"/>
          </p:cNvCxnSpPr>
          <p:nvPr/>
        </p:nvCxnSpPr>
        <p:spPr>
          <a:xfrm flipH="1" rot="-5400000">
            <a:off x="-1684087" y="2139878"/>
            <a:ext cx="4075500" cy="2676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 rot="-5400000">
            <a:off x="345048" y="2979568"/>
            <a:ext cx="1832400" cy="490500"/>
          </a:xfrm>
          <a:prstGeom prst="bentConnector3">
            <a:avLst>
              <a:gd fmla="val 999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>
            <a:off x="1234180" y="2946470"/>
            <a:ext cx="290764" cy="1334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1053421" y="2792582"/>
            <a:ext cx="122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1319978" y="3667285"/>
            <a:ext cx="1056547" cy="1286591"/>
            <a:chOff x="6320967" y="3927032"/>
            <a:chExt cx="1496227" cy="1362778"/>
          </a:xfrm>
        </p:grpSpPr>
        <p:sp>
          <p:nvSpPr>
            <p:cNvPr id="99" name="Google Shape;99;p18"/>
            <p:cNvSpPr/>
            <p:nvPr/>
          </p:nvSpPr>
          <p:spPr>
            <a:xfrm>
              <a:off x="6351264" y="3927032"/>
              <a:ext cx="1465930" cy="136277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100;p18"/>
            <p:cNvGrpSpPr/>
            <p:nvPr/>
          </p:nvGrpSpPr>
          <p:grpSpPr>
            <a:xfrm>
              <a:off x="6320967" y="4210217"/>
              <a:ext cx="1486698" cy="936716"/>
              <a:chOff x="1505604" y="3891410"/>
              <a:chExt cx="1486698" cy="936716"/>
            </a:xfrm>
          </p:grpSpPr>
          <p:sp>
            <p:nvSpPr>
              <p:cNvPr id="101" name="Google Shape;101;p18"/>
              <p:cNvSpPr txBox="1"/>
              <p:nvPr/>
            </p:nvSpPr>
            <p:spPr>
              <a:xfrm>
                <a:off x="1505604" y="3938056"/>
                <a:ext cx="724844" cy="277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ADDR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8"/>
              <p:cNvSpPr txBox="1"/>
              <p:nvPr/>
            </p:nvSpPr>
            <p:spPr>
              <a:xfrm>
                <a:off x="1617449" y="4339123"/>
                <a:ext cx="1302835" cy="489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8"/>
              <p:cNvSpPr txBox="1"/>
              <p:nvPr/>
            </p:nvSpPr>
            <p:spPr>
              <a:xfrm>
                <a:off x="2408743" y="3891410"/>
                <a:ext cx="583559" cy="293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4" name="Google Shape;104;p18"/>
          <p:cNvCxnSpPr/>
          <p:nvPr/>
        </p:nvCxnSpPr>
        <p:spPr>
          <a:xfrm rot="10800000">
            <a:off x="2206367" y="823772"/>
            <a:ext cx="6414300" cy="1946100"/>
          </a:xfrm>
          <a:prstGeom prst="bentConnector3">
            <a:avLst>
              <a:gd fmla="val 70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1895812" y="2627197"/>
            <a:ext cx="685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8"/>
          <p:cNvSpPr/>
          <p:nvPr/>
        </p:nvSpPr>
        <p:spPr>
          <a:xfrm>
            <a:off x="2576632" y="1526407"/>
            <a:ext cx="136737" cy="361220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2361638" y="4106462"/>
            <a:ext cx="208596" cy="151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2376525" y="5139320"/>
            <a:ext cx="6852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IF/ID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466446" y="985417"/>
            <a:ext cx="821014" cy="7780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4277032" y="1573161"/>
            <a:ext cx="253165" cy="131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2924784" y="1416382"/>
            <a:ext cx="0" cy="512313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2720301" y="4107976"/>
            <a:ext cx="2064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919809" y="1416382"/>
            <a:ext cx="53934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3459157" y="3667286"/>
            <a:ext cx="1355402" cy="12313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2919809" y="3884755"/>
            <a:ext cx="53934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926741" y="4129858"/>
            <a:ext cx="53934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>
            <a:off x="5133987" y="1063914"/>
            <a:ext cx="146581" cy="559990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851108" y="4992749"/>
            <a:ext cx="429063" cy="109119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8"/>
          <p:cNvCxnSpPr>
            <a:endCxn id="118" idx="2"/>
          </p:cNvCxnSpPr>
          <p:nvPr/>
        </p:nvCxnSpPr>
        <p:spPr>
          <a:xfrm>
            <a:off x="2906708" y="5538346"/>
            <a:ext cx="944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8"/>
          <p:cNvCxnSpPr>
            <a:stCxn id="118" idx="6"/>
          </p:cNvCxnSpPr>
          <p:nvPr/>
        </p:nvCxnSpPr>
        <p:spPr>
          <a:xfrm flipH="1" rot="10800000">
            <a:off x="4280171" y="5532346"/>
            <a:ext cx="834000" cy="60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3459157" y="3761414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465605" y="4319171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465590" y="4004864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478318" y="4580781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372534" y="3905763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381586" y="4437883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77190" y="4080383"/>
            <a:ext cx="924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4784760" y="4132378"/>
            <a:ext cx="348766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4784760" y="4566830"/>
            <a:ext cx="348766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592634" y="4294305"/>
            <a:ext cx="404456" cy="785774"/>
            <a:chOff x="2232252" y="2049264"/>
            <a:chExt cx="370042" cy="1052047"/>
          </a:xfrm>
        </p:grpSpPr>
        <p:sp>
          <p:nvSpPr>
            <p:cNvPr id="131" name="Google Shape;131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2286591" y="2119372"/>
              <a:ext cx="2556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8"/>
          <p:cNvSpPr/>
          <p:nvPr/>
        </p:nvSpPr>
        <p:spPr>
          <a:xfrm>
            <a:off x="5674211" y="3153221"/>
            <a:ext cx="698489" cy="38367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217305" y="5289686"/>
            <a:ext cx="1164173" cy="52492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>
            <a:stCxn id="132" idx="0"/>
          </p:cNvCxnSpPr>
          <p:nvPr/>
        </p:nvCxnSpPr>
        <p:spPr>
          <a:xfrm flipH="1" rot="5400000">
            <a:off x="5253512" y="3808469"/>
            <a:ext cx="755400" cy="32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>
            <a:endCxn id="133" idx="2"/>
          </p:cNvCxnSpPr>
          <p:nvPr/>
        </p:nvCxnSpPr>
        <p:spPr>
          <a:xfrm rot="-5400000">
            <a:off x="4450211" y="4308361"/>
            <a:ext cx="2187300" cy="2607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5274214" y="5539242"/>
            <a:ext cx="183918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8"/>
          <p:cNvCxnSpPr>
            <a:endCxn id="134" idx="2"/>
          </p:cNvCxnSpPr>
          <p:nvPr/>
        </p:nvCxnSpPr>
        <p:spPr>
          <a:xfrm>
            <a:off x="5345805" y="5539246"/>
            <a:ext cx="871500" cy="129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p18"/>
          <p:cNvGrpSpPr/>
          <p:nvPr/>
        </p:nvGrpSpPr>
        <p:grpSpPr>
          <a:xfrm>
            <a:off x="6718727" y="2423200"/>
            <a:ext cx="484803" cy="1113701"/>
            <a:chOff x="2356969" y="1519139"/>
            <a:chExt cx="484804" cy="1113701"/>
          </a:xfrm>
        </p:grpSpPr>
        <p:grpSp>
          <p:nvGrpSpPr>
            <p:cNvPr id="140" name="Google Shape;140;p18"/>
            <p:cNvGrpSpPr/>
            <p:nvPr/>
          </p:nvGrpSpPr>
          <p:grpSpPr>
            <a:xfrm rot="-5400000">
              <a:off x="2044485" y="1835553"/>
              <a:ext cx="1113701" cy="480874"/>
              <a:chOff x="1367657" y="2170227"/>
              <a:chExt cx="2514600" cy="910113"/>
            </a:xfrm>
          </p:grpSpPr>
          <p:sp>
            <p:nvSpPr>
              <p:cNvPr id="141" name="Google Shape;141;p18"/>
              <p:cNvSpPr/>
              <p:nvPr/>
            </p:nvSpPr>
            <p:spPr>
              <a:xfrm rot="10800000">
                <a:off x="1367657" y="2170229"/>
                <a:ext cx="2514600" cy="910111"/>
              </a:xfrm>
              <a:prstGeom prst="trapezoid">
                <a:avLst>
                  <a:gd fmla="val 50613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rot="10800000">
                <a:off x="2434481" y="2170227"/>
                <a:ext cx="380339" cy="27699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3" name="Google Shape;143;p18"/>
            <p:cNvCxnSpPr/>
            <p:nvPr/>
          </p:nvCxnSpPr>
          <p:spPr>
            <a:xfrm>
              <a:off x="2356969" y="1991901"/>
              <a:ext cx="0" cy="16845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4" name="Google Shape;144;p18"/>
          <p:cNvCxnSpPr>
            <a:stCxn id="133" idx="6"/>
          </p:cNvCxnSpPr>
          <p:nvPr/>
        </p:nvCxnSpPr>
        <p:spPr>
          <a:xfrm>
            <a:off x="6372700" y="3345061"/>
            <a:ext cx="3459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2713369" y="2608594"/>
            <a:ext cx="2407649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5265750" y="2608594"/>
            <a:ext cx="145297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6868781" y="2627197"/>
            <a:ext cx="1463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045756" y="1065460"/>
            <a:ext cx="346017" cy="10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5133987" y="1416382"/>
            <a:ext cx="13176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5125523" y="1775259"/>
            <a:ext cx="14022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5133987" y="2087343"/>
            <a:ext cx="14022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p18"/>
          <p:cNvGrpSpPr/>
          <p:nvPr/>
        </p:nvGrpSpPr>
        <p:grpSpPr>
          <a:xfrm>
            <a:off x="5609234" y="5923217"/>
            <a:ext cx="404462" cy="785794"/>
            <a:chOff x="2232252" y="2049264"/>
            <a:chExt cx="370042" cy="1052047"/>
          </a:xfrm>
        </p:grpSpPr>
        <p:sp>
          <p:nvSpPr>
            <p:cNvPr id="153" name="Google Shape;153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2286591" y="2119372"/>
              <a:ext cx="255625" cy="718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18"/>
          <p:cNvCxnSpPr/>
          <p:nvPr/>
        </p:nvCxnSpPr>
        <p:spPr>
          <a:xfrm>
            <a:off x="2926741" y="6526884"/>
            <a:ext cx="221371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2907301" y="6172099"/>
            <a:ext cx="221371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5282469" y="6172099"/>
            <a:ext cx="326765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5282469" y="6512399"/>
            <a:ext cx="326765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8"/>
          <p:cNvCxnSpPr/>
          <p:nvPr/>
        </p:nvCxnSpPr>
        <p:spPr>
          <a:xfrm flipH="1" rot="5400000">
            <a:off x="4557565" y="2768043"/>
            <a:ext cx="1616100" cy="195300"/>
          </a:xfrm>
          <a:prstGeom prst="bentConnector3">
            <a:avLst>
              <a:gd fmla="val 99995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8"/>
          <p:cNvCxnSpPr/>
          <p:nvPr/>
        </p:nvCxnSpPr>
        <p:spPr>
          <a:xfrm flipH="1" rot="-5400000">
            <a:off x="4329886" y="2907066"/>
            <a:ext cx="3187500" cy="1269600"/>
          </a:xfrm>
          <a:prstGeom prst="bentConnector3">
            <a:avLst>
              <a:gd fmla="val -279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8"/>
          <p:cNvCxnSpPr>
            <a:endCxn id="154" idx="0"/>
          </p:cNvCxnSpPr>
          <p:nvPr/>
        </p:nvCxnSpPr>
        <p:spPr>
          <a:xfrm rot="5400000">
            <a:off x="5707230" y="5122383"/>
            <a:ext cx="954300" cy="752100"/>
          </a:xfrm>
          <a:prstGeom prst="bentConnector3">
            <a:avLst>
              <a:gd fmla="val 23205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8"/>
          <p:cNvSpPr/>
          <p:nvPr/>
        </p:nvSpPr>
        <p:spPr>
          <a:xfrm>
            <a:off x="7574336" y="1063914"/>
            <a:ext cx="142020" cy="550181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472996" y="1022964"/>
            <a:ext cx="346017" cy="10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7574336" y="1412003"/>
            <a:ext cx="13176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7582695" y="1761047"/>
            <a:ext cx="13176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8"/>
          <p:cNvCxnSpPr>
            <a:stCxn id="141" idx="0"/>
          </p:cNvCxnSpPr>
          <p:nvPr/>
        </p:nvCxnSpPr>
        <p:spPr>
          <a:xfrm>
            <a:off x="7203530" y="2980051"/>
            <a:ext cx="3708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" name="Google Shape;167;p18"/>
          <p:cNvGrpSpPr/>
          <p:nvPr/>
        </p:nvGrpSpPr>
        <p:grpSpPr>
          <a:xfrm>
            <a:off x="6675385" y="3877851"/>
            <a:ext cx="559464" cy="1234407"/>
            <a:chOff x="2356969" y="1519140"/>
            <a:chExt cx="484804" cy="1113701"/>
          </a:xfrm>
        </p:grpSpPr>
        <p:grpSp>
          <p:nvGrpSpPr>
            <p:cNvPr id="168" name="Google Shape;168;p18"/>
            <p:cNvGrpSpPr/>
            <p:nvPr/>
          </p:nvGrpSpPr>
          <p:grpSpPr>
            <a:xfrm rot="-5400000">
              <a:off x="2044485" y="1835553"/>
              <a:ext cx="1113701" cy="480874"/>
              <a:chOff x="1367653" y="2170227"/>
              <a:chExt cx="2514600" cy="910113"/>
            </a:xfrm>
          </p:grpSpPr>
          <p:sp>
            <p:nvSpPr>
              <p:cNvPr id="169" name="Google Shape;169;p18"/>
              <p:cNvSpPr/>
              <p:nvPr/>
            </p:nvSpPr>
            <p:spPr>
              <a:xfrm rot="10800000">
                <a:off x="1367653" y="2170229"/>
                <a:ext cx="2514600" cy="910111"/>
              </a:xfrm>
              <a:prstGeom prst="trapezoid">
                <a:avLst>
                  <a:gd fmla="val 50613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 rot="10800000">
                <a:off x="2434481" y="2170227"/>
                <a:ext cx="380339" cy="27699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1" name="Google Shape;171;p18"/>
            <p:cNvCxnSpPr/>
            <p:nvPr/>
          </p:nvCxnSpPr>
          <p:spPr>
            <a:xfrm>
              <a:off x="2356969" y="1991901"/>
              <a:ext cx="0" cy="16845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2" name="Google Shape;172;p18"/>
          <p:cNvCxnSpPr/>
          <p:nvPr/>
        </p:nvCxnSpPr>
        <p:spPr>
          <a:xfrm>
            <a:off x="5413503" y="4842391"/>
            <a:ext cx="195731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5276747" y="4554829"/>
            <a:ext cx="338207" cy="9176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18"/>
          <p:cNvCxnSpPr>
            <a:stCxn id="131" idx="0"/>
          </p:cNvCxnSpPr>
          <p:nvPr/>
        </p:nvCxnSpPr>
        <p:spPr>
          <a:xfrm>
            <a:off x="5997090" y="4687192"/>
            <a:ext cx="678300" cy="1551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282469" y="4129858"/>
            <a:ext cx="1392916" cy="21977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8"/>
          <p:cNvCxnSpPr>
            <a:stCxn id="169" idx="0"/>
          </p:cNvCxnSpPr>
          <p:nvPr/>
        </p:nvCxnSpPr>
        <p:spPr>
          <a:xfrm>
            <a:off x="7234849" y="4495054"/>
            <a:ext cx="3477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8"/>
          <p:cNvSpPr/>
          <p:nvPr/>
        </p:nvSpPr>
        <p:spPr>
          <a:xfrm>
            <a:off x="7955662" y="4252831"/>
            <a:ext cx="1355402" cy="12313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8"/>
          <p:cNvCxnSpPr>
            <a:stCxn id="153" idx="0"/>
          </p:cNvCxnSpPr>
          <p:nvPr/>
        </p:nvCxnSpPr>
        <p:spPr>
          <a:xfrm>
            <a:off x="6013696" y="6316114"/>
            <a:ext cx="15690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8"/>
          <p:cNvCxnSpPr>
            <a:stCxn id="169" idx="3"/>
          </p:cNvCxnSpPr>
          <p:nvPr/>
        </p:nvCxnSpPr>
        <p:spPr>
          <a:xfrm>
            <a:off x="6957385" y="4971825"/>
            <a:ext cx="0" cy="3480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6805708" y="5835716"/>
            <a:ext cx="636300" cy="139800"/>
          </a:xfrm>
          <a:prstGeom prst="bentConnector3">
            <a:avLst>
              <a:gd fmla="val -990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8"/>
          <p:cNvCxnSpPr/>
          <p:nvPr/>
        </p:nvCxnSpPr>
        <p:spPr>
          <a:xfrm flipH="1" rot="10800000">
            <a:off x="7435721" y="1880681"/>
            <a:ext cx="6319" cy="4094902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5282227" y="1880681"/>
            <a:ext cx="2153494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5473268" y="4554829"/>
            <a:ext cx="0" cy="591069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5473268" y="5145898"/>
            <a:ext cx="2101068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7714458" y="5135672"/>
            <a:ext cx="241204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7722818" y="4495054"/>
            <a:ext cx="241204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8"/>
          <p:cNvSpPr/>
          <p:nvPr/>
        </p:nvSpPr>
        <p:spPr>
          <a:xfrm>
            <a:off x="7912335" y="3225635"/>
            <a:ext cx="570304" cy="472488"/>
          </a:xfrm>
          <a:prstGeom prst="flowChartDelay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>
            <a:off x="7234850" y="4246253"/>
            <a:ext cx="339486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6830886" y="4112648"/>
            <a:ext cx="5118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04336" y="4535322"/>
            <a:ext cx="62208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8"/>
          <p:cNvCxnSpPr/>
          <p:nvPr/>
        </p:nvCxnSpPr>
        <p:spPr>
          <a:xfrm>
            <a:off x="7706099" y="4243452"/>
            <a:ext cx="128961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 rot="-5400000">
            <a:off x="7588762" y="3809203"/>
            <a:ext cx="664500" cy="204000"/>
          </a:xfrm>
          <a:prstGeom prst="bentConnector3">
            <a:avLst>
              <a:gd fmla="val 92910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8"/>
          <p:cNvCxnSpPr/>
          <p:nvPr/>
        </p:nvCxnSpPr>
        <p:spPr>
          <a:xfrm flipH="1" rot="-5400000">
            <a:off x="7072818" y="2414010"/>
            <a:ext cx="1682100" cy="1761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7706099" y="1663056"/>
            <a:ext cx="108441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8"/>
          <p:cNvCxnSpPr/>
          <p:nvPr/>
        </p:nvCxnSpPr>
        <p:spPr>
          <a:xfrm rot="10800000">
            <a:off x="8534651" y="1625904"/>
            <a:ext cx="22303" cy="2626419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7722818" y="1609113"/>
            <a:ext cx="822984" cy="10245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8"/>
          <p:cNvSpPr txBox="1"/>
          <p:nvPr/>
        </p:nvSpPr>
        <p:spPr>
          <a:xfrm>
            <a:off x="7906567" y="5015093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7906567" y="4374257"/>
            <a:ext cx="6216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8907671" y="4737693"/>
            <a:ext cx="4719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8260407" y="4655882"/>
            <a:ext cx="74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Data Memory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 rot="10800000">
            <a:off x="3196502" y="642961"/>
            <a:ext cx="7096200" cy="547200"/>
          </a:xfrm>
          <a:prstGeom prst="bentConnector3">
            <a:avLst>
              <a:gd fmla="val -4452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8"/>
          <p:cNvCxnSpPr/>
          <p:nvPr/>
        </p:nvCxnSpPr>
        <p:spPr>
          <a:xfrm flipH="1" rot="-5400000">
            <a:off x="2001171" y="1839915"/>
            <a:ext cx="3035100" cy="630300"/>
          </a:xfrm>
          <a:prstGeom prst="bentConnector3">
            <a:avLst>
              <a:gd fmla="val 68140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8"/>
          <p:cNvSpPr txBox="1"/>
          <p:nvPr/>
        </p:nvSpPr>
        <p:spPr>
          <a:xfrm>
            <a:off x="3777190" y="3336981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122758" y="5262583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265750" y="5624083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RegDst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390343" y="5927264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7756072" y="3656441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8567783" y="3947279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8"/>
          <p:cNvCxnSpPr>
            <a:stCxn id="177" idx="2"/>
          </p:cNvCxnSpPr>
          <p:nvPr/>
        </p:nvCxnSpPr>
        <p:spPr>
          <a:xfrm flipH="1" rot="-5400000">
            <a:off x="8894513" y="5223016"/>
            <a:ext cx="330300" cy="8526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8"/>
          <p:cNvCxnSpPr/>
          <p:nvPr/>
        </p:nvCxnSpPr>
        <p:spPr>
          <a:xfrm flipH="1" rot="5400000">
            <a:off x="6437427" y="2752356"/>
            <a:ext cx="4333200" cy="1791300"/>
          </a:xfrm>
          <a:prstGeom prst="bentConnector3">
            <a:avLst>
              <a:gd fmla="val 100372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8573163" y="5794654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8"/>
          <p:cNvCxnSpPr/>
          <p:nvPr/>
        </p:nvCxnSpPr>
        <p:spPr>
          <a:xfrm>
            <a:off x="9311064" y="4868498"/>
            <a:ext cx="836642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3" name="Google Shape;213;p18"/>
          <p:cNvGrpSpPr/>
          <p:nvPr/>
        </p:nvGrpSpPr>
        <p:grpSpPr>
          <a:xfrm>
            <a:off x="10590812" y="4719361"/>
            <a:ext cx="404462" cy="785794"/>
            <a:chOff x="2232252" y="2049264"/>
            <a:chExt cx="370042" cy="1052047"/>
          </a:xfrm>
        </p:grpSpPr>
        <p:sp>
          <p:nvSpPr>
            <p:cNvPr id="214" name="Google Shape;214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2286591" y="2119372"/>
              <a:ext cx="255625" cy="718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p18"/>
          <p:cNvCxnSpPr>
            <a:stCxn id="198" idx="1"/>
          </p:cNvCxnSpPr>
          <p:nvPr/>
        </p:nvCxnSpPr>
        <p:spPr>
          <a:xfrm>
            <a:off x="7906567" y="4505062"/>
            <a:ext cx="2139300" cy="1118400"/>
          </a:xfrm>
          <a:prstGeom prst="bentConnector3">
            <a:avLst>
              <a:gd fmla="val -3332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8"/>
          <p:cNvCxnSpPr/>
          <p:nvPr/>
        </p:nvCxnSpPr>
        <p:spPr>
          <a:xfrm>
            <a:off x="10028248" y="5624083"/>
            <a:ext cx="163492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8"/>
          <p:cNvCxnSpPr/>
          <p:nvPr/>
        </p:nvCxnSpPr>
        <p:spPr>
          <a:xfrm>
            <a:off x="7722818" y="6316114"/>
            <a:ext cx="2424888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8"/>
          <p:cNvSpPr txBox="1"/>
          <p:nvPr/>
        </p:nvSpPr>
        <p:spPr>
          <a:xfrm>
            <a:off x="4928720" y="6484593"/>
            <a:ext cx="6852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ID/EX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230196" y="6439606"/>
            <a:ext cx="87892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EX/MEM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9461501" y="6397877"/>
            <a:ext cx="100172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MEM/WB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8"/>
          <p:cNvCxnSpPr/>
          <p:nvPr/>
        </p:nvCxnSpPr>
        <p:spPr>
          <a:xfrm>
            <a:off x="10292701" y="6316114"/>
            <a:ext cx="323258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8"/>
          <p:cNvCxnSpPr/>
          <p:nvPr/>
        </p:nvCxnSpPr>
        <p:spPr>
          <a:xfrm flipH="1">
            <a:off x="3187960" y="6302476"/>
            <a:ext cx="7428000" cy="425400"/>
          </a:xfrm>
          <a:prstGeom prst="bentConnector3">
            <a:avLst>
              <a:gd fmla="val -36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8"/>
          <p:cNvCxnSpPr>
            <a:endCxn id="122" idx="1"/>
          </p:cNvCxnSpPr>
          <p:nvPr/>
        </p:nvCxnSpPr>
        <p:spPr>
          <a:xfrm rot="-5400000">
            <a:off x="2191205" y="5453476"/>
            <a:ext cx="2277900" cy="2709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18"/>
          <p:cNvCxnSpPr>
            <a:stCxn id="214" idx="0"/>
          </p:cNvCxnSpPr>
          <p:nvPr/>
        </p:nvCxnSpPr>
        <p:spPr>
          <a:xfrm>
            <a:off x="10995274" y="5112258"/>
            <a:ext cx="4050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8"/>
          <p:cNvCxnSpPr/>
          <p:nvPr/>
        </p:nvCxnSpPr>
        <p:spPr>
          <a:xfrm flipH="1">
            <a:off x="3061866" y="5098814"/>
            <a:ext cx="8316300" cy="1693500"/>
          </a:xfrm>
          <a:prstGeom prst="bentConnector3">
            <a:avLst>
              <a:gd fmla="val -129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8"/>
          <p:cNvCxnSpPr>
            <a:endCxn id="124" idx="1"/>
          </p:cNvCxnSpPr>
          <p:nvPr/>
        </p:nvCxnSpPr>
        <p:spPr>
          <a:xfrm rot="-5400000">
            <a:off x="2229718" y="5543786"/>
            <a:ext cx="2080800" cy="4164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8"/>
          <p:cNvCxnSpPr>
            <a:endCxn id="215" idx="0"/>
          </p:cNvCxnSpPr>
          <p:nvPr/>
        </p:nvCxnSpPr>
        <p:spPr>
          <a:xfrm flipH="1" rot="-5400000">
            <a:off x="8786508" y="2768327"/>
            <a:ext cx="3478200" cy="528600"/>
          </a:xfrm>
          <a:prstGeom prst="bentConnector3">
            <a:avLst>
              <a:gd fmla="val 53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18"/>
          <p:cNvSpPr txBox="1"/>
          <p:nvPr/>
        </p:nvSpPr>
        <p:spPr>
          <a:xfrm>
            <a:off x="10789907" y="4394073"/>
            <a:ext cx="12191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MemtoReg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8"/>
          <p:cNvCxnSpPr/>
          <p:nvPr/>
        </p:nvCxnSpPr>
        <p:spPr>
          <a:xfrm>
            <a:off x="10261285" y="4868498"/>
            <a:ext cx="323258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18"/>
          <p:cNvCxnSpPr/>
          <p:nvPr/>
        </p:nvCxnSpPr>
        <p:spPr>
          <a:xfrm flipH="1" rot="10800000">
            <a:off x="10187334" y="5262584"/>
            <a:ext cx="397200" cy="361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2" name="Google Shape;232;p18"/>
          <p:cNvGrpSpPr/>
          <p:nvPr/>
        </p:nvGrpSpPr>
        <p:grpSpPr>
          <a:xfrm>
            <a:off x="1493129" y="2052294"/>
            <a:ext cx="484804" cy="1113701"/>
            <a:chOff x="2356969" y="1519139"/>
            <a:chExt cx="484804" cy="1113701"/>
          </a:xfrm>
        </p:grpSpPr>
        <p:grpSp>
          <p:nvGrpSpPr>
            <p:cNvPr id="233" name="Google Shape;233;p18"/>
            <p:cNvGrpSpPr/>
            <p:nvPr/>
          </p:nvGrpSpPr>
          <p:grpSpPr>
            <a:xfrm rot="-5400000">
              <a:off x="2044485" y="1835553"/>
              <a:ext cx="1113701" cy="480874"/>
              <a:chOff x="1367657" y="2170227"/>
              <a:chExt cx="2514600" cy="910113"/>
            </a:xfrm>
          </p:grpSpPr>
          <p:sp>
            <p:nvSpPr>
              <p:cNvPr id="234" name="Google Shape;234;p18"/>
              <p:cNvSpPr/>
              <p:nvPr/>
            </p:nvSpPr>
            <p:spPr>
              <a:xfrm rot="10800000">
                <a:off x="1367657" y="2170229"/>
                <a:ext cx="2514600" cy="910111"/>
              </a:xfrm>
              <a:prstGeom prst="trapezoid">
                <a:avLst>
                  <a:gd fmla="val 50613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 rot="10800000">
                <a:off x="2434481" y="2170227"/>
                <a:ext cx="380339" cy="27699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6" name="Google Shape;236;p18"/>
            <p:cNvCxnSpPr/>
            <p:nvPr/>
          </p:nvCxnSpPr>
          <p:spPr>
            <a:xfrm>
              <a:off x="2356969" y="1991901"/>
              <a:ext cx="0" cy="16845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7" name="Google Shape;237;p18"/>
          <p:cNvSpPr txBox="1"/>
          <p:nvPr/>
        </p:nvSpPr>
        <p:spPr>
          <a:xfrm>
            <a:off x="1661391" y="2239262"/>
            <a:ext cx="1463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8566151" y="3398517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2956012" y="3659290"/>
            <a:ext cx="5118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2952502" y="3930615"/>
            <a:ext cx="5118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5372920" y="4098651"/>
            <a:ext cx="10258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ALUSrc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8"/>
          <p:cNvCxnSpPr/>
          <p:nvPr/>
        </p:nvCxnSpPr>
        <p:spPr>
          <a:xfrm>
            <a:off x="5303441" y="1185326"/>
            <a:ext cx="2300122" cy="8631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8"/>
          <p:cNvCxnSpPr/>
          <p:nvPr/>
        </p:nvCxnSpPr>
        <p:spPr>
          <a:xfrm>
            <a:off x="5289032" y="1553558"/>
            <a:ext cx="2300122" cy="8631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18"/>
          <p:cNvCxnSpPr/>
          <p:nvPr/>
        </p:nvCxnSpPr>
        <p:spPr>
          <a:xfrm flipH="1" rot="10800000">
            <a:off x="7714458" y="1187201"/>
            <a:ext cx="2426786" cy="8955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8"/>
          <p:cNvSpPr/>
          <p:nvPr/>
        </p:nvSpPr>
        <p:spPr>
          <a:xfrm>
            <a:off x="3090789" y="2801731"/>
            <a:ext cx="698489" cy="38367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931726" y="2793214"/>
            <a:ext cx="1074166" cy="37950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Concat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8"/>
          <p:cNvCxnSpPr>
            <a:endCxn id="245" idx="2"/>
          </p:cNvCxnSpPr>
          <p:nvPr/>
        </p:nvCxnSpPr>
        <p:spPr>
          <a:xfrm rot="-5400000">
            <a:off x="2398689" y="3409071"/>
            <a:ext cx="1107600" cy="2766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8"/>
          <p:cNvCxnSpPr>
            <a:stCxn id="245" idx="6"/>
            <a:endCxn id="246" idx="2"/>
          </p:cNvCxnSpPr>
          <p:nvPr/>
        </p:nvCxnSpPr>
        <p:spPr>
          <a:xfrm flipH="1" rot="10800000">
            <a:off x="3789278" y="2983071"/>
            <a:ext cx="142500" cy="10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8"/>
          <p:cNvCxnSpPr>
            <a:endCxn id="246" idx="0"/>
          </p:cNvCxnSpPr>
          <p:nvPr/>
        </p:nvCxnSpPr>
        <p:spPr>
          <a:xfrm>
            <a:off x="4460709" y="2613814"/>
            <a:ext cx="8100" cy="1794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8"/>
          <p:cNvCxnSpPr>
            <a:stCxn id="246" idx="6"/>
          </p:cNvCxnSpPr>
          <p:nvPr/>
        </p:nvCxnSpPr>
        <p:spPr>
          <a:xfrm flipH="1" rot="10800000">
            <a:off x="5005892" y="2977869"/>
            <a:ext cx="115200" cy="51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5280568" y="2977926"/>
            <a:ext cx="2293800" cy="639000"/>
          </a:xfrm>
          <a:prstGeom prst="bentConnector3">
            <a:avLst>
              <a:gd fmla="val 58143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2" name="Google Shape;252;p18"/>
          <p:cNvGrpSpPr/>
          <p:nvPr/>
        </p:nvGrpSpPr>
        <p:grpSpPr>
          <a:xfrm>
            <a:off x="8621834" y="2597062"/>
            <a:ext cx="351508" cy="666299"/>
            <a:chOff x="2232252" y="2049264"/>
            <a:chExt cx="370042" cy="1052047"/>
          </a:xfrm>
        </p:grpSpPr>
        <p:sp>
          <p:nvSpPr>
            <p:cNvPr id="253" name="Google Shape;253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2286591" y="2119372"/>
              <a:ext cx="255625" cy="718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10048355" y="1038684"/>
            <a:ext cx="346017" cy="5464133"/>
            <a:chOff x="9779502" y="1051247"/>
            <a:chExt cx="346017" cy="5464133"/>
          </a:xfrm>
        </p:grpSpPr>
        <p:sp>
          <p:nvSpPr>
            <p:cNvPr id="256" name="Google Shape;256;p18"/>
            <p:cNvSpPr/>
            <p:nvPr/>
          </p:nvSpPr>
          <p:spPr>
            <a:xfrm>
              <a:off x="9878853" y="1053234"/>
              <a:ext cx="145940" cy="546214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9779502" y="1051247"/>
              <a:ext cx="346017" cy="1021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9088815" y="2019573"/>
            <a:ext cx="351508" cy="690693"/>
            <a:chOff x="2232252" y="2049264"/>
            <a:chExt cx="370042" cy="1090564"/>
          </a:xfrm>
        </p:grpSpPr>
        <p:sp>
          <p:nvSpPr>
            <p:cNvPr id="259" name="Google Shape;259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2286591" y="2119373"/>
              <a:ext cx="255625" cy="1020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cxnSp>
        <p:nvCxnSpPr>
          <p:cNvPr id="261" name="Google Shape;261;p18"/>
          <p:cNvCxnSpPr>
            <a:stCxn id="187" idx="3"/>
            <a:endCxn id="253" idx="3"/>
          </p:cNvCxnSpPr>
          <p:nvPr/>
        </p:nvCxnSpPr>
        <p:spPr>
          <a:xfrm flipH="1" rot="10800000">
            <a:off x="8482639" y="3219479"/>
            <a:ext cx="315000" cy="2424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7706099" y="2977926"/>
            <a:ext cx="915600" cy="11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2224584" y="823798"/>
            <a:ext cx="13828" cy="1804255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8"/>
          <p:cNvCxnSpPr>
            <a:stCxn id="253" idx="0"/>
          </p:cNvCxnSpPr>
          <p:nvPr/>
        </p:nvCxnSpPr>
        <p:spPr>
          <a:xfrm flipH="1" rot="10800000">
            <a:off x="8973342" y="2540812"/>
            <a:ext cx="112800" cy="389400"/>
          </a:xfrm>
          <a:prstGeom prst="bentConnector4">
            <a:avLst>
              <a:gd fmla="val 54479" name="adj1"/>
              <a:gd fmla="val 100343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7714458" y="3616967"/>
            <a:ext cx="56121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 rot="-5400000">
            <a:off x="7730002" y="2251130"/>
            <a:ext cx="1399200" cy="1329900"/>
          </a:xfrm>
          <a:prstGeom prst="bentConnector3">
            <a:avLst>
              <a:gd fmla="val 99194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>
            <a:stCxn id="259" idx="0"/>
          </p:cNvCxnSpPr>
          <p:nvPr/>
        </p:nvCxnSpPr>
        <p:spPr>
          <a:xfrm>
            <a:off x="9440323" y="2352722"/>
            <a:ext cx="700800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8"/>
          <p:cNvCxnSpPr/>
          <p:nvPr/>
        </p:nvCxnSpPr>
        <p:spPr>
          <a:xfrm rot="-5400000">
            <a:off x="9688794" y="844152"/>
            <a:ext cx="2187300" cy="970800"/>
          </a:xfrm>
          <a:prstGeom prst="bentConnector3">
            <a:avLst>
              <a:gd fmla="val 2493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8"/>
          <p:cNvCxnSpPr/>
          <p:nvPr/>
        </p:nvCxnSpPr>
        <p:spPr>
          <a:xfrm rot="10800000">
            <a:off x="209091" y="235974"/>
            <a:ext cx="11058677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18"/>
          <p:cNvCxnSpPr>
            <a:endCxn id="260" idx="0"/>
          </p:cNvCxnSpPr>
          <p:nvPr/>
        </p:nvCxnSpPr>
        <p:spPr>
          <a:xfrm>
            <a:off x="7676943" y="1563876"/>
            <a:ext cx="1584900" cy="5001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18"/>
          <p:cNvSpPr txBox="1"/>
          <p:nvPr/>
        </p:nvSpPr>
        <p:spPr>
          <a:xfrm>
            <a:off x="8827995" y="1553513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8"/>
          <p:cNvCxnSpPr/>
          <p:nvPr/>
        </p:nvCxnSpPr>
        <p:spPr>
          <a:xfrm>
            <a:off x="10160938" y="1412003"/>
            <a:ext cx="13176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8"/>
          <p:cNvSpPr txBox="1"/>
          <p:nvPr/>
        </p:nvSpPr>
        <p:spPr>
          <a:xfrm>
            <a:off x="3192975" y="5970927"/>
            <a:ext cx="5118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3195913" y="6310200"/>
            <a:ext cx="5118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493626" y="1963677"/>
            <a:ext cx="821014" cy="5921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8"/>
          <p:cNvGrpSpPr/>
          <p:nvPr/>
        </p:nvGrpSpPr>
        <p:grpSpPr>
          <a:xfrm>
            <a:off x="4543356" y="1326795"/>
            <a:ext cx="386620" cy="710087"/>
            <a:chOff x="2232252" y="2049264"/>
            <a:chExt cx="370042" cy="1052047"/>
          </a:xfrm>
        </p:grpSpPr>
        <p:sp>
          <p:nvSpPr>
            <p:cNvPr id="277" name="Google Shape;277;p18"/>
            <p:cNvSpPr/>
            <p:nvPr/>
          </p:nvSpPr>
          <p:spPr>
            <a:xfrm rot="5400000">
              <a:off x="1891249" y="2390266"/>
              <a:ext cx="1052047" cy="37004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 txBox="1"/>
            <p:nvPr/>
          </p:nvSpPr>
          <p:spPr>
            <a:xfrm>
              <a:off x="2286591" y="2119372"/>
              <a:ext cx="255625" cy="718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9" name="Google Shape;279;p18"/>
          <p:cNvCxnSpPr/>
          <p:nvPr/>
        </p:nvCxnSpPr>
        <p:spPr>
          <a:xfrm flipH="1" rot="10800000">
            <a:off x="4937535" y="1678032"/>
            <a:ext cx="202923" cy="691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8"/>
          <p:cNvCxnSpPr/>
          <p:nvPr/>
        </p:nvCxnSpPr>
        <p:spPr>
          <a:xfrm rot="-5400000">
            <a:off x="4845675" y="1412119"/>
            <a:ext cx="468000" cy="108600"/>
          </a:xfrm>
          <a:prstGeom prst="bentConnector3">
            <a:avLst>
              <a:gd fmla="val 100418" name="adj1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8"/>
          <p:cNvCxnSpPr/>
          <p:nvPr/>
        </p:nvCxnSpPr>
        <p:spPr>
          <a:xfrm flipH="1" rot="-5400000">
            <a:off x="4947976" y="1761020"/>
            <a:ext cx="263100" cy="108300"/>
          </a:xfrm>
          <a:prstGeom prst="bentConnector3">
            <a:avLst>
              <a:gd fmla="val 10233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8"/>
          <p:cNvCxnSpPr>
            <a:endCxn id="275" idx="1"/>
          </p:cNvCxnSpPr>
          <p:nvPr/>
        </p:nvCxnSpPr>
        <p:spPr>
          <a:xfrm>
            <a:off x="2916726" y="2253748"/>
            <a:ext cx="576900" cy="60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8"/>
          <p:cNvCxnSpPr>
            <a:stCxn id="275" idx="3"/>
            <a:endCxn id="277" idx="3"/>
          </p:cNvCxnSpPr>
          <p:nvPr/>
        </p:nvCxnSpPr>
        <p:spPr>
          <a:xfrm flipH="1" rot="10800000">
            <a:off x="4314640" y="1988548"/>
            <a:ext cx="422100" cy="271200"/>
          </a:xfrm>
          <a:prstGeom prst="bentConnector2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18"/>
          <p:cNvSpPr txBox="1"/>
          <p:nvPr/>
        </p:nvSpPr>
        <p:spPr>
          <a:xfrm>
            <a:off x="4358871" y="2198260"/>
            <a:ext cx="1025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8"/>
          <p:cNvCxnSpPr/>
          <p:nvPr/>
        </p:nvCxnSpPr>
        <p:spPr>
          <a:xfrm>
            <a:off x="4314640" y="1880681"/>
            <a:ext cx="21101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18"/>
          <p:cNvSpPr txBox="1"/>
          <p:nvPr/>
        </p:nvSpPr>
        <p:spPr>
          <a:xfrm>
            <a:off x="3853265" y="1733535"/>
            <a:ext cx="10258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32’d0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2023-06-01T16:50:10Z</dcterms:created>
  <dc:creator>品誼 周</dc:creator>
</cp:coreProperties>
</file>