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714"/>
  </p:normalViewPr>
  <p:slideViewPr>
    <p:cSldViewPr snapToGrid="0" snapToObjects="1">
      <p:cViewPr varScale="1">
        <p:scale>
          <a:sx n="151" d="100"/>
          <a:sy n="151" d="100"/>
        </p:scale>
        <p:origin x="7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4935-F4CB-BE47-8053-2CD1734D0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0002A-9397-2E4E-A816-767090C3E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D0E10-B847-4147-899B-13342D991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06966-37FF-A34C-85D0-3742A4F2A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59301-564A-394F-AA3F-3597C23AD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93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BC7B-95A0-E741-BD59-0481F795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6CAFE-314C-3547-8CAE-60A1AE2B7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FFBE-CD59-4043-B8F4-3C841016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9F164-390F-9946-A89D-4DDBA025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28E08-84EB-0241-BDCE-564D8A60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8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44390F-B9EF-464D-B097-90114E3F0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65DD1-2F3D-5542-AC73-E3F97CCC7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D0858-86C5-A542-9BAD-23B29A1FE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C5A39-AF99-674E-86E6-06A40BD8D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C7645-8D68-8A44-B7A4-3E843A9D5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1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1B9D-026F-6D44-840F-44B99B05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4F1B9-E993-ED41-A3AD-2FC5CE06C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D62CB-621E-8049-B983-B91EBFF04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E3F6A-30F4-5E4F-BC58-4794203E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DC571-B915-CA47-8292-AED01FBA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4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D975-A8AF-A247-B9C5-CA7FAAF23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D9813-6E0A-A54F-96FF-DD8FAA1EE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2E571-ACC9-C545-A3C5-16B24F7C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3D45A-0551-F84B-BC5B-7B5984729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BE34A-CCFE-9F4F-A9B2-5CC3A9EC6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1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B3F93-DC37-134E-8F04-64761AA7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2AFC1-908C-2543-BC0B-27FF253B4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37DE3-C8D3-E142-B92F-CDDB157F6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6EA0B-EF68-7447-B92A-E38E317FA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364A3-1D69-B142-9B62-8293FBEC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EE395-13A7-664C-A4C6-FDF86D0D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8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8164-6F9E-DB45-94B7-D43B9399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BC10F-2F02-7742-B76E-3EF376162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90E3D-634C-2B47-BBB5-B99C33479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52C9E2-DD30-4346-82AC-00A8A3DEC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5131C1-6E7B-8349-9CB9-8D4797CA5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039A85-9F04-644F-9B6B-198D70CB1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4/4/18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610D1B-7CB7-FD4F-B0F7-7A1F769B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154444-186D-E041-8033-EDAEC01E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C6CC-3112-7845-AA49-DDEFD0A52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936F4-F10A-154C-A8D2-61FBCF48C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4/4/18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7D982-81E2-E249-80E1-1B02F72D9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563F7-0194-4A44-85B1-297E5AFF0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13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E5439-BAA6-F441-B784-5DEF23052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4/4/18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6C3BD-5F05-0C4C-ACF4-F6E53AEBC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91F4A-E092-D442-886B-A55E53F0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6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0FA2-400D-4348-BD53-851B59D16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44869-F601-434E-9A4E-9CB76C8C3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805C5-CC78-F94F-83B9-77FCDBA50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1F99C-9DE2-0648-89B3-9983FDA4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B95F2-DD2E-7A42-9CA3-894862378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8106E-1F3F-D541-987B-6281A859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0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FB43F-72D5-E54A-B54F-A94CD645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DC68A-1001-F04F-957F-04837ED0B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7A9DD-A644-EB42-BAC2-A993F8607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0F518-B8E5-EC49-A132-A7DA76CCA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B2613-BB0C-B742-8FA3-38692687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1BEBE-46E6-5242-93CD-161779847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0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AC938-D828-C541-B92D-6495D6F62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FAE9C-702D-9E4E-8E90-32DA15294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11591-538B-1046-BBBB-FA264D232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3B011-3E82-E04F-8774-1C022D727498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BBFAA-7E47-AF46-A859-EF1651B7C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7AABD-CA2E-764B-8E74-69DFF3493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6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(null)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(null)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(null)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B5B14E-3B1A-4C45-BA1A-FC45CC4FE5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72" t="22716" r="18642" b="34568"/>
          <a:stretch/>
        </p:blipFill>
        <p:spPr>
          <a:xfrm>
            <a:off x="2675466" y="1032932"/>
            <a:ext cx="6289633" cy="425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6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36D84B-8A1B-C94A-84CF-4B954C21E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752086"/>
              </p:ext>
            </p:extLst>
          </p:nvPr>
        </p:nvGraphicFramePr>
        <p:xfrm>
          <a:off x="1049866" y="262467"/>
          <a:ext cx="8695269" cy="601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70100">
                  <a:extLst>
                    <a:ext uri="{9D8B030D-6E8A-4147-A177-3AD203B41FA5}">
                      <a16:colId xmlns:a16="http://schemas.microsoft.com/office/drawing/2014/main" val="1261596562"/>
                    </a:ext>
                  </a:extLst>
                </a:gridCol>
                <a:gridCol w="1741723">
                  <a:extLst>
                    <a:ext uri="{9D8B030D-6E8A-4147-A177-3AD203B41FA5}">
                      <a16:colId xmlns:a16="http://schemas.microsoft.com/office/drawing/2014/main" val="3841227160"/>
                    </a:ext>
                  </a:extLst>
                </a:gridCol>
                <a:gridCol w="1741723">
                  <a:extLst>
                    <a:ext uri="{9D8B030D-6E8A-4147-A177-3AD203B41FA5}">
                      <a16:colId xmlns:a16="http://schemas.microsoft.com/office/drawing/2014/main" val="3947416697"/>
                    </a:ext>
                  </a:extLst>
                </a:gridCol>
                <a:gridCol w="1741723">
                  <a:extLst>
                    <a:ext uri="{9D8B030D-6E8A-4147-A177-3AD203B41FA5}">
                      <a16:colId xmlns:a16="http://schemas.microsoft.com/office/drawing/2014/main" val="3200543721"/>
                    </a:ext>
                  </a:extLst>
                </a:gridCol>
              </a:tblGrid>
              <a:tr h="380261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PC1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PC2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PC3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3313035"/>
                  </a:ext>
                </a:extLst>
              </a:tr>
              <a:tr h="112621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Starvation hardiness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-0.49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0.34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-0.28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2133187"/>
                  </a:ext>
                </a:extLst>
              </a:tr>
              <a:tr h="112621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Desiccation hardiness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-0.54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-0.14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-0.53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4626173"/>
                  </a:ext>
                </a:extLst>
              </a:tr>
              <a:tr h="112621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Heat knock down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-0.38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-0.45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0.65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3614781"/>
                  </a:ext>
                </a:extLst>
              </a:tr>
              <a:tr h="149919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Chill coma recovery time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-0.23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0.79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0.44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1673329"/>
                  </a:ext>
                </a:extLst>
              </a:tr>
              <a:tr h="75323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Growth Rate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0.53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0.20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-0.14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7247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16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D86FD9-FF31-E240-A339-BC5571A81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569800"/>
              </p:ext>
            </p:extLst>
          </p:nvPr>
        </p:nvGraphicFramePr>
        <p:xfrm>
          <a:off x="2006600" y="1024467"/>
          <a:ext cx="7298267" cy="4631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5177">
                  <a:extLst>
                    <a:ext uri="{9D8B030D-6E8A-4147-A177-3AD203B41FA5}">
                      <a16:colId xmlns:a16="http://schemas.microsoft.com/office/drawing/2014/main" val="152647177"/>
                    </a:ext>
                  </a:extLst>
                </a:gridCol>
                <a:gridCol w="1712816">
                  <a:extLst>
                    <a:ext uri="{9D8B030D-6E8A-4147-A177-3AD203B41FA5}">
                      <a16:colId xmlns:a16="http://schemas.microsoft.com/office/drawing/2014/main" val="400417408"/>
                    </a:ext>
                  </a:extLst>
                </a:gridCol>
                <a:gridCol w="2615177">
                  <a:extLst>
                    <a:ext uri="{9D8B030D-6E8A-4147-A177-3AD203B41FA5}">
                      <a16:colId xmlns:a16="http://schemas.microsoft.com/office/drawing/2014/main" val="2957872648"/>
                    </a:ext>
                  </a:extLst>
                </a:gridCol>
                <a:gridCol w="2425097">
                  <a:extLst>
                    <a:ext uri="{9D8B030D-6E8A-4147-A177-3AD203B41FA5}">
                      <a16:colId xmlns:a16="http://schemas.microsoft.com/office/drawing/2014/main" val="1408995878"/>
                    </a:ext>
                  </a:extLst>
                </a:gridCol>
              </a:tblGrid>
              <a:tr h="19845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PC1 (70%)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PC2 (17.5%)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PC3 (7.2%)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2796937328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1192999541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289629856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770556850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138011424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196782710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2623292353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547215421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1905076728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2644346178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711205078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1941833242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1437699609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2658677719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1093705070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2543075012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1878264593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2825552901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2071802410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3938771006"/>
                  </a:ext>
                </a:extLst>
              </a:tr>
              <a:tr h="37210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Variable-Average climate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Seasonal and Extreme - averagePrecipitation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Overall precipitation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2636226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80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C2058F-FC2C-634E-9879-D9C96C2C9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406" y="1027906"/>
            <a:ext cx="8082011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4F97-4DD8-A94C-B408-44BDC29A2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0A22B3-FD34-7645-BE17-694143D07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925" y="1027906"/>
            <a:ext cx="7998691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3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25E8-A90B-3449-AE7D-389982834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24ED4-AADC-1B40-9072-26F55864B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399"/>
            <a:ext cx="10064750" cy="613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05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5699</TotalTime>
  <Words>160</Words>
  <Application>Microsoft Macintosh PowerPoint</Application>
  <PresentationFormat>Widescreen</PresentationFormat>
  <Paragraphs>105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2018-03-30T20:10:41Z</dcterms:created>
  <dcterms:modified xsi:type="dcterms:W3CDTF">2018-04-04T19:13:59Z</dcterms:modified>
</cp:coreProperties>
</file>