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64" r:id="rId5"/>
    <p:sldId id="257" r:id="rId6"/>
    <p:sldId id="258" r:id="rId7"/>
    <p:sldId id="259" r:id="rId8"/>
    <p:sldId id="261" r:id="rId9"/>
    <p:sldId id="25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82" y="524987"/>
            <a:ext cx="3481918" cy="3504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696583"/>
            <a:ext cx="3333333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3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55" y="1046018"/>
            <a:ext cx="3333333" cy="33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78" y="1059873"/>
            <a:ext cx="3333333" cy="33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666" y="1046017"/>
            <a:ext cx="3333333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9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54" y="990281"/>
            <a:ext cx="4886092" cy="48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4788370" cy="48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9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46138"/>
            <a:ext cx="4853518" cy="48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0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41" y="990281"/>
            <a:ext cx="4853518" cy="48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5760720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36920" y="762000"/>
            <a:ext cx="3307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Model: </a:t>
            </a:r>
            <a:r>
              <a:rPr lang="en-US" dirty="0" err="1" smtClean="0"/>
              <a:t>growth_rate~desiccation</a:t>
            </a:r>
            <a:endParaRPr lang="en-US" dirty="0" smtClean="0"/>
          </a:p>
          <a:p>
            <a:r>
              <a:rPr lang="en-US" dirty="0" smtClean="0"/>
              <a:t>Adjusted R^2=0.4399, p=0.0058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6920" y="2508795"/>
            <a:ext cx="34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Model: </a:t>
            </a:r>
            <a:r>
              <a:rPr lang="en-US" dirty="0" err="1" smtClean="0"/>
              <a:t>growth_rate~hkt</a:t>
            </a:r>
            <a:endParaRPr lang="en-US" dirty="0" smtClean="0"/>
          </a:p>
          <a:p>
            <a:r>
              <a:rPr lang="en-US" dirty="0" smtClean="0"/>
              <a:t>Adjusted R^2=0.2402, p=0.0432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3108960" cy="310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1219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r>
              <a:rPr lang="en-US" dirty="0" smtClean="0"/>
              <a:t>: </a:t>
            </a:r>
            <a:r>
              <a:rPr lang="en-US" dirty="0" smtClean="0"/>
              <a:t>lm(</a:t>
            </a:r>
            <a:r>
              <a:rPr lang="en-US" dirty="0" err="1" smtClean="0"/>
              <a:t>starvation~desiccation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Adjusted R^2=0.38, p=0.01118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6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22</Words>
  <Application>Microsoft Office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Chen,Chao</dc:creator>
  <cp:lastModifiedBy>Chen,Chao</cp:lastModifiedBy>
  <cp:revision>12</cp:revision>
  <dcterms:created xsi:type="dcterms:W3CDTF">2006-08-16T00:00:00Z</dcterms:created>
  <dcterms:modified xsi:type="dcterms:W3CDTF">2018-03-27T17:49:47Z</dcterms:modified>
</cp:coreProperties>
</file>