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/>
    <p:restoredTop sz="94723"/>
  </p:normalViewPr>
  <p:slideViewPr>
    <p:cSldViewPr snapToGrid="0" snapToObjects="1">
      <p:cViewPr varScale="1">
        <p:scale>
          <a:sx n="196" d="100"/>
          <a:sy n="196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4935-F4CB-BE47-8053-2CD1734D0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002A-9397-2E4E-A816-767090C3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0E10-B847-4147-899B-13342D99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6966-37FF-A34C-85D0-3742A4F2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9301-564A-394F-AA3F-3597C23A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C7B-95A0-E741-BD59-0481F795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6CAFE-314C-3547-8CAE-60A1AE2B7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FFBE-CD59-4043-B8F4-3C841016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F164-390F-9946-A89D-4DDBA025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8E08-84EB-0241-BDCE-564D8A60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4390F-B9EF-464D-B097-90114E3F0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65DD1-2F3D-5542-AC73-E3F97CCC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0858-86C5-A542-9BAD-23B29A1F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5A39-AF99-674E-86E6-06A40BD8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645-8D68-8A44-B7A4-3E843A9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B9D-026F-6D44-840F-44B99B0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1B9-E993-ED41-A3AD-2FC5CE06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62CB-621E-8049-B983-B91EBFF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3F6A-30F4-5E4F-BC58-4794203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C571-B915-CA47-8292-AED01FBA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D975-A8AF-A247-B9C5-CA7FAAF2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D9813-6E0A-A54F-96FF-DD8FAA1E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71-ACC9-C545-A3C5-16B24F7C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3D45A-0551-F84B-BC5B-7B59847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E34A-CCFE-9F4F-A9B2-5CC3A9EC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3F93-DC37-134E-8F04-64761AA7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AFC1-908C-2543-BC0B-27FF253B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7DE3-C8D3-E142-B92F-CDDB157F6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EA0B-EF68-7447-B92A-E38E317F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364A3-1D69-B142-9B62-8293FBEC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E395-13A7-664C-A4C6-FDF86D0D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8164-6F9E-DB45-94B7-D43B9399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C10F-2F02-7742-B76E-3EF37616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0E3D-634C-2B47-BBB5-B99C3347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C9E2-DD30-4346-82AC-00A8A3DEC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131C1-6E7B-8349-9CB9-8D4797CA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9A85-9F04-644F-9B6B-198D70C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10D1B-7CB7-FD4F-B0F7-7A1F769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54444-186D-E041-8033-EDAEC01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C6CC-3112-7845-AA49-DDEFD0A5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936F4-F10A-154C-A8D2-61FBCF4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D982-81E2-E249-80E1-1B02F72D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63F7-0194-4A44-85B1-297E5AF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E5439-BAA6-F441-B784-5DEF2305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6C3BD-5F05-0C4C-ACF4-F6E53AEB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1F4A-E092-D442-886B-A55E53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0FA2-400D-4348-BD53-851B59D1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4869-F601-434E-9A4E-9CB76C8C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805C5-CC78-F94F-83B9-77FCDBA50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1F99C-9DE2-0648-89B3-9983FDA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5F2-DD2E-7A42-9CA3-8948623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8106E-1F3F-D541-987B-6281A859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B43F-72D5-E54A-B54F-A94CD64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DC68A-1001-F04F-957F-04837ED0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7A9DD-A644-EB42-BAC2-A993F8607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F518-B8E5-EC49-A132-A7DA76CC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2613-BB0C-B742-8FA3-38692687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1BEBE-46E6-5242-93CD-1617798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AC938-D828-C541-B92D-6495D6F6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FAE9C-702D-9E4E-8E90-32DA1529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1591-538B-1046-BBBB-FA264D232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B011-3E82-E04F-8774-1C022D727498}" type="datetimeFigureOut">
              <a:rPr lang="en-US" smtClean="0"/>
              <a:t>4/5/18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BFAA-7E47-AF46-A859-EF1651B7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AABD-CA2E-764B-8E74-69DFF3493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ECCB9-6A6D-E743-A6E2-40CEB316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(null)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(null)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5B14E-3B1A-4C45-BA1A-FC45CC4FE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2" t="22716" r="18642" b="34568"/>
          <a:stretch/>
        </p:blipFill>
        <p:spPr>
          <a:xfrm>
            <a:off x="2675466" y="1032932"/>
            <a:ext cx="6289633" cy="42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6D84B-8A1B-C94A-84CF-4B954C21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50671"/>
              </p:ext>
            </p:extLst>
          </p:nvPr>
        </p:nvGraphicFramePr>
        <p:xfrm>
          <a:off x="1049866" y="262467"/>
          <a:ext cx="10402619" cy="6415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1468">
                  <a:extLst>
                    <a:ext uri="{9D8B030D-6E8A-4147-A177-3AD203B41FA5}">
                      <a16:colId xmlns:a16="http://schemas.microsoft.com/office/drawing/2014/main" val="1261596562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841227160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947416697"/>
                    </a:ext>
                  </a:extLst>
                </a:gridCol>
                <a:gridCol w="2083717">
                  <a:extLst>
                    <a:ext uri="{9D8B030D-6E8A-4147-A177-3AD203B41FA5}">
                      <a16:colId xmlns:a16="http://schemas.microsoft.com/office/drawing/2014/main" val="3200543721"/>
                    </a:ext>
                  </a:extLst>
                </a:gridCol>
              </a:tblGrid>
              <a:tr h="71472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Stress Hardiness-Growth trade-off (PC1, 47.90%)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Thermal Hardiness Trade-off (PC2, 22.25%)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Desiccation/Starvation Hardiness – Thermal Hardiness Trade-off (PC3, 15.21%)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3313035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Starvation hardiness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133187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Desiccation hardiness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626173"/>
                  </a:ext>
                </a:extLst>
              </a:tr>
              <a:tr h="108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Heat knock down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614781"/>
                  </a:ext>
                </a:extLst>
              </a:tr>
              <a:tr h="1445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Chill coma recovery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-0.23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1673329"/>
                  </a:ext>
                </a:extLst>
              </a:tr>
              <a:tr h="72648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Growth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24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D86FD9-FF31-E240-A339-BC5571A8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52268"/>
              </p:ext>
            </p:extLst>
          </p:nvPr>
        </p:nvGraphicFramePr>
        <p:xfrm>
          <a:off x="2006600" y="1024467"/>
          <a:ext cx="7298267" cy="4767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177">
                  <a:extLst>
                    <a:ext uri="{9D8B030D-6E8A-4147-A177-3AD203B41FA5}">
                      <a16:colId xmlns:a16="http://schemas.microsoft.com/office/drawing/2014/main" val="152647177"/>
                    </a:ext>
                  </a:extLst>
                </a:gridCol>
                <a:gridCol w="1712816">
                  <a:extLst>
                    <a:ext uri="{9D8B030D-6E8A-4147-A177-3AD203B41FA5}">
                      <a16:colId xmlns:a16="http://schemas.microsoft.com/office/drawing/2014/main" val="400417408"/>
                    </a:ext>
                  </a:extLst>
                </a:gridCol>
                <a:gridCol w="2615177">
                  <a:extLst>
                    <a:ext uri="{9D8B030D-6E8A-4147-A177-3AD203B41FA5}">
                      <a16:colId xmlns:a16="http://schemas.microsoft.com/office/drawing/2014/main" val="2957872648"/>
                    </a:ext>
                  </a:extLst>
                </a:gridCol>
                <a:gridCol w="2425097">
                  <a:extLst>
                    <a:ext uri="{9D8B030D-6E8A-4147-A177-3AD203B41FA5}">
                      <a16:colId xmlns:a16="http://schemas.microsoft.com/office/drawing/2014/main" val="1408995878"/>
                    </a:ext>
                  </a:extLst>
                </a:gridCol>
              </a:tblGrid>
              <a:tr h="19845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PC1 (70%)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PC2 (17.5%)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PC3 (7.2%)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7969373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19299954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9629856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7055685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38011424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67827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2329235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54721542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0507672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443461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711205078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94183324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43769960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58677719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09370507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543075012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1878264593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825552901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071802410"/>
                  </a:ext>
                </a:extLst>
              </a:tr>
              <a:tr h="2137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bio19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3938771006"/>
                  </a:ext>
                </a:extLst>
              </a:tr>
              <a:tr h="37210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Variable-Average climate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Seasonal and Extreme – </a:t>
                      </a:r>
                      <a:r>
                        <a:rPr lang="en-US" sz="1100" u="none" strike="noStrike" dirty="0" err="1">
                          <a:effectLst/>
                        </a:rPr>
                        <a:t>averagePrecipitation</a:t>
                      </a:r>
                      <a:endParaRPr lang="en-US" sz="1100" u="none" strike="noStrike" dirty="0"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Precipitation in the dry and wet season</a:t>
                      </a:r>
                    </a:p>
                  </a:txBody>
                  <a:tcPr marL="5379" marR="5379" marT="53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Overall precipitation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79" marR="5379" marT="5379" marB="0" anchor="b"/>
                </a:tc>
                <a:extLst>
                  <a:ext uri="{0D108BD9-81ED-4DB2-BD59-A6C34878D82A}">
                    <a16:rowId xmlns:a16="http://schemas.microsoft.com/office/drawing/2014/main" val="263622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8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2058F-FC2C-634E-9879-D9C96C2C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06" y="1027906"/>
            <a:ext cx="808201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F97-4DD8-A94C-B408-44BDC29A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A22B3-FD34-7645-BE17-694143D0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25" y="1027906"/>
            <a:ext cx="799869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5E8-A90B-3449-AE7D-38998283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4ED4-AADC-1B40-9072-26F55864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99"/>
            <a:ext cx="10064750" cy="61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11509</TotalTime>
  <Words>193</Words>
  <Application>Microsoft Macintosh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2018-03-30T20:10:41Z</dcterms:created>
  <dcterms:modified xsi:type="dcterms:W3CDTF">2018-04-09T18:51:33Z</dcterms:modified>
</cp:coreProperties>
</file>