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59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935-F4CB-BE47-8053-2CD1734D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002A-9397-2E4E-A816-767090C3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0E10-B847-4147-899B-13342D99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6966-37FF-A34C-85D0-3742A4F2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9301-564A-394F-AA3F-3597C23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BC7B-95A0-E741-BD59-0481F795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CAFE-314C-3547-8CAE-60A1AE2B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FFBE-CD59-4043-B8F4-3C84101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F164-390F-9946-A89D-4DDBA025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8E08-84EB-0241-BDCE-564D8A6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4390F-B9EF-464D-B097-90114E3F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5DD1-2F3D-5542-AC73-E3F97CCC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0858-86C5-A542-9BAD-23B29A1F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5A39-AF99-674E-86E6-06A40BD8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645-8D68-8A44-B7A4-3E843A9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B9D-026F-6D44-840F-44B99B0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1B9-E993-ED41-A3AD-2FC5CE06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62CB-621E-8049-B983-B91EBFF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3F6A-30F4-5E4F-BC58-4794203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C571-B915-CA47-8292-AED01FBA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D975-A8AF-A247-B9C5-CA7FAAF2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9813-6E0A-A54F-96FF-DD8FAA1E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71-ACC9-C545-A3C5-16B24F7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D45A-0551-F84B-BC5B-7B598472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E34A-CCFE-9F4F-A9B2-5CC3A9E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3F93-DC37-134E-8F04-64761AA7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AFC1-908C-2543-BC0B-27FF253B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7DE3-C8D3-E142-B92F-CDDB157F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EA0B-EF68-7447-B92A-E38E317F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364A3-1D69-B142-9B62-8293FBEC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E395-13A7-664C-A4C6-FDF86D0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8164-6F9E-DB45-94B7-D43B9399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C10F-2F02-7742-B76E-3EF37616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0E3D-634C-2B47-BBB5-B99C3347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C9E2-DD30-4346-82AC-00A8A3DEC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131C1-6E7B-8349-9CB9-8D4797CA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9A85-9F04-644F-9B6B-198D70C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10D1B-7CB7-FD4F-B0F7-7A1F769B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54444-186D-E041-8033-EDAEC01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C6CC-3112-7845-AA49-DDEFD0A5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936F4-F10A-154C-A8D2-61FBCF4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D982-81E2-E249-80E1-1B02F72D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63F7-0194-4A44-85B1-297E5AFF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E5439-BAA6-F441-B784-5DEF2305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C3BD-5F05-0C4C-ACF4-F6E53AEB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1F4A-E092-D442-886B-A55E53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FA2-400D-4348-BD53-851B59D1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869-F601-434E-9A4E-9CB76C8C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05C5-CC78-F94F-83B9-77FCDBA5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F99C-9DE2-0648-89B3-9983FDA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5F2-DD2E-7A42-9CA3-8948623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8106E-1F3F-D541-987B-6281A85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B43F-72D5-E54A-B54F-A94CD64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DC68A-1001-F04F-957F-04837ED0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7A9DD-A644-EB42-BAC2-A993F860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F518-B8E5-EC49-A132-A7DA76CC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2613-BB0C-B742-8FA3-3869268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BEBE-46E6-5242-93CD-1617798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AC938-D828-C541-B92D-6495D6F6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FAE9C-702D-9E4E-8E90-32DA1529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1591-538B-1046-BBBB-FA264D232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B011-3E82-E04F-8774-1C022D727498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BFAA-7E47-AF46-A859-EF1651B7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AABD-CA2E-764B-8E74-69DFF3493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5B14E-3B1A-4C45-BA1A-FC45CC4FE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2" t="22716" r="18642" b="34568"/>
          <a:stretch/>
        </p:blipFill>
        <p:spPr>
          <a:xfrm>
            <a:off x="2675466" y="1032932"/>
            <a:ext cx="6289633" cy="42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6D84B-8A1B-C94A-84CF-4B954C21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52086"/>
              </p:ext>
            </p:extLst>
          </p:nvPr>
        </p:nvGraphicFramePr>
        <p:xfrm>
          <a:off x="1049866" y="262467"/>
          <a:ext cx="8695269" cy="601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0100">
                  <a:extLst>
                    <a:ext uri="{9D8B030D-6E8A-4147-A177-3AD203B41FA5}">
                      <a16:colId xmlns:a16="http://schemas.microsoft.com/office/drawing/2014/main" val="1261596562"/>
                    </a:ext>
                  </a:extLst>
                </a:gridCol>
                <a:gridCol w="1741723">
                  <a:extLst>
                    <a:ext uri="{9D8B030D-6E8A-4147-A177-3AD203B41FA5}">
                      <a16:colId xmlns:a16="http://schemas.microsoft.com/office/drawing/2014/main" val="3841227160"/>
                    </a:ext>
                  </a:extLst>
                </a:gridCol>
                <a:gridCol w="1741723">
                  <a:extLst>
                    <a:ext uri="{9D8B030D-6E8A-4147-A177-3AD203B41FA5}">
                      <a16:colId xmlns:a16="http://schemas.microsoft.com/office/drawing/2014/main" val="3947416697"/>
                    </a:ext>
                  </a:extLst>
                </a:gridCol>
                <a:gridCol w="1741723">
                  <a:extLst>
                    <a:ext uri="{9D8B030D-6E8A-4147-A177-3AD203B41FA5}">
                      <a16:colId xmlns:a16="http://schemas.microsoft.com/office/drawing/2014/main" val="3200543721"/>
                    </a:ext>
                  </a:extLst>
                </a:gridCol>
              </a:tblGrid>
              <a:tr h="380261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PC1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PC2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PC3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313035"/>
                  </a:ext>
                </a:extLst>
              </a:tr>
              <a:tr h="112621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Starvation hardiness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-0.28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133187"/>
                  </a:ext>
                </a:extLst>
              </a:tr>
              <a:tr h="112621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Desiccation hardiness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-0.54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-0.53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626173"/>
                  </a:ext>
                </a:extLst>
              </a:tr>
              <a:tr h="112621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Heat knock down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0.65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614781"/>
                  </a:ext>
                </a:extLst>
              </a:tr>
              <a:tr h="1499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Chill coma recovery time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-0.23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673329"/>
                  </a:ext>
                </a:extLst>
              </a:tr>
              <a:tr h="7532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Growth Rate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0.53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24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6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80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40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2018-03-30T20:10:41Z</dcterms:created>
  <dcterms:modified xsi:type="dcterms:W3CDTF">2018-04-02T16:11:51Z</dcterms:modified>
</cp:coreProperties>
</file>