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pl-PL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pl-PL"/>
              <a:t>10/30/2013</a:t>
            </a:fld>
            <a:endParaRPr lang="pl-PL"/>
          </a:p>
        </p:txBody>
      </p:sp>
      <p:sp>
        <p:nvSpPr>
          <p:cNvPr id="4" name="Symbol zastępczy obrazu slajdu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pl-PL"/>
          </a:p>
        </p:txBody>
      </p:sp>
      <p:sp>
        <p:nvSpPr>
          <p:cNvPr id="5" name="Notatki Symbol zastępczy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pl-PL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pl-PL"/>
              <a:t>1</a:t>
            </a:fld>
            <a:endParaRPr lang="pl-PL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B4149D-28A0-927A-5FAF-4FCD701A04DF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F417AF-392A-082C-42C3-010562C93BFB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FE41C8-6A55-3D3E-5806-93F5CA8E7EF8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A25B6D7-8443-2C14-E9F3-1A5F5CA7E4AC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2BC343B-44FD-B991-80DE-2C0CE420D6EE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Slajd tytułow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pl-PL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ytuł i tekst pionow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Tytuł pionowy i teks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ytuł i zawartoś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Nagłówek sekcj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Dwa elementy zawartośc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Porównan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ylko tytu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Pust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Zawartość z podpise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Obraz z podpise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l-PL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sz="5400"/>
              <a:t>Badanie obszarów polarnych</a:t>
            </a:r>
            <a:endParaRPr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Szymon Płoszyński</a:t>
            </a:r>
            <a:endParaRPr/>
          </a:p>
          <a:p>
            <a:pPr>
              <a:defRPr/>
            </a:pPr>
            <a:r>
              <a:rPr/>
              <a:t>klasa 8</a:t>
            </a:r>
            <a:endParaRPr lang="pl-PL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193750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sz="4000"/>
              <a:t>Pierwsi Polscy badacze obszarów polarnych:</a:t>
            </a:r>
            <a:endParaRPr sz="4000"/>
          </a:p>
        </p:txBody>
      </p:sp>
      <p:sp>
        <p:nvSpPr>
          <p:cNvPr id="205674278" name=""/>
          <p:cNvSpPr/>
          <p:nvPr/>
        </p:nvSpPr>
        <p:spPr bwMode="auto">
          <a:xfrm>
            <a:off x="7689595" y="3888284"/>
            <a:ext cx="183636" cy="36611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>
              <a:latin typeface="Cambria Math"/>
              <a:ea typeface="Cambria Math"/>
              <a:cs typeface="Cambria Math"/>
            </a:endParaRPr>
          </a:p>
        </p:txBody>
      </p:sp>
      <p:pic>
        <p:nvPicPr>
          <p:cNvPr id="132215684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61180" y="1570020"/>
            <a:ext cx="2479166" cy="3996717"/>
          </a:xfrm>
          <a:prstGeom prst="rect">
            <a:avLst/>
          </a:prstGeom>
        </p:spPr>
      </p:pic>
      <p:pic>
        <p:nvPicPr>
          <p:cNvPr id="50090873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272388" y="1570020"/>
            <a:ext cx="4762499" cy="3971925"/>
          </a:xfrm>
          <a:prstGeom prst="rect">
            <a:avLst/>
          </a:prstGeom>
        </p:spPr>
      </p:pic>
      <p:sp>
        <p:nvSpPr>
          <p:cNvPr id="2045070421" name=""/>
          <p:cNvSpPr txBox="1"/>
          <p:nvPr/>
        </p:nvSpPr>
        <p:spPr bwMode="auto">
          <a:xfrm flipH="0" flipV="0">
            <a:off x="1261180" y="5759097"/>
            <a:ext cx="2484566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Antoni Dobrowolski</a:t>
            </a:r>
            <a:endParaRPr/>
          </a:p>
          <a:p>
            <a:pPr algn="ctr">
              <a:defRPr/>
            </a:pPr>
            <a:r>
              <a:rPr/>
              <a:t>1872 - 1954</a:t>
            </a:r>
            <a:endParaRPr/>
          </a:p>
        </p:txBody>
      </p:sp>
      <p:sp>
        <p:nvSpPr>
          <p:cNvPr id="761771154" name=""/>
          <p:cNvSpPr txBox="1"/>
          <p:nvPr/>
        </p:nvSpPr>
        <p:spPr bwMode="auto">
          <a:xfrm flipH="0" flipV="0">
            <a:off x="6272388" y="5759097"/>
            <a:ext cx="4767899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Henryk Arcytowski</a:t>
            </a:r>
            <a:endParaRPr/>
          </a:p>
          <a:p>
            <a:pPr algn="ctr">
              <a:defRPr/>
            </a:pPr>
            <a:r>
              <a:rPr/>
              <a:t>1871 - 1958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9133203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Stacje badawcze na obszarach polarnych</a:t>
            </a:r>
            <a:endParaRPr/>
          </a:p>
        </p:txBody>
      </p:sp>
      <p:pic>
        <p:nvPicPr>
          <p:cNvPr id="1844792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026291" y="1568563"/>
            <a:ext cx="4139416" cy="4428657"/>
          </a:xfrm>
          <a:prstGeom prst="rect">
            <a:avLst/>
          </a:prstGeom>
        </p:spPr>
      </p:pic>
      <p:sp>
        <p:nvSpPr>
          <p:cNvPr id="84507841" name=""/>
          <p:cNvSpPr/>
          <p:nvPr/>
        </p:nvSpPr>
        <p:spPr bwMode="auto">
          <a:xfrm flipH="0" flipV="0">
            <a:off x="3837360" y="5741457"/>
            <a:ext cx="2134305" cy="255763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750261882" name=""/>
          <p:cNvSpPr txBox="1"/>
          <p:nvPr/>
        </p:nvSpPr>
        <p:spPr bwMode="auto">
          <a:xfrm flipH="0" flipV="0">
            <a:off x="323906" y="5997221"/>
            <a:ext cx="11504384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W Arktyce działa 5 polskich stacji badawczych. Cały rok funkcjonuje stacja polarna im. Stanisława Siedleckiego</a:t>
            </a:r>
            <a:r>
              <a:rPr/>
              <a:t>.</a:t>
            </a:r>
            <a:endParaRPr/>
          </a:p>
        </p:txBody>
      </p:sp>
      <p:sp>
        <p:nvSpPr>
          <p:cNvPr id="855576486" name=""/>
          <p:cNvSpPr txBox="1"/>
          <p:nvPr/>
        </p:nvSpPr>
        <p:spPr bwMode="auto">
          <a:xfrm flipH="0" flipV="0">
            <a:off x="8470843" y="1891657"/>
            <a:ext cx="3207516" cy="17377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Na stacji badawczej pracują</a:t>
            </a:r>
            <a:endParaRPr/>
          </a:p>
          <a:p>
            <a:pPr>
              <a:defRPr/>
            </a:pPr>
            <a:r>
              <a:rPr/>
              <a:t>specjaliści takich dziedzin jak: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informatycy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mechanicy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hydraulicy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kucharze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3721696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Najnowocześniejsza stacja badawcza:</a:t>
            </a:r>
            <a:endParaRPr/>
          </a:p>
        </p:txBody>
      </p:sp>
      <p:sp>
        <p:nvSpPr>
          <p:cNvPr id="1916993913" name=""/>
          <p:cNvSpPr txBox="1"/>
          <p:nvPr/>
        </p:nvSpPr>
        <p:spPr bwMode="auto">
          <a:xfrm flipH="0" flipV="0">
            <a:off x="838199" y="1567215"/>
            <a:ext cx="6744089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3600"/>
              <a:t>Neumayer </a:t>
            </a:r>
            <a:r>
              <a:rPr sz="3600"/>
              <a:t>III</a:t>
            </a:r>
            <a:endParaRPr sz="3600"/>
          </a:p>
        </p:txBody>
      </p:sp>
      <p:pic>
        <p:nvPicPr>
          <p:cNvPr id="171254695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086448" y="2267839"/>
            <a:ext cx="4246872" cy="2820979"/>
          </a:xfrm>
          <a:prstGeom prst="rect">
            <a:avLst/>
          </a:prstGeom>
        </p:spPr>
      </p:pic>
      <p:sp>
        <p:nvSpPr>
          <p:cNvPr id="119445224" name=""/>
          <p:cNvSpPr txBox="1"/>
          <p:nvPr/>
        </p:nvSpPr>
        <p:spPr bwMode="auto">
          <a:xfrm flipH="0" flipV="0">
            <a:off x="6587103" y="2267839"/>
            <a:ext cx="5520067" cy="22863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Na stacji komfortowo może pracować nawet 50 osób</a:t>
            </a:r>
            <a:endParaRPr/>
          </a:p>
          <a:p>
            <a:pPr>
              <a:defRPr/>
            </a:pPr>
            <a:r>
              <a:rPr/>
              <a:t>Znajdują się tam: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laboratoria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biura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sale konferencyjne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jadalnie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pomieszczenia relaksacyjne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gabinety lekarskie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8705640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Zakres badań na stacjach badawczych:</a:t>
            </a:r>
            <a:endParaRPr/>
          </a:p>
        </p:txBody>
      </p:sp>
      <p:sp>
        <p:nvSpPr>
          <p:cNvPr id="1190364837" name=""/>
          <p:cNvSpPr txBox="1"/>
          <p:nvPr/>
        </p:nvSpPr>
        <p:spPr bwMode="auto">
          <a:xfrm flipH="0" flipV="0">
            <a:off x="838199" y="1640416"/>
            <a:ext cx="5440586" cy="28654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 sz="2600"/>
              <a:t>pogoda i klimat</a:t>
            </a:r>
            <a:endParaRPr sz="2600"/>
          </a:p>
          <a:p>
            <a:pPr marL="283879" indent="-283879">
              <a:buFont typeface="Arial"/>
              <a:buChar char="•"/>
              <a:defRPr/>
            </a:pPr>
            <a:r>
              <a:rPr sz="2600"/>
              <a:t>fauna i flora</a:t>
            </a:r>
            <a:endParaRPr sz="2600"/>
          </a:p>
          <a:p>
            <a:pPr marL="283879" indent="-283879">
              <a:buFont typeface="Arial"/>
              <a:buChar char="•"/>
              <a:defRPr/>
            </a:pPr>
            <a:r>
              <a:rPr sz="2600"/>
              <a:t>zasoby wodne</a:t>
            </a:r>
            <a:endParaRPr sz="2600"/>
          </a:p>
          <a:p>
            <a:pPr marL="283879" indent="-283879">
              <a:buFont typeface="Arial"/>
              <a:buChar char="•"/>
              <a:defRPr/>
            </a:pPr>
            <a:r>
              <a:rPr sz="2600"/>
              <a:t>zmiany klimatu</a:t>
            </a:r>
            <a:endParaRPr sz="2600"/>
          </a:p>
          <a:p>
            <a:pPr marL="283879" indent="-283879">
              <a:buFont typeface="Arial"/>
              <a:buChar char="•"/>
              <a:defRPr/>
            </a:pPr>
            <a:r>
              <a:rPr sz="2600"/>
              <a:t>choroby w obszarach polarnych</a:t>
            </a:r>
            <a:endParaRPr sz="2600"/>
          </a:p>
          <a:p>
            <a:pPr marL="283879" indent="-283879">
              <a:buFont typeface="Arial"/>
              <a:buChar char="•"/>
              <a:defRPr/>
            </a:pPr>
            <a:r>
              <a:rPr sz="2600"/>
              <a:t>surowce, minerały i ich wydobycie</a:t>
            </a:r>
            <a:endParaRPr sz="2600"/>
          </a:p>
          <a:p>
            <a:pPr marL="283879" indent="-283879">
              <a:buFont typeface="Arial"/>
              <a:buChar char="•"/>
              <a:defRPr/>
            </a:pPr>
            <a:r>
              <a:rPr sz="2600"/>
              <a:t>rdzenna ludność Arktyki</a:t>
            </a:r>
            <a:endParaRPr/>
          </a:p>
        </p:txBody>
      </p:sp>
      <p:pic>
        <p:nvPicPr>
          <p:cNvPr id="172246548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703680" y="1690687"/>
            <a:ext cx="3249788" cy="2031117"/>
          </a:xfrm>
          <a:prstGeom prst="rect">
            <a:avLst/>
          </a:prstGeom>
        </p:spPr>
      </p:pic>
      <p:pic>
        <p:nvPicPr>
          <p:cNvPr id="170263540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703680" y="3888175"/>
            <a:ext cx="3249788" cy="2056129"/>
          </a:xfrm>
          <a:prstGeom prst="rect">
            <a:avLst/>
          </a:prstGeom>
        </p:spPr>
      </p:pic>
      <p:pic>
        <p:nvPicPr>
          <p:cNvPr id="196246682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2611460" y="4739392"/>
            <a:ext cx="1894063" cy="18940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8636581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sz="3900"/>
              <a:t>Wkład </a:t>
            </a:r>
            <a:r>
              <a:rPr sz="3900"/>
              <a:t>w </a:t>
            </a:r>
            <a:r>
              <a:rPr sz="3900"/>
              <a:t>badania </a:t>
            </a:r>
            <a:r>
              <a:rPr sz="3900"/>
              <a:t>obszarów okołobiegunowych</a:t>
            </a:r>
            <a:endParaRPr sz="3900"/>
          </a:p>
        </p:txBody>
      </p:sp>
      <p:pic>
        <p:nvPicPr>
          <p:cNvPr id="48311160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809999" y="1950243"/>
            <a:ext cx="4572000" cy="2957512"/>
          </a:xfrm>
          <a:prstGeom prst="rect">
            <a:avLst/>
          </a:prstGeom>
        </p:spPr>
      </p:pic>
      <p:sp>
        <p:nvSpPr>
          <p:cNvPr id="2103219945" name=""/>
          <p:cNvSpPr txBox="1"/>
          <p:nvPr/>
        </p:nvSpPr>
        <p:spPr bwMode="auto">
          <a:xfrm flipH="0" flipV="0">
            <a:off x="2090112" y="5152703"/>
            <a:ext cx="807528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Marek Kamiński dotarł na biegun południowy 26 grudnia 1995 r. po 53 dniach.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ONLYOFFICE/8.3.2.19</Application>
  <PresentationFormat>On-screen Show (4:3)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created xsi:type="dcterms:W3CDTF">2012-12-03T06:56:55Z</dcterms:created>
  <dcterms:modified xsi:type="dcterms:W3CDTF">2025-06-09T17:03:01Z</dcterms:modified>
</cp:coreProperties>
</file>