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AA51-4EDD-8026-633D-39FDF4FD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E7578-FED6-FAF4-F025-AEE0B0F14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8B27-9B4D-1039-D488-FC0A4A5F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F2C9-D75A-6ED7-D394-452055EC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2A72-ACF9-B224-282E-40AC7FE5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7B45-9936-6AA6-889E-3068667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7118-577C-06E6-BF56-A79F924D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F47A-FF04-EBBB-DB2F-79D16C59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2F94-5D5C-473A-7B69-B8CB3BA1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9D5F-C3FF-94AA-F5C5-F1206295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82E9A-3040-1182-8508-11B94E6D8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60379-FCC3-CCE4-6420-8721F3065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73F6-7FC4-AC69-B08C-A1980562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43B4-AA2A-2EBE-F3E2-762292D8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3099-0C8A-02F6-132C-704C538A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21CC-1D15-D055-8F46-2CC55DFD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7535-AD4E-29BA-D4F9-1877D1C5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38D9-D522-1F49-8F43-142F63D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56E40-06F6-B126-20C0-2662A8A1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2CF1-626A-0D2B-829A-AA17EA83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CDD6-28D1-1206-F40A-3D6CB45E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A037-BBB5-0494-7CFF-83B466EDD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10C2-EDC7-5A2A-7880-07881FAE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F97C-2818-0A28-8850-E0A6373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F011-A1E7-D151-E63F-37374CAF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B777-5E31-A1DC-CA05-A3B6DCBA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DD4F-20D5-6C72-304E-8D9DD15D7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8ACBD-8616-74B4-B25F-28026654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181E4-3818-E798-E93D-CD9BE81B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26B40-AE62-AE45-94CE-CCBB5216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E11E-301D-F35F-AEAF-52CA4BA7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653-2872-2233-D303-64497538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C5EA-9913-189D-A749-8BCDCE07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CD37-00D3-E3BD-25D2-8D14210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85129-0DBB-4513-C97A-3B03C5ED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C69C-36C8-8726-F34A-259C3187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B1AE2-06E8-4E69-1FF7-C1BD1EF7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C4A8E-6134-4CD9-5BB6-346D34F4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4FCDB-6854-7F5D-9A63-BCB03370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531-1C0A-7C19-7724-319221E6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3A54F-2E88-13FF-9C0C-651AA2AC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9F65-03C1-B493-A9BA-01CAE09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5A91A-EF7C-AC9A-7598-460E02F6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1A3DF-0541-2F59-C788-0FF90355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122D7-B731-D8A0-D902-76C266CF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62B-53C5-932D-E839-290FF73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7348-6182-BAA4-D238-D966FF40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866D-802D-1FDB-086F-1A556959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D1815-8A7A-F91F-095F-71B0A076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BF41-EBE6-FBD6-FCD1-1093427B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BF66-E390-2BFA-F25D-B5403E91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D96B-1F9B-1BDE-4BDD-AB674AC7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9B63-4B56-8ECE-B755-2A4EAAA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46AB1-4566-34BD-4486-295D5452F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539D3-2FAB-3DD7-B790-67C8210E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56E8-7933-1276-1705-1C7D86AC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4E053-2A92-CB7D-A34E-0BB483AB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6F9FE-1FED-9800-FF95-BDA859F8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2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02326-FDA6-F8C8-CFEF-FF93831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0977F-1CD1-BC99-6C8D-BB289D13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E9AC-B931-7FB5-9341-9F7F265C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BFFEE-0CE9-417A-BECB-74B928E585A0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8CD4E-8502-6F8B-A33F-BCD0E0090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C3C2-D141-0B73-C4C1-EFD03F2FE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52CA-8A0F-4C95-9BA3-968089A8B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A1F8A1-952A-C474-327E-EB804E82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845"/>
            <a:ext cx="12192000" cy="53223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503E13-C6DB-ED17-5F03-875EDE5C71AC}"/>
              </a:ext>
            </a:extLst>
          </p:cNvPr>
          <p:cNvSpPr/>
          <p:nvPr/>
        </p:nvSpPr>
        <p:spPr>
          <a:xfrm>
            <a:off x="2854573" y="3197398"/>
            <a:ext cx="1374527" cy="463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24E919-23FB-00F8-43AD-A9D69DC0250C}"/>
              </a:ext>
            </a:extLst>
          </p:cNvPr>
          <p:cNvSpPr/>
          <p:nvPr/>
        </p:nvSpPr>
        <p:spPr>
          <a:xfrm>
            <a:off x="2452254" y="3308002"/>
            <a:ext cx="270164" cy="2419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2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858AD1-4671-6629-55DB-574D680B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059"/>
            <a:ext cx="12192000" cy="53138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B2F4E6-07B7-3B50-DF03-154D23EABD0A}"/>
              </a:ext>
            </a:extLst>
          </p:cNvPr>
          <p:cNvSpPr/>
          <p:nvPr/>
        </p:nvSpPr>
        <p:spPr>
          <a:xfrm>
            <a:off x="7796213" y="1776412"/>
            <a:ext cx="1743075" cy="33051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9DA2F5-CA28-C69B-DD04-97E4C83DA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312" y="876300"/>
            <a:ext cx="1315432" cy="2372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3B40C9-C839-F5F0-2EB4-25D71190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312" y="3349998"/>
            <a:ext cx="1315432" cy="2374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A64708-E690-2D28-9944-1BB597E185D6}"/>
              </a:ext>
            </a:extLst>
          </p:cNvPr>
          <p:cNvSpPr txBox="1"/>
          <p:nvPr/>
        </p:nvSpPr>
        <p:spPr>
          <a:xfrm>
            <a:off x="9692087" y="330708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0348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C5C49-47C6-4178-EC0F-33456432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95"/>
            <a:ext cx="12192000" cy="53188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56F9A3-10DD-0A46-2436-C2AB85306928}"/>
              </a:ext>
            </a:extLst>
          </p:cNvPr>
          <p:cNvSpPr/>
          <p:nvPr/>
        </p:nvSpPr>
        <p:spPr>
          <a:xfrm>
            <a:off x="3176588" y="2795588"/>
            <a:ext cx="1866900" cy="18954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9240F4-38FB-1765-5817-7E9E5A466256}"/>
              </a:ext>
            </a:extLst>
          </p:cNvPr>
          <p:cNvSpPr/>
          <p:nvPr/>
        </p:nvSpPr>
        <p:spPr>
          <a:xfrm>
            <a:off x="5155407" y="2795588"/>
            <a:ext cx="1866900" cy="189547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22EC0-A4FB-B96E-22C3-6F3021609BB6}"/>
              </a:ext>
            </a:extLst>
          </p:cNvPr>
          <p:cNvSpPr txBox="1"/>
          <p:nvPr/>
        </p:nvSpPr>
        <p:spPr>
          <a:xfrm>
            <a:off x="3388077" y="4691063"/>
            <a:ext cx="144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ask1: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94D33-1CC1-089C-55E3-233881785C4C}"/>
              </a:ext>
            </a:extLst>
          </p:cNvPr>
          <p:cNvSpPr txBox="1"/>
          <p:nvPr/>
        </p:nvSpPr>
        <p:spPr>
          <a:xfrm>
            <a:off x="5385901" y="4691063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Task2: Audio</a:t>
            </a:r>
          </a:p>
        </p:txBody>
      </p:sp>
    </p:spTree>
    <p:extLst>
      <p:ext uri="{BB962C8B-B14F-4D97-AF65-F5344CB8AC3E}">
        <p14:creationId xmlns:p14="http://schemas.microsoft.com/office/powerpoint/2010/main" val="393908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2FF00-201F-C546-1A41-FA5DED2C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697"/>
            <a:ext cx="12192000" cy="5314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D70980-52E7-F2FD-8264-5905142A65E7}"/>
              </a:ext>
            </a:extLst>
          </p:cNvPr>
          <p:cNvSpPr txBox="1"/>
          <p:nvPr/>
        </p:nvSpPr>
        <p:spPr>
          <a:xfrm>
            <a:off x="557336" y="2756572"/>
            <a:ext cx="189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 Rename the class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16DF78-4446-B4B7-FEA8-436742B13049}"/>
              </a:ext>
            </a:extLst>
          </p:cNvPr>
          <p:cNvSpPr/>
          <p:nvPr/>
        </p:nvSpPr>
        <p:spPr>
          <a:xfrm>
            <a:off x="2689473" y="2175048"/>
            <a:ext cx="637927" cy="2951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5E40AC-D41C-25C1-442C-2F60AF6A0F93}"/>
              </a:ext>
            </a:extLst>
          </p:cNvPr>
          <p:cNvSpPr/>
          <p:nvPr/>
        </p:nvSpPr>
        <p:spPr>
          <a:xfrm>
            <a:off x="2689473" y="3381548"/>
            <a:ext cx="637927" cy="2951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F440F09-3FED-56E9-8AF4-AC57C8F43009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2284044" y="2489656"/>
            <a:ext cx="572485" cy="2383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A56104F-F8EE-1939-CC58-E396DB71017F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253279" y="3092904"/>
            <a:ext cx="634015" cy="2383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B0DD6D-CEC8-B20B-075E-D0FD652DC14D}"/>
              </a:ext>
            </a:extLst>
          </p:cNvPr>
          <p:cNvSpPr txBox="1"/>
          <p:nvPr/>
        </p:nvSpPr>
        <p:spPr>
          <a:xfrm>
            <a:off x="2382" y="4115952"/>
            <a:ext cx="273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2. Collect images through webcam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E23953-8A8D-1677-E4AF-2A564ADBF072}"/>
              </a:ext>
            </a:extLst>
          </p:cNvPr>
          <p:cNvSpPr/>
          <p:nvPr/>
        </p:nvSpPr>
        <p:spPr>
          <a:xfrm>
            <a:off x="2740696" y="3923989"/>
            <a:ext cx="476374" cy="40036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7D5271-BF0C-5854-F24D-DFE014C7A125}"/>
              </a:ext>
            </a:extLst>
          </p:cNvPr>
          <p:cNvSpPr/>
          <p:nvPr/>
        </p:nvSpPr>
        <p:spPr>
          <a:xfrm>
            <a:off x="2740696" y="2718213"/>
            <a:ext cx="476374" cy="40036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B937B6-D4D7-1346-CC30-A7CF84206246}"/>
              </a:ext>
            </a:extLst>
          </p:cNvPr>
          <p:cNvCxnSpPr>
            <a:endCxn id="16" idx="1"/>
          </p:cNvCxnSpPr>
          <p:nvPr/>
        </p:nvCxnSpPr>
        <p:spPr>
          <a:xfrm>
            <a:off x="2570286" y="4124168"/>
            <a:ext cx="170410" cy="2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3FB3384-3E71-7DDB-BD07-B54DCE942D7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0058" y="3432908"/>
            <a:ext cx="1199438" cy="17041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DE055-B088-4637-A57B-E254322B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565"/>
            <a:ext cx="12192000" cy="530087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7EA08F-3137-A164-7C89-6A498BEFF7B9}"/>
              </a:ext>
            </a:extLst>
          </p:cNvPr>
          <p:cNvSpPr/>
          <p:nvPr/>
        </p:nvSpPr>
        <p:spPr>
          <a:xfrm>
            <a:off x="2704713" y="4669328"/>
            <a:ext cx="1371987" cy="3674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A65B2-A38C-F939-2639-4C0DDA05B8FE}"/>
              </a:ext>
            </a:extLst>
          </p:cNvPr>
          <p:cNvSpPr txBox="1"/>
          <p:nvPr/>
        </p:nvSpPr>
        <p:spPr>
          <a:xfrm>
            <a:off x="0" y="4529908"/>
            <a:ext cx="270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the button to record live stream images</a:t>
            </a:r>
          </a:p>
        </p:txBody>
      </p:sp>
    </p:spTree>
    <p:extLst>
      <p:ext uri="{BB962C8B-B14F-4D97-AF65-F5344CB8AC3E}">
        <p14:creationId xmlns:p14="http://schemas.microsoft.com/office/powerpoint/2010/main" val="36058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671EBC-E068-F527-5AAB-34587535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101"/>
            <a:ext cx="12192000" cy="534179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E51580-324F-F2FD-ADC4-CA64EEF30E4D}"/>
              </a:ext>
            </a:extLst>
          </p:cNvPr>
          <p:cNvSpPr/>
          <p:nvPr/>
        </p:nvSpPr>
        <p:spPr>
          <a:xfrm>
            <a:off x="6250781" y="2807494"/>
            <a:ext cx="1319431" cy="12315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EABAF-7B2B-DFFE-C1C6-8094E9B3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100"/>
            <a:ext cx="12192000" cy="5289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B94E7D-E96E-4CCC-FEE6-47EA63223996}"/>
              </a:ext>
            </a:extLst>
          </p:cNvPr>
          <p:cNvSpPr/>
          <p:nvPr/>
        </p:nvSpPr>
        <p:spPr>
          <a:xfrm>
            <a:off x="7796213" y="1776412"/>
            <a:ext cx="1743075" cy="33051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AC662-51C4-1B98-698A-4C3076CF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073" y="1631501"/>
            <a:ext cx="2037927" cy="3594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0283E0-5F5E-DA10-8885-F69EA563A250}"/>
              </a:ext>
            </a:extLst>
          </p:cNvPr>
          <p:cNvSpPr txBox="1"/>
          <p:nvPr/>
        </p:nvSpPr>
        <p:spPr>
          <a:xfrm>
            <a:off x="9692087" y="330708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4341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7897D-6FB2-6F32-7C35-66DC5A2F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111"/>
            <a:ext cx="12192000" cy="5305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44C80-1DAC-69F4-B91D-A11E76864427}"/>
              </a:ext>
            </a:extLst>
          </p:cNvPr>
          <p:cNvSpPr txBox="1"/>
          <p:nvPr/>
        </p:nvSpPr>
        <p:spPr>
          <a:xfrm>
            <a:off x="561304" y="3359822"/>
            <a:ext cx="189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1. Rename the class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F3B8D-A52D-D75F-225C-CD0A5546B7C4}"/>
              </a:ext>
            </a:extLst>
          </p:cNvPr>
          <p:cNvSpPr/>
          <p:nvPr/>
        </p:nvSpPr>
        <p:spPr>
          <a:xfrm>
            <a:off x="2693441" y="2778298"/>
            <a:ext cx="637927" cy="2951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960477-C39D-299D-7AB4-2F031FD469E2}"/>
              </a:ext>
            </a:extLst>
          </p:cNvPr>
          <p:cNvSpPr/>
          <p:nvPr/>
        </p:nvSpPr>
        <p:spPr>
          <a:xfrm>
            <a:off x="2693441" y="3984798"/>
            <a:ext cx="637927" cy="2951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C16A8F-1DFC-8C88-02DC-1D956AA7FBA2}"/>
              </a:ext>
            </a:extLst>
          </p:cNvPr>
          <p:cNvCxnSpPr>
            <a:endCxn id="7" idx="1"/>
          </p:cNvCxnSpPr>
          <p:nvPr/>
        </p:nvCxnSpPr>
        <p:spPr>
          <a:xfrm rot="5400000" flipH="1" flipV="1">
            <a:off x="2288012" y="3092906"/>
            <a:ext cx="572485" cy="2383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F0D999E-6869-4317-7734-8270FBED89B0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257247" y="3696154"/>
            <a:ext cx="634015" cy="23837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0EF12-D613-B960-9A0C-282B9301FB79}"/>
              </a:ext>
            </a:extLst>
          </p:cNvPr>
          <p:cNvSpPr txBox="1"/>
          <p:nvPr/>
        </p:nvSpPr>
        <p:spPr>
          <a:xfrm>
            <a:off x="561304" y="4562880"/>
            <a:ext cx="2120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92D050"/>
                </a:solidFill>
              </a:rPr>
              <a:t>2. Collect sound through microphone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3BE0C2-6F61-F576-5BA9-3842DCC7E39C}"/>
              </a:ext>
            </a:extLst>
          </p:cNvPr>
          <p:cNvSpPr/>
          <p:nvPr/>
        </p:nvSpPr>
        <p:spPr>
          <a:xfrm>
            <a:off x="2744664" y="4527239"/>
            <a:ext cx="476374" cy="40036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6B2105-FBED-FCB2-152E-A87D2134A9DE}"/>
              </a:ext>
            </a:extLst>
          </p:cNvPr>
          <p:cNvSpPr/>
          <p:nvPr/>
        </p:nvSpPr>
        <p:spPr>
          <a:xfrm>
            <a:off x="2744664" y="3321463"/>
            <a:ext cx="476374" cy="400361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7EC460-CA28-E190-D8A8-E187A9AC6DE3}"/>
              </a:ext>
            </a:extLst>
          </p:cNvPr>
          <p:cNvCxnSpPr>
            <a:endCxn id="12" idx="1"/>
          </p:cNvCxnSpPr>
          <p:nvPr/>
        </p:nvCxnSpPr>
        <p:spPr>
          <a:xfrm>
            <a:off x="2574254" y="4727418"/>
            <a:ext cx="170410" cy="2"/>
          </a:xfrm>
          <a:prstGeom prst="bentConnector3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E8189C-C9CD-09A5-C090-4B4199EC47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4026" y="4036158"/>
            <a:ext cx="1199438" cy="17041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1AB8AF-C7EF-57D3-ED98-B41A95AE4F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74026" y="2863775"/>
            <a:ext cx="1199438" cy="170410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F550EC-2678-436C-9BE7-79C61E1A17DD}"/>
              </a:ext>
            </a:extLst>
          </p:cNvPr>
          <p:cNvSpPr/>
          <p:nvPr/>
        </p:nvSpPr>
        <p:spPr>
          <a:xfrm>
            <a:off x="2744664" y="2121681"/>
            <a:ext cx="479549" cy="382899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8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6C681-0203-FA41-5A85-C67ED94C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679"/>
            <a:ext cx="12192000" cy="531664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0BF5C3-9175-FA97-4EA8-19A80E9D652B}"/>
              </a:ext>
            </a:extLst>
          </p:cNvPr>
          <p:cNvSpPr/>
          <p:nvPr/>
        </p:nvSpPr>
        <p:spPr>
          <a:xfrm>
            <a:off x="2704713" y="5719828"/>
            <a:ext cx="1371987" cy="3063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7E0C3-B4B0-B61C-760B-E25BEF0C45F5}"/>
              </a:ext>
            </a:extLst>
          </p:cNvPr>
          <p:cNvSpPr txBox="1"/>
          <p:nvPr/>
        </p:nvSpPr>
        <p:spPr>
          <a:xfrm>
            <a:off x="184150" y="5549823"/>
            <a:ext cx="270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Press the button to record live stream sound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3A433F-BA76-E3A6-4712-047BB2454DF7}"/>
              </a:ext>
            </a:extLst>
          </p:cNvPr>
          <p:cNvSpPr/>
          <p:nvPr/>
        </p:nvSpPr>
        <p:spPr>
          <a:xfrm>
            <a:off x="3523863" y="4360928"/>
            <a:ext cx="800487" cy="3063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1E5E2-8E44-0057-0C5E-841B5FC6DE3C}"/>
              </a:ext>
            </a:extLst>
          </p:cNvPr>
          <p:cNvSpPr txBox="1"/>
          <p:nvPr/>
        </p:nvSpPr>
        <p:spPr>
          <a:xfrm>
            <a:off x="4324350" y="4329423"/>
            <a:ext cx="271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Extract sample of sound</a:t>
            </a:r>
          </a:p>
        </p:txBody>
      </p:sp>
    </p:spTree>
    <p:extLst>
      <p:ext uri="{BB962C8B-B14F-4D97-AF65-F5344CB8AC3E}">
        <p14:creationId xmlns:p14="http://schemas.microsoft.com/office/powerpoint/2010/main" val="42295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606EE-C73D-FA17-40B2-753FDCA1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700"/>
            <a:ext cx="12192000" cy="52645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81C18-1556-38CA-1570-2553655096C2}"/>
              </a:ext>
            </a:extLst>
          </p:cNvPr>
          <p:cNvSpPr/>
          <p:nvPr/>
        </p:nvSpPr>
        <p:spPr>
          <a:xfrm>
            <a:off x="6239525" y="2797968"/>
            <a:ext cx="1319431" cy="123153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Stephen</dc:creator>
  <cp:lastModifiedBy>Wang Stephen</cp:lastModifiedBy>
  <cp:revision>3</cp:revision>
  <dcterms:created xsi:type="dcterms:W3CDTF">2023-02-09T20:42:09Z</dcterms:created>
  <dcterms:modified xsi:type="dcterms:W3CDTF">2023-02-09T23:06:29Z</dcterms:modified>
</cp:coreProperties>
</file>