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56" r:id="rId2"/>
    <p:sldId id="560" r:id="rId3"/>
    <p:sldId id="580" r:id="rId4"/>
    <p:sldId id="566" r:id="rId5"/>
    <p:sldId id="581" r:id="rId6"/>
  </p:sldIdLst>
  <p:sldSz cx="16256000" cy="9144000"/>
  <p:notesSz cx="6797675" cy="9928225"/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pitchFamily="2" charset="0"/>
        <a:ea typeface="Heiti SC Light" pitchFamily="2" charset="-122"/>
        <a:cs typeface="+mn-cs"/>
        <a:sym typeface="Gill Sans" pitchFamily="2" charset="0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pitchFamily="2" charset="0"/>
        <a:ea typeface="Heiti SC Light" pitchFamily="2" charset="-122"/>
        <a:cs typeface="+mn-cs"/>
        <a:sym typeface="Gill Sans" pitchFamily="2" charset="0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pitchFamily="2" charset="0"/>
        <a:ea typeface="Heiti SC Light" pitchFamily="2" charset="-122"/>
        <a:cs typeface="+mn-cs"/>
        <a:sym typeface="Gill Sans" pitchFamily="2" charset="0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pitchFamily="2" charset="0"/>
        <a:ea typeface="Heiti SC Light" pitchFamily="2" charset="-122"/>
        <a:cs typeface="+mn-cs"/>
        <a:sym typeface="Gill Sans" pitchFamily="2" charset="0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rgbClr val="000000"/>
        </a:solidFill>
        <a:latin typeface="Gill Sans" pitchFamily="2" charset="0"/>
        <a:ea typeface="Heiti SC Light" pitchFamily="2" charset="-122"/>
        <a:cs typeface="+mn-cs"/>
        <a:sym typeface="Gill Sans" pitchFamily="2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Gill Sans" pitchFamily="2" charset="0"/>
        <a:ea typeface="Heiti SC Light" pitchFamily="2" charset="-122"/>
        <a:cs typeface="+mn-cs"/>
        <a:sym typeface="Gill Sans" pitchFamily="2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Gill Sans" pitchFamily="2" charset="0"/>
        <a:ea typeface="Heiti SC Light" pitchFamily="2" charset="-122"/>
        <a:cs typeface="+mn-cs"/>
        <a:sym typeface="Gill Sans" pitchFamily="2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Gill Sans" pitchFamily="2" charset="0"/>
        <a:ea typeface="Heiti SC Light" pitchFamily="2" charset="-122"/>
        <a:cs typeface="+mn-cs"/>
        <a:sym typeface="Gill Sans" pitchFamily="2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Gill Sans" pitchFamily="2" charset="0"/>
        <a:ea typeface="Heiti SC Light" pitchFamily="2" charset="-122"/>
        <a:cs typeface="+mn-cs"/>
        <a:sym typeface="Gill Sans" pitchFamily="2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uku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4B7F0"/>
    <a:srgbClr val="8DD8F0"/>
    <a:srgbClr val="F6E7E7"/>
    <a:srgbClr val="ECCBCB"/>
    <a:srgbClr val="C6C6C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6" autoAdjust="0"/>
    <p:restoredTop sz="84511" autoAdjust="0"/>
  </p:normalViewPr>
  <p:slideViewPr>
    <p:cSldViewPr>
      <p:cViewPr>
        <p:scale>
          <a:sx n="50" d="100"/>
          <a:sy n="50" d="100"/>
        </p:scale>
        <p:origin x="-1068" y="-18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580" y="-84"/>
      </p:cViewPr>
      <p:guideLst>
        <p:guide orient="horz" pos="3127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36232-7A75-4CC6-9EF8-CDD36CC9C02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F89362-CE5A-484B-8E60-99695F48288A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B6353CDB-36F5-49FE-BA40-502D956F0237}" type="parTrans" cxnId="{4B4F84FF-5F6D-4D3B-95D6-8DD62175CE54}">
      <dgm:prSet/>
      <dgm:spPr/>
      <dgm:t>
        <a:bodyPr/>
        <a:lstStyle/>
        <a:p>
          <a:endParaRPr lang="zh-CN" altLang="en-US"/>
        </a:p>
      </dgm:t>
    </dgm:pt>
    <dgm:pt modelId="{F1FEF449-A548-4BB6-9BD2-6F5F950E0CCC}" type="sibTrans" cxnId="{4B4F84FF-5F6D-4D3B-95D6-8DD62175CE54}">
      <dgm:prSet/>
      <dgm:spPr/>
      <dgm:t>
        <a:bodyPr/>
        <a:lstStyle/>
        <a:p>
          <a:endParaRPr lang="zh-CN" altLang="en-US"/>
        </a:p>
      </dgm:t>
    </dgm:pt>
    <dgm:pt modelId="{7C067D7E-AF63-4AFC-A98B-E8ADE77D30B3}">
      <dgm:prSet phldrT="[文本]"/>
      <dgm:spPr/>
      <dgm:t>
        <a:bodyPr/>
        <a:lstStyle/>
        <a:p>
          <a:r>
            <a:rPr lang="zh-CN" altLang="en-US" dirty="0" smtClean="0"/>
            <a:t>商品</a:t>
          </a:r>
          <a:endParaRPr lang="zh-CN" altLang="en-US" dirty="0"/>
        </a:p>
      </dgm:t>
    </dgm:pt>
    <dgm:pt modelId="{B77CDCD0-B229-4C06-A52A-99765BBF0324}" type="parTrans" cxnId="{487E79E3-6EB7-4013-96BD-AC530007F95C}">
      <dgm:prSet/>
      <dgm:spPr/>
      <dgm:t>
        <a:bodyPr/>
        <a:lstStyle/>
        <a:p>
          <a:endParaRPr lang="zh-CN" altLang="en-US"/>
        </a:p>
      </dgm:t>
    </dgm:pt>
    <dgm:pt modelId="{9C55E3E5-F115-4C76-A673-8787B256F935}" type="sibTrans" cxnId="{487E79E3-6EB7-4013-96BD-AC530007F95C}">
      <dgm:prSet/>
      <dgm:spPr/>
      <dgm:t>
        <a:bodyPr/>
        <a:lstStyle/>
        <a:p>
          <a:endParaRPr lang="zh-CN" altLang="en-US"/>
        </a:p>
      </dgm:t>
    </dgm:pt>
    <dgm:pt modelId="{5396D2B1-7447-4422-B697-DA48C790BD82}">
      <dgm:prSet phldrT="[文本]" custT="1"/>
      <dgm:spPr/>
      <dgm:t>
        <a:bodyPr/>
        <a:lstStyle/>
        <a:p>
          <a:r>
            <a:rPr lang="zh-CN" altLang="en-US" sz="1100" dirty="0" smtClean="0"/>
            <a:t>数据层</a:t>
          </a:r>
          <a:endParaRPr lang="zh-CN" altLang="en-US" sz="1100" dirty="0"/>
        </a:p>
      </dgm:t>
    </dgm:pt>
    <dgm:pt modelId="{D6BCC2CA-8B30-4D41-9DD5-D18065D13A89}" type="parTrans" cxnId="{EA7C35F1-F65A-426E-935A-7669779F0DDA}">
      <dgm:prSet/>
      <dgm:spPr/>
      <dgm:t>
        <a:bodyPr/>
        <a:lstStyle/>
        <a:p>
          <a:endParaRPr lang="zh-CN" altLang="en-US"/>
        </a:p>
      </dgm:t>
    </dgm:pt>
    <dgm:pt modelId="{5AF442C0-ED0D-4605-9C22-FC51A15C051A}" type="sibTrans" cxnId="{EA7C35F1-F65A-426E-935A-7669779F0DDA}">
      <dgm:prSet/>
      <dgm:spPr/>
      <dgm:t>
        <a:bodyPr/>
        <a:lstStyle/>
        <a:p>
          <a:endParaRPr lang="zh-CN" altLang="en-US"/>
        </a:p>
      </dgm:t>
    </dgm:pt>
    <dgm:pt modelId="{FD2DAC25-DE6D-4705-A05F-6BC378958935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71E9A026-12AF-4408-A7FC-4FEDBAFAB55D}" type="parTrans" cxnId="{A3302EBD-71F7-4F06-9F3E-A370445218BC}">
      <dgm:prSet/>
      <dgm:spPr/>
      <dgm:t>
        <a:bodyPr/>
        <a:lstStyle/>
        <a:p>
          <a:endParaRPr lang="zh-CN" altLang="en-US"/>
        </a:p>
      </dgm:t>
    </dgm:pt>
    <dgm:pt modelId="{1E3B85E2-5D1B-48EF-994C-E0F695D23BD9}" type="sibTrans" cxnId="{A3302EBD-71F7-4F06-9F3E-A370445218BC}">
      <dgm:prSet/>
      <dgm:spPr/>
      <dgm:t>
        <a:bodyPr/>
        <a:lstStyle/>
        <a:p>
          <a:endParaRPr lang="zh-CN" altLang="en-US"/>
        </a:p>
      </dgm:t>
    </dgm:pt>
    <dgm:pt modelId="{C55BBB5F-DF17-4E95-AC59-58D700A92B90}">
      <dgm:prSet phldrT="[文本]" custT="1"/>
      <dgm:spPr/>
      <dgm:t>
        <a:bodyPr/>
        <a:lstStyle/>
        <a:p>
          <a:r>
            <a:rPr lang="zh-CN" altLang="en-US" sz="1100" dirty="0" smtClean="0"/>
            <a:t>内部云</a:t>
          </a:r>
          <a:endParaRPr lang="zh-CN" altLang="en-US" sz="1100" dirty="0"/>
        </a:p>
      </dgm:t>
    </dgm:pt>
    <dgm:pt modelId="{9ABFFF7E-ABE1-40D9-AE3A-D587A36A8892}" type="parTrans" cxnId="{9991A1B2-7ADF-4365-AEB7-9EB5EF207C93}">
      <dgm:prSet/>
      <dgm:spPr/>
      <dgm:t>
        <a:bodyPr/>
        <a:lstStyle/>
        <a:p>
          <a:endParaRPr lang="zh-CN" altLang="en-US"/>
        </a:p>
      </dgm:t>
    </dgm:pt>
    <dgm:pt modelId="{77548055-D65B-4081-B8FB-D2B55B143684}" type="sibTrans" cxnId="{9991A1B2-7ADF-4365-AEB7-9EB5EF207C93}">
      <dgm:prSet/>
      <dgm:spPr/>
      <dgm:t>
        <a:bodyPr/>
        <a:lstStyle/>
        <a:p>
          <a:endParaRPr lang="zh-CN" altLang="en-US"/>
        </a:p>
      </dgm:t>
    </dgm:pt>
    <dgm:pt modelId="{86274266-56DC-430B-8CF7-1DE62ECB34B4}">
      <dgm:prSet phldrT="[文本]"/>
      <dgm:spPr/>
      <dgm:t>
        <a:bodyPr/>
        <a:lstStyle/>
        <a:p>
          <a:r>
            <a:rPr lang="zh-CN" altLang="en-US" dirty="0" smtClean="0"/>
            <a:t>购物车</a:t>
          </a:r>
          <a:endParaRPr lang="zh-CN" altLang="en-US" dirty="0"/>
        </a:p>
      </dgm:t>
    </dgm:pt>
    <dgm:pt modelId="{27CB0BE0-6762-48E3-88E1-9E430F3E3691}" type="parTrans" cxnId="{C693A8EA-9028-4B32-ACC8-7163067E50CF}">
      <dgm:prSet/>
      <dgm:spPr/>
      <dgm:t>
        <a:bodyPr/>
        <a:lstStyle/>
        <a:p>
          <a:endParaRPr lang="zh-CN" altLang="en-US"/>
        </a:p>
      </dgm:t>
    </dgm:pt>
    <dgm:pt modelId="{40DDF40A-7960-4C32-BC5F-EF8B8B29392C}" type="sibTrans" cxnId="{C693A8EA-9028-4B32-ACC8-7163067E50CF}">
      <dgm:prSet/>
      <dgm:spPr/>
      <dgm:t>
        <a:bodyPr/>
        <a:lstStyle/>
        <a:p>
          <a:endParaRPr lang="zh-CN" altLang="en-US"/>
        </a:p>
      </dgm:t>
    </dgm:pt>
    <dgm:pt modelId="{3118F9C9-19FA-4B48-8AFB-95CF55A3FAB0}">
      <dgm:prSet phldrT="[文本]" custT="1"/>
      <dgm:spPr/>
      <dgm:t>
        <a:bodyPr/>
        <a:lstStyle/>
        <a:p>
          <a:r>
            <a:rPr lang="zh-CN" altLang="en-US" sz="1200" dirty="0" smtClean="0"/>
            <a:t>虚拟化</a:t>
          </a:r>
          <a:endParaRPr lang="zh-CN" altLang="en-US" sz="1200" dirty="0"/>
        </a:p>
      </dgm:t>
    </dgm:pt>
    <dgm:pt modelId="{11BB301B-FF1D-4B0A-8B6C-346FD2F83DF6}" type="parTrans" cxnId="{B5DB8D3E-E75B-4B24-B7A7-B023B4AC1D4F}">
      <dgm:prSet/>
      <dgm:spPr/>
      <dgm:t>
        <a:bodyPr/>
        <a:lstStyle/>
        <a:p>
          <a:endParaRPr lang="zh-CN" altLang="en-US"/>
        </a:p>
      </dgm:t>
    </dgm:pt>
    <dgm:pt modelId="{42C2BA70-3EF4-4F7C-8114-6F83B160AE2F}" type="sibTrans" cxnId="{B5DB8D3E-E75B-4B24-B7A7-B023B4AC1D4F}">
      <dgm:prSet/>
      <dgm:spPr/>
      <dgm:t>
        <a:bodyPr/>
        <a:lstStyle/>
        <a:p>
          <a:endParaRPr lang="zh-CN" altLang="en-US"/>
        </a:p>
      </dgm:t>
    </dgm:pt>
    <dgm:pt modelId="{F399851E-7D1B-4658-8F70-1536800D711E}">
      <dgm:prSet phldrT="[文本]" custT="1"/>
      <dgm:spPr/>
      <dgm:t>
        <a:bodyPr/>
        <a:lstStyle/>
        <a:p>
          <a:r>
            <a:rPr lang="zh-CN" altLang="en-US" sz="1200" dirty="0" smtClean="0"/>
            <a:t>自动部署</a:t>
          </a:r>
          <a:endParaRPr lang="zh-CN" altLang="en-US" sz="1200" dirty="0"/>
        </a:p>
      </dgm:t>
    </dgm:pt>
    <dgm:pt modelId="{1DD1824E-64E7-4D88-B79A-A8F95369C19F}" type="parTrans" cxnId="{EFDB0853-A152-4343-B189-B3DC912BAEA0}">
      <dgm:prSet/>
      <dgm:spPr/>
      <dgm:t>
        <a:bodyPr/>
        <a:lstStyle/>
        <a:p>
          <a:endParaRPr lang="zh-CN" altLang="en-US"/>
        </a:p>
      </dgm:t>
    </dgm:pt>
    <dgm:pt modelId="{CB346DC6-8D1A-491C-A069-0A898CC18BD1}" type="sibTrans" cxnId="{EFDB0853-A152-4343-B189-B3DC912BAEA0}">
      <dgm:prSet/>
      <dgm:spPr/>
      <dgm:t>
        <a:bodyPr/>
        <a:lstStyle/>
        <a:p>
          <a:endParaRPr lang="zh-CN" altLang="en-US"/>
        </a:p>
      </dgm:t>
    </dgm:pt>
    <dgm:pt modelId="{E48E0460-2CB0-4073-A540-AAF9C54FF417}">
      <dgm:prSet phldrT="[文本]"/>
      <dgm:spPr/>
      <dgm:t>
        <a:bodyPr/>
        <a:lstStyle/>
        <a:p>
          <a:r>
            <a:rPr lang="zh-CN" altLang="en-US" dirty="0" smtClean="0"/>
            <a:t>设备管理等</a:t>
          </a:r>
          <a:endParaRPr lang="zh-CN" altLang="en-US" dirty="0"/>
        </a:p>
      </dgm:t>
    </dgm:pt>
    <dgm:pt modelId="{70E8E187-95B7-4771-9DF1-772612726715}" type="parTrans" cxnId="{C082328C-0443-4E70-B832-C605F9EF7162}">
      <dgm:prSet/>
      <dgm:spPr/>
      <dgm:t>
        <a:bodyPr/>
        <a:lstStyle/>
        <a:p>
          <a:endParaRPr lang="zh-CN" altLang="en-US"/>
        </a:p>
      </dgm:t>
    </dgm:pt>
    <dgm:pt modelId="{F69EEE74-6D16-45C5-AA66-B9024E75B6D6}" type="sibTrans" cxnId="{C082328C-0443-4E70-B832-C605F9EF7162}">
      <dgm:prSet/>
      <dgm:spPr/>
      <dgm:t>
        <a:bodyPr/>
        <a:lstStyle/>
        <a:p>
          <a:endParaRPr lang="zh-CN" altLang="en-US"/>
        </a:p>
      </dgm:t>
    </dgm:pt>
    <dgm:pt modelId="{D41F166A-9CDC-4DFF-942D-99B836BE5F94}">
      <dgm:prSet phldrT="[文本]" custT="1"/>
      <dgm:spPr/>
      <dgm:t>
        <a:bodyPr/>
        <a:lstStyle/>
        <a:p>
          <a:r>
            <a:rPr lang="zh-CN" altLang="en-US" sz="1100" dirty="0" smtClean="0">
              <a:latin typeface="宋体" panose="02010600030101010101" pitchFamily="2" charset="-122"/>
              <a:ea typeface="宋体" panose="02010600030101010101" pitchFamily="2" charset="-122"/>
            </a:rPr>
            <a:t>大中台</a:t>
          </a:r>
          <a:r>
            <a:rPr lang="en-US" altLang="zh-CN" sz="1100" dirty="0" smtClean="0">
              <a:latin typeface="宋体" panose="02010600030101010101" pitchFamily="2" charset="-122"/>
              <a:ea typeface="宋体" panose="02010600030101010101" pitchFamily="2" charset="-122"/>
            </a:rPr>
            <a:t>SOA</a:t>
          </a:r>
          <a:r>
            <a:rPr lang="zh-CN" altLang="en-US" sz="1100" dirty="0" smtClean="0">
              <a:latin typeface="宋体" panose="02010600030101010101" pitchFamily="2" charset="-122"/>
              <a:ea typeface="宋体" panose="02010600030101010101" pitchFamily="2" charset="-122"/>
            </a:rPr>
            <a:t>服务层</a:t>
          </a:r>
          <a:endParaRPr lang="zh-CN" altLang="en-US" sz="11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7F5CA1F-C405-4AC0-A17B-219935771613}" type="parTrans" cxnId="{419B97A6-12EC-46E4-9C6A-219C7D84263A}">
      <dgm:prSet/>
      <dgm:spPr/>
      <dgm:t>
        <a:bodyPr/>
        <a:lstStyle/>
        <a:p>
          <a:endParaRPr lang="zh-CN" altLang="en-US"/>
        </a:p>
      </dgm:t>
    </dgm:pt>
    <dgm:pt modelId="{CB765178-F36D-4453-A8A5-D638F4213682}" type="sibTrans" cxnId="{419B97A6-12EC-46E4-9C6A-219C7D84263A}">
      <dgm:prSet/>
      <dgm:spPr/>
      <dgm:t>
        <a:bodyPr/>
        <a:lstStyle/>
        <a:p>
          <a:endParaRPr lang="zh-CN" altLang="en-US"/>
        </a:p>
      </dgm:t>
    </dgm:pt>
    <dgm:pt modelId="{176A8C1D-344A-46D9-B1CC-1F3917692F33}">
      <dgm:prSet phldrT="[文本]"/>
      <dgm:spPr/>
      <dgm:t>
        <a:bodyPr/>
        <a:lstStyle/>
        <a:p>
          <a:r>
            <a:rPr lang="zh-CN" altLang="en-US" dirty="0" smtClean="0"/>
            <a:t>交易</a:t>
          </a:r>
          <a:endParaRPr lang="zh-CN" altLang="en-US" dirty="0"/>
        </a:p>
      </dgm:t>
    </dgm:pt>
    <dgm:pt modelId="{4F774645-057C-475C-A3C4-4C617944C8DC}" type="parTrans" cxnId="{E523C3BF-A8DB-4342-8D7A-01F562583336}">
      <dgm:prSet/>
      <dgm:spPr/>
      <dgm:t>
        <a:bodyPr/>
        <a:lstStyle/>
        <a:p>
          <a:endParaRPr lang="zh-CN" altLang="en-US"/>
        </a:p>
      </dgm:t>
    </dgm:pt>
    <dgm:pt modelId="{841D9E18-21CA-4E32-B9BB-FC2C6AB95B0A}" type="sibTrans" cxnId="{E523C3BF-A8DB-4342-8D7A-01F562583336}">
      <dgm:prSet/>
      <dgm:spPr/>
      <dgm:t>
        <a:bodyPr/>
        <a:lstStyle/>
        <a:p>
          <a:endParaRPr lang="zh-CN" altLang="en-US"/>
        </a:p>
      </dgm:t>
    </dgm:pt>
    <dgm:pt modelId="{B11BB6F6-A206-410D-9BDC-DFE5B61E7241}">
      <dgm:prSet phldrT="[文本]"/>
      <dgm:spPr/>
      <dgm:t>
        <a:bodyPr/>
        <a:lstStyle/>
        <a:p>
          <a:r>
            <a:rPr lang="zh-CN" altLang="en-US" dirty="0" smtClean="0"/>
            <a:t>库存</a:t>
          </a:r>
          <a:endParaRPr lang="zh-CN" altLang="en-US" dirty="0"/>
        </a:p>
      </dgm:t>
    </dgm:pt>
    <dgm:pt modelId="{2D1F2218-67D8-47F2-BE68-886956DFEA41}" type="parTrans" cxnId="{E69140E3-4EE7-49D2-9C79-D0BE4CE47857}">
      <dgm:prSet/>
      <dgm:spPr/>
      <dgm:t>
        <a:bodyPr/>
        <a:lstStyle/>
        <a:p>
          <a:endParaRPr lang="zh-CN" altLang="en-US"/>
        </a:p>
      </dgm:t>
    </dgm:pt>
    <dgm:pt modelId="{08C8197B-A2D7-4957-989F-56E9431ADDF9}" type="sibTrans" cxnId="{E69140E3-4EE7-49D2-9C79-D0BE4CE47857}">
      <dgm:prSet/>
      <dgm:spPr/>
      <dgm:t>
        <a:bodyPr/>
        <a:lstStyle/>
        <a:p>
          <a:endParaRPr lang="zh-CN" altLang="en-US"/>
        </a:p>
      </dgm:t>
    </dgm:pt>
    <dgm:pt modelId="{E8047AE8-E4B6-456C-85AC-7C4851CDE3D1}">
      <dgm:prSet phldrT="[文本]"/>
      <dgm:spPr/>
      <dgm:t>
        <a:bodyPr/>
        <a:lstStyle/>
        <a:p>
          <a:r>
            <a:rPr lang="zh-CN" altLang="en-US" dirty="0" smtClean="0"/>
            <a:t>商品</a:t>
          </a:r>
          <a:endParaRPr lang="zh-CN" altLang="en-US" dirty="0"/>
        </a:p>
      </dgm:t>
    </dgm:pt>
    <dgm:pt modelId="{9990692F-0997-4889-8CE0-832AFCC02898}" type="parTrans" cxnId="{833A94F7-FEC8-44FE-9BE2-2B26B3DB6078}">
      <dgm:prSet/>
      <dgm:spPr/>
      <dgm:t>
        <a:bodyPr/>
        <a:lstStyle/>
        <a:p>
          <a:endParaRPr lang="zh-CN" altLang="en-US"/>
        </a:p>
      </dgm:t>
    </dgm:pt>
    <dgm:pt modelId="{E5E873AE-14FF-42CB-99C7-FA847283AE26}" type="sibTrans" cxnId="{833A94F7-FEC8-44FE-9BE2-2B26B3DB6078}">
      <dgm:prSet/>
      <dgm:spPr/>
      <dgm:t>
        <a:bodyPr/>
        <a:lstStyle/>
        <a:p>
          <a:endParaRPr lang="zh-CN" altLang="en-US"/>
        </a:p>
      </dgm:t>
    </dgm:pt>
    <dgm:pt modelId="{EF999AF0-EF66-4790-BE04-706DD692E064}">
      <dgm:prSet phldrT="[文本]"/>
      <dgm:spPr/>
      <dgm:t>
        <a:bodyPr/>
        <a:lstStyle/>
        <a:p>
          <a:r>
            <a:rPr lang="zh-CN" altLang="en-US" dirty="0" smtClean="0"/>
            <a:t>购物车</a:t>
          </a:r>
          <a:endParaRPr lang="zh-CN" altLang="en-US" dirty="0"/>
        </a:p>
      </dgm:t>
    </dgm:pt>
    <dgm:pt modelId="{E0EDB9F4-A00C-4A40-9956-9F3ADE848E03}" type="parTrans" cxnId="{6BB0B8DD-2CC4-402A-9C70-65E4BF6AD818}">
      <dgm:prSet/>
      <dgm:spPr/>
      <dgm:t>
        <a:bodyPr/>
        <a:lstStyle/>
        <a:p>
          <a:endParaRPr lang="zh-CN" altLang="en-US"/>
        </a:p>
      </dgm:t>
    </dgm:pt>
    <dgm:pt modelId="{F0ADC1B4-9849-4F98-8272-22E93ABD710C}" type="sibTrans" cxnId="{6BB0B8DD-2CC4-402A-9C70-65E4BF6AD818}">
      <dgm:prSet/>
      <dgm:spPr/>
      <dgm:t>
        <a:bodyPr/>
        <a:lstStyle/>
        <a:p>
          <a:endParaRPr lang="zh-CN" altLang="en-US"/>
        </a:p>
      </dgm:t>
    </dgm:pt>
    <dgm:pt modelId="{D0F84A63-27B9-456A-AFE2-CC1ED01C4B88}">
      <dgm:prSet phldrT="[文本]"/>
      <dgm:spPr/>
      <dgm:t>
        <a:bodyPr/>
        <a:lstStyle/>
        <a:p>
          <a:r>
            <a:rPr lang="zh-CN" altLang="en-US" dirty="0" smtClean="0"/>
            <a:t>订单</a:t>
          </a:r>
          <a:endParaRPr lang="zh-CN" altLang="en-US" dirty="0"/>
        </a:p>
      </dgm:t>
    </dgm:pt>
    <dgm:pt modelId="{847826F1-B257-4E0D-B787-68C932EA11AD}" type="parTrans" cxnId="{DA8715F3-8ED3-4F32-8ADF-89A93785A436}">
      <dgm:prSet/>
      <dgm:spPr/>
      <dgm:t>
        <a:bodyPr/>
        <a:lstStyle/>
        <a:p>
          <a:endParaRPr lang="zh-CN" altLang="en-US"/>
        </a:p>
      </dgm:t>
    </dgm:pt>
    <dgm:pt modelId="{E483BAB1-5E38-42B4-A688-250F50EAF945}" type="sibTrans" cxnId="{DA8715F3-8ED3-4F32-8ADF-89A93785A436}">
      <dgm:prSet/>
      <dgm:spPr/>
      <dgm:t>
        <a:bodyPr/>
        <a:lstStyle/>
        <a:p>
          <a:endParaRPr lang="zh-CN" altLang="en-US"/>
        </a:p>
      </dgm:t>
    </dgm:pt>
    <dgm:pt modelId="{4513E387-854E-44CC-A2D3-0333D3771E17}">
      <dgm:prSet phldrT="[文本]"/>
      <dgm:spPr/>
      <dgm:t>
        <a:bodyPr/>
        <a:lstStyle/>
        <a:p>
          <a:r>
            <a:rPr lang="zh-CN" altLang="en-US" dirty="0" smtClean="0"/>
            <a:t>库存</a:t>
          </a:r>
          <a:endParaRPr lang="zh-CN" altLang="en-US" dirty="0"/>
        </a:p>
      </dgm:t>
    </dgm:pt>
    <dgm:pt modelId="{B36F8A75-2F53-43DE-B953-0FABEDA53293}" type="parTrans" cxnId="{C5A5ADF8-52A2-4272-89F9-3FED6574C72F}">
      <dgm:prSet/>
      <dgm:spPr/>
      <dgm:t>
        <a:bodyPr/>
        <a:lstStyle/>
        <a:p>
          <a:endParaRPr lang="zh-CN" altLang="en-US"/>
        </a:p>
      </dgm:t>
    </dgm:pt>
    <dgm:pt modelId="{3B64EEC6-02B1-4EA2-98FD-87F37E3251F7}" type="sibTrans" cxnId="{C5A5ADF8-52A2-4272-89F9-3FED6574C72F}">
      <dgm:prSet/>
      <dgm:spPr/>
      <dgm:t>
        <a:bodyPr/>
        <a:lstStyle/>
        <a:p>
          <a:endParaRPr lang="zh-CN" altLang="en-US"/>
        </a:p>
      </dgm:t>
    </dgm:pt>
    <dgm:pt modelId="{1C29FE7C-00CB-427E-AAE7-1753BA778359}">
      <dgm:prSet phldrT="[文本]"/>
      <dgm:spPr/>
      <dgm:t>
        <a:bodyPr/>
        <a:lstStyle/>
        <a:p>
          <a:r>
            <a:rPr lang="zh-CN" altLang="en-US" dirty="0" smtClean="0"/>
            <a:t>价格等</a:t>
          </a:r>
          <a:endParaRPr lang="zh-CN" altLang="en-US" dirty="0"/>
        </a:p>
      </dgm:t>
    </dgm:pt>
    <dgm:pt modelId="{D01BAF79-BB4C-4360-8EE9-4B6B9872E195}" type="parTrans" cxnId="{A39E1C83-843F-4972-953C-8D0EC603E4E7}">
      <dgm:prSet/>
      <dgm:spPr/>
      <dgm:t>
        <a:bodyPr/>
        <a:lstStyle/>
        <a:p>
          <a:endParaRPr lang="zh-CN" altLang="en-US"/>
        </a:p>
      </dgm:t>
    </dgm:pt>
    <dgm:pt modelId="{E7AEB06D-221D-4EB4-A0DB-98B6FAFA22E0}" type="sibTrans" cxnId="{A39E1C83-843F-4972-953C-8D0EC603E4E7}">
      <dgm:prSet/>
      <dgm:spPr/>
      <dgm:t>
        <a:bodyPr/>
        <a:lstStyle/>
        <a:p>
          <a:endParaRPr lang="zh-CN" altLang="en-US"/>
        </a:p>
      </dgm:t>
    </dgm:pt>
    <dgm:pt modelId="{0B269543-A33F-467C-AFD4-1AD162A41E6C}">
      <dgm:prSet phldrT="[文本]"/>
      <dgm:spPr/>
      <dgm:t>
        <a:bodyPr/>
        <a:lstStyle/>
        <a:p>
          <a:r>
            <a:rPr lang="zh-CN" altLang="en-US" dirty="0" smtClean="0"/>
            <a:t>价格等</a:t>
          </a:r>
          <a:endParaRPr lang="zh-CN" altLang="en-US" dirty="0"/>
        </a:p>
      </dgm:t>
    </dgm:pt>
    <dgm:pt modelId="{3F2CB43C-3B80-4673-90CA-888646D3DDAB}" type="parTrans" cxnId="{7A57B163-60D9-4F19-B11D-0D3973422B3C}">
      <dgm:prSet/>
      <dgm:spPr/>
      <dgm:t>
        <a:bodyPr/>
        <a:lstStyle/>
        <a:p>
          <a:endParaRPr lang="zh-CN" altLang="en-US"/>
        </a:p>
      </dgm:t>
    </dgm:pt>
    <dgm:pt modelId="{74842F39-0A77-4032-83FD-950646D2BF0B}" type="sibTrans" cxnId="{7A57B163-60D9-4F19-B11D-0D3973422B3C}">
      <dgm:prSet/>
      <dgm:spPr/>
      <dgm:t>
        <a:bodyPr/>
        <a:lstStyle/>
        <a:p>
          <a:endParaRPr lang="zh-CN" altLang="en-US"/>
        </a:p>
      </dgm:t>
    </dgm:pt>
    <dgm:pt modelId="{925DC01A-13EB-452F-9F5E-6606101FE6FF}" type="pres">
      <dgm:prSet presAssocID="{40836232-7A75-4CC6-9EF8-CDD36CC9C02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F72BE0-7246-4984-AFBA-2A9302EA9C95}" type="pres">
      <dgm:prSet presAssocID="{C55BBB5F-DF17-4E95-AC59-58D700A92B90}" presName="boxAndChildren" presStyleCnt="0"/>
      <dgm:spPr/>
    </dgm:pt>
    <dgm:pt modelId="{EEFBBF32-3A4B-4F81-A9F0-55697FA16948}" type="pres">
      <dgm:prSet presAssocID="{C55BBB5F-DF17-4E95-AC59-58D700A92B90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3BAA4E30-F22D-4802-82A6-EE224EA837D6}" type="pres">
      <dgm:prSet presAssocID="{C55BBB5F-DF17-4E95-AC59-58D700A92B90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253C8ED5-9B24-443C-AB7B-735F7F44D565}" type="pres">
      <dgm:prSet presAssocID="{C55BBB5F-DF17-4E95-AC59-58D700A92B90}" presName="descendantBox" presStyleCnt="0"/>
      <dgm:spPr/>
    </dgm:pt>
    <dgm:pt modelId="{615F8C3F-49B5-40E8-9F0E-5B1B8BC7B5CA}" type="pres">
      <dgm:prSet presAssocID="{3118F9C9-19FA-4B48-8AFB-95CF55A3FAB0}" presName="childTextBox" presStyleLbl="fg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32FA0E-4D24-4277-B371-1243710E4942}" type="pres">
      <dgm:prSet presAssocID="{F399851E-7D1B-4658-8F70-1536800D711E}" presName="childTextBox" presStyleLbl="fg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19007D-BF98-4BEC-AB50-692EF6678104}" type="pres">
      <dgm:prSet presAssocID="{E48E0460-2CB0-4073-A540-AAF9C54FF417}" presName="childTextBox" presStyleLbl="fgAccFollowNode1" presStyleIdx="2" presStyleCnt="15" custLinFactNeighborY="312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13140-C11E-4131-8AF5-57ACA0E0EA35}" type="pres">
      <dgm:prSet presAssocID="{5AF442C0-ED0D-4605-9C22-FC51A15C051A}" presName="sp" presStyleCnt="0"/>
      <dgm:spPr/>
    </dgm:pt>
    <dgm:pt modelId="{37EAB956-F340-4C3D-ABB0-9A866493F9E6}" type="pres">
      <dgm:prSet presAssocID="{5396D2B1-7447-4422-B697-DA48C790BD82}" presName="arrowAndChildren" presStyleCnt="0"/>
      <dgm:spPr/>
    </dgm:pt>
    <dgm:pt modelId="{48B021CA-C5D3-4AB2-B175-0D231B342C84}" type="pres">
      <dgm:prSet presAssocID="{5396D2B1-7447-4422-B697-DA48C790BD82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42811FB6-6BCA-456A-B553-05FDAD0E3E50}" type="pres">
      <dgm:prSet presAssocID="{5396D2B1-7447-4422-B697-DA48C790BD82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0E0CA77B-6423-4925-BE7F-6D39694FFB97}" type="pres">
      <dgm:prSet presAssocID="{5396D2B1-7447-4422-B697-DA48C790BD82}" presName="descendantArrow" presStyleCnt="0"/>
      <dgm:spPr/>
    </dgm:pt>
    <dgm:pt modelId="{C657BAAB-E8FB-4469-883C-304E556A3C08}" type="pres">
      <dgm:prSet presAssocID="{FD2DAC25-DE6D-4705-A05F-6BC378958935}" presName="childTextArrow" presStyleLbl="fg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ECE612-F083-440A-BCA2-7F07EB695BAF}" type="pres">
      <dgm:prSet presAssocID="{E8047AE8-E4B6-456C-85AC-7C4851CDE3D1}" presName="childTextArrow" presStyleLbl="fg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30390-830C-4A8E-A605-8278550BF6FB}" type="pres">
      <dgm:prSet presAssocID="{EF999AF0-EF66-4790-BE04-706DD692E064}" presName="childTextArrow" presStyleLbl="fg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E1F5C6-59FA-4CFE-811F-AE4B98EE5427}" type="pres">
      <dgm:prSet presAssocID="{D0F84A63-27B9-456A-AFE2-CC1ED01C4B88}" presName="childTextArrow" presStyleLbl="fg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7E459C-34F0-463E-8672-6C10B92B5EB2}" type="pres">
      <dgm:prSet presAssocID="{4513E387-854E-44CC-A2D3-0333D3771E17}" presName="childTextArrow" presStyleLbl="fg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24BD74-E4FD-4F5B-811E-BDC10945DBD1}" type="pres">
      <dgm:prSet presAssocID="{1C29FE7C-00CB-427E-AAE7-1753BA778359}" presName="childTextArrow" presStyleLbl="fg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809A53-21D9-44A3-AE8A-36AA14FACB49}" type="pres">
      <dgm:prSet presAssocID="{CB765178-F36D-4453-A8A5-D638F4213682}" presName="sp" presStyleCnt="0"/>
      <dgm:spPr/>
    </dgm:pt>
    <dgm:pt modelId="{884DA6C4-DA4A-4F80-BF76-ADF3DE40171B}" type="pres">
      <dgm:prSet presAssocID="{D41F166A-9CDC-4DFF-942D-99B836BE5F94}" presName="arrowAndChildren" presStyleCnt="0"/>
      <dgm:spPr/>
    </dgm:pt>
    <dgm:pt modelId="{BBA9D872-4B11-4167-92C2-DAC62AD6F69E}" type="pres">
      <dgm:prSet presAssocID="{D41F166A-9CDC-4DFF-942D-99B836BE5F94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EC14162D-72EA-4612-B593-22C88DAC9E26}" type="pres">
      <dgm:prSet presAssocID="{D41F166A-9CDC-4DFF-942D-99B836BE5F94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9495A903-69EB-4FA1-8F0D-2120618F0B33}" type="pres">
      <dgm:prSet presAssocID="{D41F166A-9CDC-4DFF-942D-99B836BE5F94}" presName="descendantArrow" presStyleCnt="0"/>
      <dgm:spPr/>
    </dgm:pt>
    <dgm:pt modelId="{B6E48BA0-C8B7-4A16-9D86-E66E0031E443}" type="pres">
      <dgm:prSet presAssocID="{61F89362-CE5A-484B-8E60-99695F48288A}" presName="childTextArrow" presStyleLbl="fg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BC2E9-0350-40CF-A75D-137183370303}" type="pres">
      <dgm:prSet presAssocID="{7C067D7E-AF63-4AFC-A98B-E8ADE77D30B3}" presName="childTextArrow" presStyleLbl="fg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8F5540-2AF8-44DE-986E-69ABE398FB5A}" type="pres">
      <dgm:prSet presAssocID="{86274266-56DC-430B-8CF7-1DE62ECB34B4}" presName="childTextArrow" presStyleLbl="fg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46AC1F-9034-496C-981A-56FC89460A46}" type="pres">
      <dgm:prSet presAssocID="{176A8C1D-344A-46D9-B1CC-1F3917692F33}" presName="childTextArrow" presStyleLbl="fg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A40B8-6100-4211-AB62-2D87D35732F3}" type="pres">
      <dgm:prSet presAssocID="{B11BB6F6-A206-410D-9BDC-DFE5B61E7241}" presName="childTextArrow" presStyleLbl="fg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4F18A-ED92-4C10-9076-986A64ED4618}" type="pres">
      <dgm:prSet presAssocID="{0B269543-A33F-467C-AFD4-1AD162A41E6C}" presName="childTextArrow" presStyleLbl="fg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93A8EA-9028-4B32-ACC8-7163067E50CF}" srcId="{D41F166A-9CDC-4DFF-942D-99B836BE5F94}" destId="{86274266-56DC-430B-8CF7-1DE62ECB34B4}" srcOrd="2" destOrd="0" parTransId="{27CB0BE0-6762-48E3-88E1-9E430F3E3691}" sibTransId="{40DDF40A-7960-4C32-BC5F-EF8B8B29392C}"/>
    <dgm:cxn modelId="{D52E57F1-3B6D-405F-BF6C-1A5B7553475D}" type="presOf" srcId="{C55BBB5F-DF17-4E95-AC59-58D700A92B90}" destId="{EEFBBF32-3A4B-4F81-A9F0-55697FA16948}" srcOrd="0" destOrd="0" presId="urn:microsoft.com/office/officeart/2005/8/layout/process4"/>
    <dgm:cxn modelId="{BC927C0F-E619-4D10-9112-0898C1A598F8}" type="presOf" srcId="{0B269543-A33F-467C-AFD4-1AD162A41E6C}" destId="{7C74F18A-ED92-4C10-9076-986A64ED4618}" srcOrd="0" destOrd="0" presId="urn:microsoft.com/office/officeart/2005/8/layout/process4"/>
    <dgm:cxn modelId="{95BD0443-F133-458F-B269-B03BA005DF4A}" type="presOf" srcId="{D41F166A-9CDC-4DFF-942D-99B836BE5F94}" destId="{BBA9D872-4B11-4167-92C2-DAC62AD6F69E}" srcOrd="0" destOrd="0" presId="urn:microsoft.com/office/officeart/2005/8/layout/process4"/>
    <dgm:cxn modelId="{A3BD8403-F6E0-45FA-AC88-9D91A06DC411}" type="presOf" srcId="{C55BBB5F-DF17-4E95-AC59-58D700A92B90}" destId="{3BAA4E30-F22D-4802-82A6-EE224EA837D6}" srcOrd="1" destOrd="0" presId="urn:microsoft.com/office/officeart/2005/8/layout/process4"/>
    <dgm:cxn modelId="{9991A1B2-7ADF-4365-AEB7-9EB5EF207C93}" srcId="{40836232-7A75-4CC6-9EF8-CDD36CC9C02E}" destId="{C55BBB5F-DF17-4E95-AC59-58D700A92B90}" srcOrd="2" destOrd="0" parTransId="{9ABFFF7E-ABE1-40D9-AE3A-D587A36A8892}" sibTransId="{77548055-D65B-4081-B8FB-D2B55B143684}"/>
    <dgm:cxn modelId="{4B4F84FF-5F6D-4D3B-95D6-8DD62175CE54}" srcId="{D41F166A-9CDC-4DFF-942D-99B836BE5F94}" destId="{61F89362-CE5A-484B-8E60-99695F48288A}" srcOrd="0" destOrd="0" parTransId="{B6353CDB-36F5-49FE-BA40-502D956F0237}" sibTransId="{F1FEF449-A548-4BB6-9BD2-6F5F950E0CCC}"/>
    <dgm:cxn modelId="{387A8F2E-09B1-4B8E-BE1A-3670FF68353F}" type="presOf" srcId="{EF999AF0-EF66-4790-BE04-706DD692E064}" destId="{B3530390-830C-4A8E-A605-8278550BF6FB}" srcOrd="0" destOrd="0" presId="urn:microsoft.com/office/officeart/2005/8/layout/process4"/>
    <dgm:cxn modelId="{C5A5ADF8-52A2-4272-89F9-3FED6574C72F}" srcId="{5396D2B1-7447-4422-B697-DA48C790BD82}" destId="{4513E387-854E-44CC-A2D3-0333D3771E17}" srcOrd="4" destOrd="0" parTransId="{B36F8A75-2F53-43DE-B953-0FABEDA53293}" sibTransId="{3B64EEC6-02B1-4EA2-98FD-87F37E3251F7}"/>
    <dgm:cxn modelId="{E4C18C05-198F-43A6-9D81-1356791DF656}" type="presOf" srcId="{7C067D7E-AF63-4AFC-A98B-E8ADE77D30B3}" destId="{C8FBC2E9-0350-40CF-A75D-137183370303}" srcOrd="0" destOrd="0" presId="urn:microsoft.com/office/officeart/2005/8/layout/process4"/>
    <dgm:cxn modelId="{A5F1D679-A1E9-49F0-BBD6-E00169A98FC7}" type="presOf" srcId="{F399851E-7D1B-4658-8F70-1536800D711E}" destId="{BD32FA0E-4D24-4277-B371-1243710E4942}" srcOrd="0" destOrd="0" presId="urn:microsoft.com/office/officeart/2005/8/layout/process4"/>
    <dgm:cxn modelId="{52F7A11A-6C66-43B5-952A-AB4EE3FA07E0}" type="presOf" srcId="{5396D2B1-7447-4422-B697-DA48C790BD82}" destId="{48B021CA-C5D3-4AB2-B175-0D231B342C84}" srcOrd="0" destOrd="0" presId="urn:microsoft.com/office/officeart/2005/8/layout/process4"/>
    <dgm:cxn modelId="{E523C3BF-A8DB-4342-8D7A-01F562583336}" srcId="{D41F166A-9CDC-4DFF-942D-99B836BE5F94}" destId="{176A8C1D-344A-46D9-B1CC-1F3917692F33}" srcOrd="3" destOrd="0" parTransId="{4F774645-057C-475C-A3C4-4C617944C8DC}" sibTransId="{841D9E18-21CA-4E32-B9BB-FC2C6AB95B0A}"/>
    <dgm:cxn modelId="{EBDA5CF7-6A15-4C30-ADBC-5D65CD6A9FD2}" type="presOf" srcId="{E8047AE8-E4B6-456C-85AC-7C4851CDE3D1}" destId="{4CECE612-F083-440A-BCA2-7F07EB695BAF}" srcOrd="0" destOrd="0" presId="urn:microsoft.com/office/officeart/2005/8/layout/process4"/>
    <dgm:cxn modelId="{B5DB8D3E-E75B-4B24-B7A7-B023B4AC1D4F}" srcId="{C55BBB5F-DF17-4E95-AC59-58D700A92B90}" destId="{3118F9C9-19FA-4B48-8AFB-95CF55A3FAB0}" srcOrd="0" destOrd="0" parTransId="{11BB301B-FF1D-4B0A-8B6C-346FD2F83DF6}" sibTransId="{42C2BA70-3EF4-4F7C-8114-6F83B160AE2F}"/>
    <dgm:cxn modelId="{6BB0B8DD-2CC4-402A-9C70-65E4BF6AD818}" srcId="{5396D2B1-7447-4422-B697-DA48C790BD82}" destId="{EF999AF0-EF66-4790-BE04-706DD692E064}" srcOrd="2" destOrd="0" parTransId="{E0EDB9F4-A00C-4A40-9956-9F3ADE848E03}" sibTransId="{F0ADC1B4-9849-4F98-8272-22E93ABD710C}"/>
    <dgm:cxn modelId="{419B97A6-12EC-46E4-9C6A-219C7D84263A}" srcId="{40836232-7A75-4CC6-9EF8-CDD36CC9C02E}" destId="{D41F166A-9CDC-4DFF-942D-99B836BE5F94}" srcOrd="0" destOrd="0" parTransId="{07F5CA1F-C405-4AC0-A17B-219935771613}" sibTransId="{CB765178-F36D-4453-A8A5-D638F4213682}"/>
    <dgm:cxn modelId="{EA6F5743-1F25-44C0-B27C-C80A5E548DC1}" type="presOf" srcId="{E48E0460-2CB0-4073-A540-AAF9C54FF417}" destId="{F719007D-BF98-4BEC-AB50-692EF6678104}" srcOrd="0" destOrd="0" presId="urn:microsoft.com/office/officeart/2005/8/layout/process4"/>
    <dgm:cxn modelId="{F3C51ACF-8EDA-46B8-95AC-768A66C2D286}" type="presOf" srcId="{5396D2B1-7447-4422-B697-DA48C790BD82}" destId="{42811FB6-6BCA-456A-B553-05FDAD0E3E50}" srcOrd="1" destOrd="0" presId="urn:microsoft.com/office/officeart/2005/8/layout/process4"/>
    <dgm:cxn modelId="{146743E6-A828-4BE4-BC5A-0845E58AAFFF}" type="presOf" srcId="{4513E387-854E-44CC-A2D3-0333D3771E17}" destId="{427E459C-34F0-463E-8672-6C10B92B5EB2}" srcOrd="0" destOrd="0" presId="urn:microsoft.com/office/officeart/2005/8/layout/process4"/>
    <dgm:cxn modelId="{0F753202-EBE8-413F-A6C2-0B7AF8CA9266}" type="presOf" srcId="{176A8C1D-344A-46D9-B1CC-1F3917692F33}" destId="{AF46AC1F-9034-496C-981A-56FC89460A46}" srcOrd="0" destOrd="0" presId="urn:microsoft.com/office/officeart/2005/8/layout/process4"/>
    <dgm:cxn modelId="{EFDB0853-A152-4343-B189-B3DC912BAEA0}" srcId="{C55BBB5F-DF17-4E95-AC59-58D700A92B90}" destId="{F399851E-7D1B-4658-8F70-1536800D711E}" srcOrd="1" destOrd="0" parTransId="{1DD1824E-64E7-4D88-B79A-A8F95369C19F}" sibTransId="{CB346DC6-8D1A-491C-A069-0A898CC18BD1}"/>
    <dgm:cxn modelId="{6E889224-C0B7-4D73-B897-99AC1FF0A0AC}" type="presOf" srcId="{D0F84A63-27B9-456A-AFE2-CC1ED01C4B88}" destId="{EAE1F5C6-59FA-4CFE-811F-AE4B98EE5427}" srcOrd="0" destOrd="0" presId="urn:microsoft.com/office/officeart/2005/8/layout/process4"/>
    <dgm:cxn modelId="{833A94F7-FEC8-44FE-9BE2-2B26B3DB6078}" srcId="{5396D2B1-7447-4422-B697-DA48C790BD82}" destId="{E8047AE8-E4B6-456C-85AC-7C4851CDE3D1}" srcOrd="1" destOrd="0" parTransId="{9990692F-0997-4889-8CE0-832AFCC02898}" sibTransId="{E5E873AE-14FF-42CB-99C7-FA847283AE26}"/>
    <dgm:cxn modelId="{C082328C-0443-4E70-B832-C605F9EF7162}" srcId="{C55BBB5F-DF17-4E95-AC59-58D700A92B90}" destId="{E48E0460-2CB0-4073-A540-AAF9C54FF417}" srcOrd="2" destOrd="0" parTransId="{70E8E187-95B7-4771-9DF1-772612726715}" sibTransId="{F69EEE74-6D16-45C5-AA66-B9024E75B6D6}"/>
    <dgm:cxn modelId="{FF5E68ED-7559-43F3-AE88-2A4FA4D4EABB}" type="presOf" srcId="{86274266-56DC-430B-8CF7-1DE62ECB34B4}" destId="{2A8F5540-2AF8-44DE-986E-69ABE398FB5A}" srcOrd="0" destOrd="0" presId="urn:microsoft.com/office/officeart/2005/8/layout/process4"/>
    <dgm:cxn modelId="{487E79E3-6EB7-4013-96BD-AC530007F95C}" srcId="{D41F166A-9CDC-4DFF-942D-99B836BE5F94}" destId="{7C067D7E-AF63-4AFC-A98B-E8ADE77D30B3}" srcOrd="1" destOrd="0" parTransId="{B77CDCD0-B229-4C06-A52A-99765BBF0324}" sibTransId="{9C55E3E5-F115-4C76-A673-8787B256F935}"/>
    <dgm:cxn modelId="{A39E1C83-843F-4972-953C-8D0EC603E4E7}" srcId="{5396D2B1-7447-4422-B697-DA48C790BD82}" destId="{1C29FE7C-00CB-427E-AAE7-1753BA778359}" srcOrd="5" destOrd="0" parTransId="{D01BAF79-BB4C-4360-8EE9-4B6B9872E195}" sibTransId="{E7AEB06D-221D-4EB4-A0DB-98B6FAFA22E0}"/>
    <dgm:cxn modelId="{D6CC864B-20B0-4C22-885D-DBFFD5553EC4}" type="presOf" srcId="{1C29FE7C-00CB-427E-AAE7-1753BA778359}" destId="{0524BD74-E4FD-4F5B-811E-BDC10945DBD1}" srcOrd="0" destOrd="0" presId="urn:microsoft.com/office/officeart/2005/8/layout/process4"/>
    <dgm:cxn modelId="{FCD7C211-1BC8-4691-9C5A-DD101A3CB23F}" type="presOf" srcId="{40836232-7A75-4CC6-9EF8-CDD36CC9C02E}" destId="{925DC01A-13EB-452F-9F5E-6606101FE6FF}" srcOrd="0" destOrd="0" presId="urn:microsoft.com/office/officeart/2005/8/layout/process4"/>
    <dgm:cxn modelId="{A3302EBD-71F7-4F06-9F3E-A370445218BC}" srcId="{5396D2B1-7447-4422-B697-DA48C790BD82}" destId="{FD2DAC25-DE6D-4705-A05F-6BC378958935}" srcOrd="0" destOrd="0" parTransId="{71E9A026-12AF-4408-A7FC-4FEDBAFAB55D}" sibTransId="{1E3B85E2-5D1B-48EF-994C-E0F695D23BD9}"/>
    <dgm:cxn modelId="{1589602F-87CA-4FAF-873B-CA5F1EC02566}" type="presOf" srcId="{3118F9C9-19FA-4B48-8AFB-95CF55A3FAB0}" destId="{615F8C3F-49B5-40E8-9F0E-5B1B8BC7B5CA}" srcOrd="0" destOrd="0" presId="urn:microsoft.com/office/officeart/2005/8/layout/process4"/>
    <dgm:cxn modelId="{AD3B8523-8D76-4E48-958B-7647D7FCA504}" type="presOf" srcId="{B11BB6F6-A206-410D-9BDC-DFE5B61E7241}" destId="{908A40B8-6100-4211-AB62-2D87D35732F3}" srcOrd="0" destOrd="0" presId="urn:microsoft.com/office/officeart/2005/8/layout/process4"/>
    <dgm:cxn modelId="{EA7C35F1-F65A-426E-935A-7669779F0DDA}" srcId="{40836232-7A75-4CC6-9EF8-CDD36CC9C02E}" destId="{5396D2B1-7447-4422-B697-DA48C790BD82}" srcOrd="1" destOrd="0" parTransId="{D6BCC2CA-8B30-4D41-9DD5-D18065D13A89}" sibTransId="{5AF442C0-ED0D-4605-9C22-FC51A15C051A}"/>
    <dgm:cxn modelId="{7A57B163-60D9-4F19-B11D-0D3973422B3C}" srcId="{D41F166A-9CDC-4DFF-942D-99B836BE5F94}" destId="{0B269543-A33F-467C-AFD4-1AD162A41E6C}" srcOrd="5" destOrd="0" parTransId="{3F2CB43C-3B80-4673-90CA-888646D3DDAB}" sibTransId="{74842F39-0A77-4032-83FD-950646D2BF0B}"/>
    <dgm:cxn modelId="{DA8715F3-8ED3-4F32-8ADF-89A93785A436}" srcId="{5396D2B1-7447-4422-B697-DA48C790BD82}" destId="{D0F84A63-27B9-456A-AFE2-CC1ED01C4B88}" srcOrd="3" destOrd="0" parTransId="{847826F1-B257-4E0D-B787-68C932EA11AD}" sibTransId="{E483BAB1-5E38-42B4-A688-250F50EAF945}"/>
    <dgm:cxn modelId="{ABD6A4CD-FF32-4D86-B68F-B2D48385C6AD}" type="presOf" srcId="{FD2DAC25-DE6D-4705-A05F-6BC378958935}" destId="{C657BAAB-E8FB-4469-883C-304E556A3C08}" srcOrd="0" destOrd="0" presId="urn:microsoft.com/office/officeart/2005/8/layout/process4"/>
    <dgm:cxn modelId="{E69140E3-4EE7-49D2-9C79-D0BE4CE47857}" srcId="{D41F166A-9CDC-4DFF-942D-99B836BE5F94}" destId="{B11BB6F6-A206-410D-9BDC-DFE5B61E7241}" srcOrd="4" destOrd="0" parTransId="{2D1F2218-67D8-47F2-BE68-886956DFEA41}" sibTransId="{08C8197B-A2D7-4957-989F-56E9431ADDF9}"/>
    <dgm:cxn modelId="{DF5B5494-EBAF-4CF7-BDE0-ED456AE99996}" type="presOf" srcId="{61F89362-CE5A-484B-8E60-99695F48288A}" destId="{B6E48BA0-C8B7-4A16-9D86-E66E0031E443}" srcOrd="0" destOrd="0" presId="urn:microsoft.com/office/officeart/2005/8/layout/process4"/>
    <dgm:cxn modelId="{E77BABFA-1769-4E63-A83B-72BFE412A935}" type="presOf" srcId="{D41F166A-9CDC-4DFF-942D-99B836BE5F94}" destId="{EC14162D-72EA-4612-B593-22C88DAC9E26}" srcOrd="1" destOrd="0" presId="urn:microsoft.com/office/officeart/2005/8/layout/process4"/>
    <dgm:cxn modelId="{D944BDB7-AC30-4757-8CD6-DB8F8B7E2B5F}" type="presParOf" srcId="{925DC01A-13EB-452F-9F5E-6606101FE6FF}" destId="{8EF72BE0-7246-4984-AFBA-2A9302EA9C95}" srcOrd="0" destOrd="0" presId="urn:microsoft.com/office/officeart/2005/8/layout/process4"/>
    <dgm:cxn modelId="{6ED5C57D-4069-4D09-9071-65638EE86D60}" type="presParOf" srcId="{8EF72BE0-7246-4984-AFBA-2A9302EA9C95}" destId="{EEFBBF32-3A4B-4F81-A9F0-55697FA16948}" srcOrd="0" destOrd="0" presId="urn:microsoft.com/office/officeart/2005/8/layout/process4"/>
    <dgm:cxn modelId="{DE7B9783-4033-4E47-9723-9C526E6D8095}" type="presParOf" srcId="{8EF72BE0-7246-4984-AFBA-2A9302EA9C95}" destId="{3BAA4E30-F22D-4802-82A6-EE224EA837D6}" srcOrd="1" destOrd="0" presId="urn:microsoft.com/office/officeart/2005/8/layout/process4"/>
    <dgm:cxn modelId="{EBCA91E4-C5C1-4E19-9D49-68E59DCAE7A2}" type="presParOf" srcId="{8EF72BE0-7246-4984-AFBA-2A9302EA9C95}" destId="{253C8ED5-9B24-443C-AB7B-735F7F44D565}" srcOrd="2" destOrd="0" presId="urn:microsoft.com/office/officeart/2005/8/layout/process4"/>
    <dgm:cxn modelId="{25750A11-6535-4AF3-BC80-5B17DD6FF267}" type="presParOf" srcId="{253C8ED5-9B24-443C-AB7B-735F7F44D565}" destId="{615F8C3F-49B5-40E8-9F0E-5B1B8BC7B5CA}" srcOrd="0" destOrd="0" presId="urn:microsoft.com/office/officeart/2005/8/layout/process4"/>
    <dgm:cxn modelId="{2315AD61-77F2-418B-90E5-A38CF5F23C02}" type="presParOf" srcId="{253C8ED5-9B24-443C-AB7B-735F7F44D565}" destId="{BD32FA0E-4D24-4277-B371-1243710E4942}" srcOrd="1" destOrd="0" presId="urn:microsoft.com/office/officeart/2005/8/layout/process4"/>
    <dgm:cxn modelId="{10E0776A-1CFE-43C9-B360-0DCC1928E01B}" type="presParOf" srcId="{253C8ED5-9B24-443C-AB7B-735F7F44D565}" destId="{F719007D-BF98-4BEC-AB50-692EF6678104}" srcOrd="2" destOrd="0" presId="urn:microsoft.com/office/officeart/2005/8/layout/process4"/>
    <dgm:cxn modelId="{1F904043-64FC-42CF-9A3F-18EBDABBFCC6}" type="presParOf" srcId="{925DC01A-13EB-452F-9F5E-6606101FE6FF}" destId="{C8913140-C11E-4131-8AF5-57ACA0E0EA35}" srcOrd="1" destOrd="0" presId="urn:microsoft.com/office/officeart/2005/8/layout/process4"/>
    <dgm:cxn modelId="{E07DB069-A94E-49A4-9DF5-B1CDF6B4FD0A}" type="presParOf" srcId="{925DC01A-13EB-452F-9F5E-6606101FE6FF}" destId="{37EAB956-F340-4C3D-ABB0-9A866493F9E6}" srcOrd="2" destOrd="0" presId="urn:microsoft.com/office/officeart/2005/8/layout/process4"/>
    <dgm:cxn modelId="{7CFF2D51-7D05-49FE-8354-427F9145AC83}" type="presParOf" srcId="{37EAB956-F340-4C3D-ABB0-9A866493F9E6}" destId="{48B021CA-C5D3-4AB2-B175-0D231B342C84}" srcOrd="0" destOrd="0" presId="urn:microsoft.com/office/officeart/2005/8/layout/process4"/>
    <dgm:cxn modelId="{3944A8FB-4793-456F-8E87-2FA125BCFBDB}" type="presParOf" srcId="{37EAB956-F340-4C3D-ABB0-9A866493F9E6}" destId="{42811FB6-6BCA-456A-B553-05FDAD0E3E50}" srcOrd="1" destOrd="0" presId="urn:microsoft.com/office/officeart/2005/8/layout/process4"/>
    <dgm:cxn modelId="{78ECE45A-94AD-4812-B5DA-B650A8F21022}" type="presParOf" srcId="{37EAB956-F340-4C3D-ABB0-9A866493F9E6}" destId="{0E0CA77B-6423-4925-BE7F-6D39694FFB97}" srcOrd="2" destOrd="0" presId="urn:microsoft.com/office/officeart/2005/8/layout/process4"/>
    <dgm:cxn modelId="{E70FC485-B669-458D-BD10-99549AAAC015}" type="presParOf" srcId="{0E0CA77B-6423-4925-BE7F-6D39694FFB97}" destId="{C657BAAB-E8FB-4469-883C-304E556A3C08}" srcOrd="0" destOrd="0" presId="urn:microsoft.com/office/officeart/2005/8/layout/process4"/>
    <dgm:cxn modelId="{5CFDF428-7917-45B6-AC2C-04196A9422D1}" type="presParOf" srcId="{0E0CA77B-6423-4925-BE7F-6D39694FFB97}" destId="{4CECE612-F083-440A-BCA2-7F07EB695BAF}" srcOrd="1" destOrd="0" presId="urn:microsoft.com/office/officeart/2005/8/layout/process4"/>
    <dgm:cxn modelId="{2473ADAF-0B55-49C0-BE5D-2727E04DF9F6}" type="presParOf" srcId="{0E0CA77B-6423-4925-BE7F-6D39694FFB97}" destId="{B3530390-830C-4A8E-A605-8278550BF6FB}" srcOrd="2" destOrd="0" presId="urn:microsoft.com/office/officeart/2005/8/layout/process4"/>
    <dgm:cxn modelId="{D1B5BEFC-7A45-4620-9117-1D863A3E8CA6}" type="presParOf" srcId="{0E0CA77B-6423-4925-BE7F-6D39694FFB97}" destId="{EAE1F5C6-59FA-4CFE-811F-AE4B98EE5427}" srcOrd="3" destOrd="0" presId="urn:microsoft.com/office/officeart/2005/8/layout/process4"/>
    <dgm:cxn modelId="{504758AB-C02D-4BFB-9616-A4596831ACE7}" type="presParOf" srcId="{0E0CA77B-6423-4925-BE7F-6D39694FFB97}" destId="{427E459C-34F0-463E-8672-6C10B92B5EB2}" srcOrd="4" destOrd="0" presId="urn:microsoft.com/office/officeart/2005/8/layout/process4"/>
    <dgm:cxn modelId="{DECCAD5A-D016-4FFB-9630-B34EEC7868D8}" type="presParOf" srcId="{0E0CA77B-6423-4925-BE7F-6D39694FFB97}" destId="{0524BD74-E4FD-4F5B-811E-BDC10945DBD1}" srcOrd="5" destOrd="0" presId="urn:microsoft.com/office/officeart/2005/8/layout/process4"/>
    <dgm:cxn modelId="{DB8A44F4-5A6A-4F66-A788-AE2D93EBC54F}" type="presParOf" srcId="{925DC01A-13EB-452F-9F5E-6606101FE6FF}" destId="{02809A53-21D9-44A3-AE8A-36AA14FACB49}" srcOrd="3" destOrd="0" presId="urn:microsoft.com/office/officeart/2005/8/layout/process4"/>
    <dgm:cxn modelId="{2B65A46B-D333-4CBF-892F-C704FEA99215}" type="presParOf" srcId="{925DC01A-13EB-452F-9F5E-6606101FE6FF}" destId="{884DA6C4-DA4A-4F80-BF76-ADF3DE40171B}" srcOrd="4" destOrd="0" presId="urn:microsoft.com/office/officeart/2005/8/layout/process4"/>
    <dgm:cxn modelId="{474DC547-D77C-4422-972E-845121B41818}" type="presParOf" srcId="{884DA6C4-DA4A-4F80-BF76-ADF3DE40171B}" destId="{BBA9D872-4B11-4167-92C2-DAC62AD6F69E}" srcOrd="0" destOrd="0" presId="urn:microsoft.com/office/officeart/2005/8/layout/process4"/>
    <dgm:cxn modelId="{06356525-C116-43F8-AD70-B2954C379638}" type="presParOf" srcId="{884DA6C4-DA4A-4F80-BF76-ADF3DE40171B}" destId="{EC14162D-72EA-4612-B593-22C88DAC9E26}" srcOrd="1" destOrd="0" presId="urn:microsoft.com/office/officeart/2005/8/layout/process4"/>
    <dgm:cxn modelId="{F686B28A-39EF-448A-97A0-485628CDCF4A}" type="presParOf" srcId="{884DA6C4-DA4A-4F80-BF76-ADF3DE40171B}" destId="{9495A903-69EB-4FA1-8F0D-2120618F0B33}" srcOrd="2" destOrd="0" presId="urn:microsoft.com/office/officeart/2005/8/layout/process4"/>
    <dgm:cxn modelId="{1FAC48FF-B8D7-41FB-A29B-139D5411529A}" type="presParOf" srcId="{9495A903-69EB-4FA1-8F0D-2120618F0B33}" destId="{B6E48BA0-C8B7-4A16-9D86-E66E0031E443}" srcOrd="0" destOrd="0" presId="urn:microsoft.com/office/officeart/2005/8/layout/process4"/>
    <dgm:cxn modelId="{3308FF91-5959-4916-A1D1-157D8DD9CF7D}" type="presParOf" srcId="{9495A903-69EB-4FA1-8F0D-2120618F0B33}" destId="{C8FBC2E9-0350-40CF-A75D-137183370303}" srcOrd="1" destOrd="0" presId="urn:microsoft.com/office/officeart/2005/8/layout/process4"/>
    <dgm:cxn modelId="{C02B8BA2-65EE-413E-848A-E3E88ECAEF20}" type="presParOf" srcId="{9495A903-69EB-4FA1-8F0D-2120618F0B33}" destId="{2A8F5540-2AF8-44DE-986E-69ABE398FB5A}" srcOrd="2" destOrd="0" presId="urn:microsoft.com/office/officeart/2005/8/layout/process4"/>
    <dgm:cxn modelId="{DFBF5526-85CC-4359-8137-4C2E3CFD9D72}" type="presParOf" srcId="{9495A903-69EB-4FA1-8F0D-2120618F0B33}" destId="{AF46AC1F-9034-496C-981A-56FC89460A46}" srcOrd="3" destOrd="0" presId="urn:microsoft.com/office/officeart/2005/8/layout/process4"/>
    <dgm:cxn modelId="{0BEEBE7F-E11E-4FD4-9099-6EDCCBD54301}" type="presParOf" srcId="{9495A903-69EB-4FA1-8F0D-2120618F0B33}" destId="{908A40B8-6100-4211-AB62-2D87D35732F3}" srcOrd="4" destOrd="0" presId="urn:microsoft.com/office/officeart/2005/8/layout/process4"/>
    <dgm:cxn modelId="{DBA4F544-3F8C-4210-9F1A-48AFE3378326}" type="presParOf" srcId="{9495A903-69EB-4FA1-8F0D-2120618F0B33}" destId="{7C74F18A-ED92-4C10-9076-986A64ED4618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36232-7A75-4CC6-9EF8-CDD36CC9C02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1F166A-9CDC-4DFF-942D-99B836BE5F94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200" dirty="0" smtClean="0">
              <a:latin typeface="宋体" panose="02010600030101010101" pitchFamily="2" charset="-122"/>
              <a:ea typeface="宋体" panose="02010600030101010101" pitchFamily="2" charset="-122"/>
            </a:rPr>
            <a:t>业务前台展现层</a:t>
          </a:r>
          <a:r>
            <a: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rPr>
            <a:t>(APP, </a:t>
          </a:r>
          <a:r>
            <a:rPr lang="zh-CN" altLang="en-US" sz="1200" dirty="0" smtClean="0">
              <a:latin typeface="宋体" panose="02010600030101010101" pitchFamily="2" charset="-122"/>
              <a:ea typeface="宋体" panose="02010600030101010101" pitchFamily="2" charset="-122"/>
            </a:rPr>
            <a:t>网站，</a:t>
          </a:r>
          <a:r>
            <a: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rPr>
            <a:t>H5)</a:t>
          </a:r>
          <a:endParaRPr lang="zh-CN" altLang="en-US" sz="12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7F5CA1F-C405-4AC0-A17B-219935771613}" type="parTrans" cxnId="{419B97A6-12EC-46E4-9C6A-219C7D84263A}">
      <dgm:prSet/>
      <dgm:spPr/>
      <dgm:t>
        <a:bodyPr/>
        <a:lstStyle/>
        <a:p>
          <a:endParaRPr lang="zh-CN" altLang="en-US"/>
        </a:p>
      </dgm:t>
    </dgm:pt>
    <dgm:pt modelId="{CB765178-F36D-4453-A8A5-D638F4213682}" type="sibTrans" cxnId="{419B97A6-12EC-46E4-9C6A-219C7D84263A}">
      <dgm:prSet/>
      <dgm:spPr/>
      <dgm:t>
        <a:bodyPr/>
        <a:lstStyle/>
        <a:p>
          <a:endParaRPr lang="zh-CN" altLang="en-US"/>
        </a:p>
      </dgm:t>
    </dgm:pt>
    <dgm:pt modelId="{3C40C882-B0EF-46AC-8753-FC7304ED12C0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200" dirty="0" smtClean="0">
              <a:latin typeface="宋体" panose="02010600030101010101" pitchFamily="2" charset="-122"/>
              <a:ea typeface="宋体" panose="02010600030101010101" pitchFamily="2" charset="-122"/>
            </a:rPr>
            <a:t>业务逻辑接入层</a:t>
          </a:r>
          <a:endParaRPr lang="zh-CN" altLang="en-US" sz="12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E180F06-5232-4BBA-B35A-213D9CF9B08D}" type="parTrans" cxnId="{447852BE-E33E-42E1-88C3-8CA7F9F42906}">
      <dgm:prSet/>
      <dgm:spPr/>
      <dgm:t>
        <a:bodyPr/>
        <a:lstStyle/>
        <a:p>
          <a:endParaRPr lang="zh-CN" altLang="en-US"/>
        </a:p>
      </dgm:t>
    </dgm:pt>
    <dgm:pt modelId="{8CC0C326-40A1-42DF-AE1E-4C88836BD56A}" type="sibTrans" cxnId="{447852BE-E33E-42E1-88C3-8CA7F9F42906}">
      <dgm:prSet/>
      <dgm:spPr/>
      <dgm:t>
        <a:bodyPr/>
        <a:lstStyle/>
        <a:p>
          <a:endParaRPr lang="zh-CN" altLang="en-US"/>
        </a:p>
      </dgm:t>
    </dgm:pt>
    <dgm:pt modelId="{E52EAD75-A5B4-4721-B2CA-393983872154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登录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C91F36B-B90E-4F7B-9692-AD714F5FA7CC}" type="parTrans" cxnId="{05414E9C-4BE3-404C-839F-612EE23081BD}">
      <dgm:prSet/>
      <dgm:spPr/>
      <dgm:t>
        <a:bodyPr/>
        <a:lstStyle/>
        <a:p>
          <a:endParaRPr lang="zh-CN" altLang="en-US"/>
        </a:p>
      </dgm:t>
    </dgm:pt>
    <dgm:pt modelId="{65F9090D-A428-4DC3-830E-84FBBC95190E}" type="sibTrans" cxnId="{05414E9C-4BE3-404C-839F-612EE23081BD}">
      <dgm:prSet/>
      <dgm:spPr/>
      <dgm:t>
        <a:bodyPr/>
        <a:lstStyle/>
        <a:p>
          <a:endParaRPr lang="zh-CN" altLang="en-US"/>
        </a:p>
      </dgm:t>
    </dgm:pt>
    <dgm:pt modelId="{B2A7933C-456A-4F06-9C70-F8B2FA7293D8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商品详情页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B30EC3D-E39A-4683-93F7-4603970AB0BE}" type="parTrans" cxnId="{D3438451-3C4F-4443-8B49-DC13AAD714AA}">
      <dgm:prSet/>
      <dgm:spPr/>
      <dgm:t>
        <a:bodyPr/>
        <a:lstStyle/>
        <a:p>
          <a:endParaRPr lang="zh-CN" altLang="en-US"/>
        </a:p>
      </dgm:t>
    </dgm:pt>
    <dgm:pt modelId="{DF844402-EEBE-42F0-B4B4-B7A7BAB0A4E2}" type="sibTrans" cxnId="{D3438451-3C4F-4443-8B49-DC13AAD714AA}">
      <dgm:prSet/>
      <dgm:spPr/>
      <dgm:t>
        <a:bodyPr/>
        <a:lstStyle/>
        <a:p>
          <a:endParaRPr lang="zh-CN" altLang="en-US"/>
        </a:p>
      </dgm:t>
    </dgm:pt>
    <dgm:pt modelId="{45D0BA46-5EB2-470D-A565-FE2261EEB0FC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交易流程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99EBEC8-FA3E-441D-9612-AC216047556D}" type="parTrans" cxnId="{55B4B20A-6082-48E7-A38E-2B07CEDE9A92}">
      <dgm:prSet/>
      <dgm:spPr/>
      <dgm:t>
        <a:bodyPr/>
        <a:lstStyle/>
        <a:p>
          <a:endParaRPr lang="zh-CN" altLang="en-US"/>
        </a:p>
      </dgm:t>
    </dgm:pt>
    <dgm:pt modelId="{B9809EFE-1CA2-4097-B40F-BF00C4288348}" type="sibTrans" cxnId="{55B4B20A-6082-48E7-A38E-2B07CEDE9A92}">
      <dgm:prSet/>
      <dgm:spPr/>
      <dgm:t>
        <a:bodyPr/>
        <a:lstStyle/>
        <a:p>
          <a:endParaRPr lang="zh-CN" altLang="en-US"/>
        </a:p>
      </dgm:t>
    </dgm:pt>
    <dgm:pt modelId="{BF16DA90-C451-49AA-8A66-212144D3C479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首页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940BD0F-F73C-44E1-9C35-82ED92306E76}" type="parTrans" cxnId="{852A277C-0971-4FCA-8B26-7006268A2178}">
      <dgm:prSet/>
      <dgm:spPr/>
      <dgm:t>
        <a:bodyPr/>
        <a:lstStyle/>
        <a:p>
          <a:endParaRPr lang="zh-CN" altLang="en-US"/>
        </a:p>
      </dgm:t>
    </dgm:pt>
    <dgm:pt modelId="{9AD97AF7-B218-4FE3-80C2-8705753CFF1C}" type="sibTrans" cxnId="{852A277C-0971-4FCA-8B26-7006268A2178}">
      <dgm:prSet/>
      <dgm:spPr/>
      <dgm:t>
        <a:bodyPr/>
        <a:lstStyle/>
        <a:p>
          <a:endParaRPr lang="zh-CN" altLang="en-US"/>
        </a:p>
      </dgm:t>
    </dgm:pt>
    <dgm:pt modelId="{5B8CFF08-E513-4E3A-9EF7-8EF25F377B27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列表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40AA9C4-F7A4-4171-9EB9-29FA904B83C5}" type="parTrans" cxnId="{154AD1DC-2E50-45BD-AD0D-262B09A4A291}">
      <dgm:prSet/>
      <dgm:spPr/>
      <dgm:t>
        <a:bodyPr/>
        <a:lstStyle/>
        <a:p>
          <a:endParaRPr lang="zh-CN" altLang="en-US"/>
        </a:p>
      </dgm:t>
    </dgm:pt>
    <dgm:pt modelId="{3D497FE6-1A31-4CDF-BB99-07F5BC30C17E}" type="sibTrans" cxnId="{154AD1DC-2E50-45BD-AD0D-262B09A4A291}">
      <dgm:prSet/>
      <dgm:spPr/>
      <dgm:t>
        <a:bodyPr/>
        <a:lstStyle/>
        <a:p>
          <a:endParaRPr lang="zh-CN" altLang="en-US"/>
        </a:p>
      </dgm:t>
    </dgm:pt>
    <dgm:pt modelId="{32B776BD-7908-4902-8FCC-B27E4ACA85BD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抢购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0366C26-B933-4BED-9BA7-2B5719D630AE}" type="parTrans" cxnId="{8D68B3E2-F87F-43C5-9833-89DD0FEB60FC}">
      <dgm:prSet/>
      <dgm:spPr/>
      <dgm:t>
        <a:bodyPr/>
        <a:lstStyle/>
        <a:p>
          <a:endParaRPr lang="zh-CN" altLang="en-US"/>
        </a:p>
      </dgm:t>
    </dgm:pt>
    <dgm:pt modelId="{5D040113-2B6F-4CBF-94A5-2395747B602F}" type="sibTrans" cxnId="{8D68B3E2-F87F-43C5-9833-89DD0FEB60FC}">
      <dgm:prSet/>
      <dgm:spPr/>
      <dgm:t>
        <a:bodyPr/>
        <a:lstStyle/>
        <a:p>
          <a:endParaRPr lang="zh-CN" altLang="en-US"/>
        </a:p>
      </dgm:t>
    </dgm:pt>
    <dgm:pt modelId="{97A9CEE5-E0FE-47B2-BC49-121A3167477B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淘宝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53848EB-41EB-41D3-8C10-7A964130C3AA}" type="parTrans" cxnId="{1B2C0E6C-D9AF-4743-AABE-3D48354C4F44}">
      <dgm:prSet/>
      <dgm:spPr/>
      <dgm:t>
        <a:bodyPr/>
        <a:lstStyle/>
        <a:p>
          <a:endParaRPr lang="zh-CN" altLang="en-US"/>
        </a:p>
      </dgm:t>
    </dgm:pt>
    <dgm:pt modelId="{B9F1FFFF-D4B7-4012-839B-6105DF52DE15}" type="sibTrans" cxnId="{1B2C0E6C-D9AF-4743-AABE-3D48354C4F44}">
      <dgm:prSet/>
      <dgm:spPr/>
      <dgm:t>
        <a:bodyPr/>
        <a:lstStyle/>
        <a:p>
          <a:endParaRPr lang="zh-CN" altLang="en-US"/>
        </a:p>
      </dgm:t>
    </dgm:pt>
    <dgm:pt modelId="{6363A8C7-9D4F-4C85-8C2B-5CE97C166B50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天猫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4B8F60B-78F1-47A3-84F9-3D13C15D0C41}" type="parTrans" cxnId="{E16E3A3F-A265-4EB2-9F9A-D168086F1628}">
      <dgm:prSet/>
      <dgm:spPr/>
      <dgm:t>
        <a:bodyPr/>
        <a:lstStyle/>
        <a:p>
          <a:endParaRPr lang="zh-CN" altLang="en-US"/>
        </a:p>
      </dgm:t>
    </dgm:pt>
    <dgm:pt modelId="{240ACDE2-1339-4281-A00A-B6663837F95E}" type="sibTrans" cxnId="{E16E3A3F-A265-4EB2-9F9A-D168086F1628}">
      <dgm:prSet/>
      <dgm:spPr/>
      <dgm:t>
        <a:bodyPr/>
        <a:lstStyle/>
        <a:p>
          <a:endParaRPr lang="zh-CN" altLang="en-US"/>
        </a:p>
      </dgm:t>
    </dgm:pt>
    <dgm:pt modelId="{5CE20C84-2F59-4CD5-8CB1-9F45BC21C3A1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聚划算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A074F27-E657-431D-9B3B-7A944C02F38F}" type="parTrans" cxnId="{945B4312-E239-4B7C-9B9C-97E35B72C664}">
      <dgm:prSet/>
      <dgm:spPr/>
      <dgm:t>
        <a:bodyPr/>
        <a:lstStyle/>
        <a:p>
          <a:endParaRPr lang="zh-CN" altLang="en-US"/>
        </a:p>
      </dgm:t>
    </dgm:pt>
    <dgm:pt modelId="{F94B171C-2F7A-44C7-B39F-736E3EED2359}" type="sibTrans" cxnId="{945B4312-E239-4B7C-9B9C-97E35B72C664}">
      <dgm:prSet/>
      <dgm:spPr/>
      <dgm:t>
        <a:bodyPr/>
        <a:lstStyle/>
        <a:p>
          <a:endParaRPr lang="zh-CN" altLang="en-US"/>
        </a:p>
      </dgm:t>
    </dgm:pt>
    <dgm:pt modelId="{1C112911-86EB-4FC3-8387-FA9653770A0C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等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1B0727F-5B13-40A1-84F2-E677BF817BC7}" type="parTrans" cxnId="{A3DC8F1D-A79F-4CC0-9379-B23A1FF286CA}">
      <dgm:prSet/>
      <dgm:spPr/>
      <dgm:t>
        <a:bodyPr/>
        <a:lstStyle/>
        <a:p>
          <a:endParaRPr lang="zh-CN" altLang="en-US"/>
        </a:p>
      </dgm:t>
    </dgm:pt>
    <dgm:pt modelId="{26EBF1FD-C8FD-41EA-A878-983C1627793E}" type="sibTrans" cxnId="{A3DC8F1D-A79F-4CC0-9379-B23A1FF286CA}">
      <dgm:prSet/>
      <dgm:spPr/>
      <dgm:t>
        <a:bodyPr/>
        <a:lstStyle/>
        <a:p>
          <a:endParaRPr lang="zh-CN" altLang="en-US"/>
        </a:p>
      </dgm:t>
    </dgm:pt>
    <dgm:pt modelId="{23284CA4-89A6-427B-A411-E6983FFDE9B2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团购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2AAC753-9ABA-449F-97B3-1EE437EA137F}" type="parTrans" cxnId="{9E48CEA6-EB21-45FC-905E-6B9909B41483}">
      <dgm:prSet/>
      <dgm:spPr/>
      <dgm:t>
        <a:bodyPr/>
        <a:lstStyle/>
        <a:p>
          <a:endParaRPr lang="zh-CN" altLang="en-US"/>
        </a:p>
      </dgm:t>
    </dgm:pt>
    <dgm:pt modelId="{D729BE56-2FE5-4A11-B5BA-FD639FBAEBBD}" type="sibTrans" cxnId="{9E48CEA6-EB21-45FC-905E-6B9909B41483}">
      <dgm:prSet/>
      <dgm:spPr/>
      <dgm:t>
        <a:bodyPr/>
        <a:lstStyle/>
        <a:p>
          <a:endParaRPr lang="zh-CN" altLang="en-US"/>
        </a:p>
      </dgm:t>
    </dgm:pt>
    <dgm:pt modelId="{925DC01A-13EB-452F-9F5E-6606101FE6FF}" type="pres">
      <dgm:prSet presAssocID="{40836232-7A75-4CC6-9EF8-CDD36CC9C02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E9F7A7-075A-4EB9-94E5-D4BAB9F6E1F0}" type="pres">
      <dgm:prSet presAssocID="{3C40C882-B0EF-46AC-8753-FC7304ED12C0}" presName="boxAndChildren" presStyleCnt="0"/>
      <dgm:spPr/>
    </dgm:pt>
    <dgm:pt modelId="{0DDC8AA8-8A15-40D8-95C6-99A528F39EB8}" type="pres">
      <dgm:prSet presAssocID="{3C40C882-B0EF-46AC-8753-FC7304ED12C0}" presName="parentTextBox" presStyleLbl="node1" presStyleIdx="0" presStyleCnt="2" custLinFactNeighborX="-1843"/>
      <dgm:spPr/>
      <dgm:t>
        <a:bodyPr/>
        <a:lstStyle/>
        <a:p>
          <a:endParaRPr lang="zh-CN" altLang="en-US"/>
        </a:p>
      </dgm:t>
    </dgm:pt>
    <dgm:pt modelId="{78B08DD2-A092-47F0-B8C1-274A01FEF7AB}" type="pres">
      <dgm:prSet presAssocID="{3C40C882-B0EF-46AC-8753-FC7304ED12C0}" presName="entireBox" presStyleLbl="node1" presStyleIdx="0" presStyleCnt="2"/>
      <dgm:spPr/>
      <dgm:t>
        <a:bodyPr/>
        <a:lstStyle/>
        <a:p>
          <a:endParaRPr lang="zh-CN" altLang="en-US"/>
        </a:p>
      </dgm:t>
    </dgm:pt>
    <dgm:pt modelId="{F0CBD36A-3222-43E4-B479-A13B267248EB}" type="pres">
      <dgm:prSet presAssocID="{3C40C882-B0EF-46AC-8753-FC7304ED12C0}" presName="descendantBox" presStyleCnt="0"/>
      <dgm:spPr/>
    </dgm:pt>
    <dgm:pt modelId="{C744C9CD-BDC5-49DB-A11C-BD70AEB15874}" type="pres">
      <dgm:prSet presAssocID="{E52EAD75-A5B4-4721-B2CA-393983872154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88773-4F3B-4B42-ABB8-307D8A3D93E6}" type="pres">
      <dgm:prSet presAssocID="{B2A7933C-456A-4F06-9C70-F8B2FA7293D8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5160B1-5155-42D2-978F-DC11ECC8D30C}" type="pres">
      <dgm:prSet presAssocID="{45D0BA46-5EB2-470D-A565-FE2261EEB0FC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80748B-DC1E-4DD1-A482-4E577B31C0F6}" type="pres">
      <dgm:prSet presAssocID="{BF16DA90-C451-49AA-8A66-212144D3C479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9A9DE0-F4D1-4E37-ADD0-34247B899EB8}" type="pres">
      <dgm:prSet presAssocID="{5B8CFF08-E513-4E3A-9EF7-8EF25F377B27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77BD96-8963-45CF-85D8-EA752FBD2886}" type="pres">
      <dgm:prSet presAssocID="{32B776BD-7908-4902-8FCC-B27E4ACA85BD}" presName="childTextBox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A945F9-0A2F-4FC5-B826-03AEB9256FD4}" type="pres">
      <dgm:prSet presAssocID="{23284CA4-89A6-427B-A411-E6983FFDE9B2}" presName="childTextBox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809A53-21D9-44A3-AE8A-36AA14FACB49}" type="pres">
      <dgm:prSet presAssocID="{CB765178-F36D-4453-A8A5-D638F4213682}" presName="sp" presStyleCnt="0"/>
      <dgm:spPr/>
    </dgm:pt>
    <dgm:pt modelId="{884DA6C4-DA4A-4F80-BF76-ADF3DE40171B}" type="pres">
      <dgm:prSet presAssocID="{D41F166A-9CDC-4DFF-942D-99B836BE5F94}" presName="arrowAndChildren" presStyleCnt="0"/>
      <dgm:spPr/>
    </dgm:pt>
    <dgm:pt modelId="{BBA9D872-4B11-4167-92C2-DAC62AD6F69E}" type="pres">
      <dgm:prSet presAssocID="{D41F166A-9CDC-4DFF-942D-99B836BE5F94}" presName="parentTextArrow" presStyleLbl="node1" presStyleIdx="0" presStyleCnt="2"/>
      <dgm:spPr/>
      <dgm:t>
        <a:bodyPr/>
        <a:lstStyle/>
        <a:p>
          <a:endParaRPr lang="zh-CN" altLang="en-US"/>
        </a:p>
      </dgm:t>
    </dgm:pt>
    <dgm:pt modelId="{EC14162D-72EA-4612-B593-22C88DAC9E26}" type="pres">
      <dgm:prSet presAssocID="{D41F166A-9CDC-4DFF-942D-99B836BE5F94}" presName="arrow" presStyleLbl="node1" presStyleIdx="1" presStyleCnt="2"/>
      <dgm:spPr/>
      <dgm:t>
        <a:bodyPr/>
        <a:lstStyle/>
        <a:p>
          <a:endParaRPr lang="zh-CN" altLang="en-US"/>
        </a:p>
      </dgm:t>
    </dgm:pt>
    <dgm:pt modelId="{9495A903-69EB-4FA1-8F0D-2120618F0B33}" type="pres">
      <dgm:prSet presAssocID="{D41F166A-9CDC-4DFF-942D-99B836BE5F94}" presName="descendantArrow" presStyleCnt="0"/>
      <dgm:spPr/>
    </dgm:pt>
    <dgm:pt modelId="{4490AA84-6E5F-4D9D-B0F7-194109F3B8CD}" type="pres">
      <dgm:prSet presAssocID="{97A9CEE5-E0FE-47B2-BC49-121A3167477B}" presName="childTextArrow" presStyleLbl="fgAccFollowNode1" presStyleIdx="7" presStyleCnt="11" custLinFactNeighborX="2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1CCE59-AE6B-4063-A6C8-F1AD70636CB0}" type="pres">
      <dgm:prSet presAssocID="{6363A8C7-9D4F-4C85-8C2B-5CE97C166B50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CB3F18-FD1B-4F2C-B3A6-5BE1AFB24164}" type="pres">
      <dgm:prSet presAssocID="{5CE20C84-2F59-4CD5-8CB1-9F45BC21C3A1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08D19-7A2A-444A-BED9-F45C40C88134}" type="pres">
      <dgm:prSet presAssocID="{1C112911-86EB-4FC3-8387-FA9653770A0C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8439C9-B847-4AE0-9FF1-BD68918DA6E4}" type="presOf" srcId="{E52EAD75-A5B4-4721-B2CA-393983872154}" destId="{C744C9CD-BDC5-49DB-A11C-BD70AEB15874}" srcOrd="0" destOrd="0" presId="urn:microsoft.com/office/officeart/2005/8/layout/process4"/>
    <dgm:cxn modelId="{E18D164D-35DF-4D54-A2FE-7D85A052620D}" type="presOf" srcId="{5B8CFF08-E513-4E3A-9EF7-8EF25F377B27}" destId="{939A9DE0-F4D1-4E37-ADD0-34247B899EB8}" srcOrd="0" destOrd="0" presId="urn:microsoft.com/office/officeart/2005/8/layout/process4"/>
    <dgm:cxn modelId="{8D68B3E2-F87F-43C5-9833-89DD0FEB60FC}" srcId="{3C40C882-B0EF-46AC-8753-FC7304ED12C0}" destId="{32B776BD-7908-4902-8FCC-B27E4ACA85BD}" srcOrd="5" destOrd="0" parTransId="{F0366C26-B933-4BED-9BA7-2B5719D630AE}" sibTransId="{5D040113-2B6F-4CBF-94A5-2395747B602F}"/>
    <dgm:cxn modelId="{E7FA1D60-121E-4DEB-80A1-E032559C275D}" type="presOf" srcId="{1C112911-86EB-4FC3-8387-FA9653770A0C}" destId="{BD708D19-7A2A-444A-BED9-F45C40C88134}" srcOrd="0" destOrd="0" presId="urn:microsoft.com/office/officeart/2005/8/layout/process4"/>
    <dgm:cxn modelId="{0D27485E-F46C-4A83-93E1-5CF2F40499E5}" type="presOf" srcId="{45D0BA46-5EB2-470D-A565-FE2261EEB0FC}" destId="{985160B1-5155-42D2-978F-DC11ECC8D30C}" srcOrd="0" destOrd="0" presId="urn:microsoft.com/office/officeart/2005/8/layout/process4"/>
    <dgm:cxn modelId="{9E48CEA6-EB21-45FC-905E-6B9909B41483}" srcId="{3C40C882-B0EF-46AC-8753-FC7304ED12C0}" destId="{23284CA4-89A6-427B-A411-E6983FFDE9B2}" srcOrd="6" destOrd="0" parTransId="{02AAC753-9ABA-449F-97B3-1EE437EA137F}" sibTransId="{D729BE56-2FE5-4A11-B5BA-FD639FBAEBBD}"/>
    <dgm:cxn modelId="{05414E9C-4BE3-404C-839F-612EE23081BD}" srcId="{3C40C882-B0EF-46AC-8753-FC7304ED12C0}" destId="{E52EAD75-A5B4-4721-B2CA-393983872154}" srcOrd="0" destOrd="0" parTransId="{1C91F36B-B90E-4F7B-9692-AD714F5FA7CC}" sibTransId="{65F9090D-A428-4DC3-830E-84FBBC95190E}"/>
    <dgm:cxn modelId="{D3438451-3C4F-4443-8B49-DC13AAD714AA}" srcId="{3C40C882-B0EF-46AC-8753-FC7304ED12C0}" destId="{B2A7933C-456A-4F06-9C70-F8B2FA7293D8}" srcOrd="1" destOrd="0" parTransId="{CB30EC3D-E39A-4683-93F7-4603970AB0BE}" sibTransId="{DF844402-EEBE-42F0-B4B4-B7A7BAB0A4E2}"/>
    <dgm:cxn modelId="{F0529071-DD81-4341-9233-161533918C66}" type="presOf" srcId="{6363A8C7-9D4F-4C85-8C2B-5CE97C166B50}" destId="{1D1CCE59-AE6B-4063-A6C8-F1AD70636CB0}" srcOrd="0" destOrd="0" presId="urn:microsoft.com/office/officeart/2005/8/layout/process4"/>
    <dgm:cxn modelId="{40BEC4A6-9901-4739-AEF1-57C7E0834FD6}" type="presOf" srcId="{40836232-7A75-4CC6-9EF8-CDD36CC9C02E}" destId="{925DC01A-13EB-452F-9F5E-6606101FE6FF}" srcOrd="0" destOrd="0" presId="urn:microsoft.com/office/officeart/2005/8/layout/process4"/>
    <dgm:cxn modelId="{419B97A6-12EC-46E4-9C6A-219C7D84263A}" srcId="{40836232-7A75-4CC6-9EF8-CDD36CC9C02E}" destId="{D41F166A-9CDC-4DFF-942D-99B836BE5F94}" srcOrd="0" destOrd="0" parTransId="{07F5CA1F-C405-4AC0-A17B-219935771613}" sibTransId="{CB765178-F36D-4453-A8A5-D638F4213682}"/>
    <dgm:cxn modelId="{E16E3A3F-A265-4EB2-9F9A-D168086F1628}" srcId="{D41F166A-9CDC-4DFF-942D-99B836BE5F94}" destId="{6363A8C7-9D4F-4C85-8C2B-5CE97C166B50}" srcOrd="1" destOrd="0" parTransId="{44B8F60B-78F1-47A3-84F9-3D13C15D0C41}" sibTransId="{240ACDE2-1339-4281-A00A-B6663837F95E}"/>
    <dgm:cxn modelId="{A3DC8F1D-A79F-4CC0-9379-B23A1FF286CA}" srcId="{D41F166A-9CDC-4DFF-942D-99B836BE5F94}" destId="{1C112911-86EB-4FC3-8387-FA9653770A0C}" srcOrd="3" destOrd="0" parTransId="{01B0727F-5B13-40A1-84F2-E677BF817BC7}" sibTransId="{26EBF1FD-C8FD-41EA-A878-983C1627793E}"/>
    <dgm:cxn modelId="{A67852E0-7DC9-4ABB-A388-9971B4DDD365}" type="presOf" srcId="{23284CA4-89A6-427B-A411-E6983FFDE9B2}" destId="{ECA945F9-0A2F-4FC5-B826-03AEB9256FD4}" srcOrd="0" destOrd="0" presId="urn:microsoft.com/office/officeart/2005/8/layout/process4"/>
    <dgm:cxn modelId="{EC409347-7926-489C-9892-D059AFB1E31E}" type="presOf" srcId="{5CE20C84-2F59-4CD5-8CB1-9F45BC21C3A1}" destId="{D9CB3F18-FD1B-4F2C-B3A6-5BE1AFB24164}" srcOrd="0" destOrd="0" presId="urn:microsoft.com/office/officeart/2005/8/layout/process4"/>
    <dgm:cxn modelId="{945B4312-E239-4B7C-9B9C-97E35B72C664}" srcId="{D41F166A-9CDC-4DFF-942D-99B836BE5F94}" destId="{5CE20C84-2F59-4CD5-8CB1-9F45BC21C3A1}" srcOrd="2" destOrd="0" parTransId="{CA074F27-E657-431D-9B3B-7A944C02F38F}" sibTransId="{F94B171C-2F7A-44C7-B39F-736E3EED2359}"/>
    <dgm:cxn modelId="{5CE3FEDD-5607-4B9B-8D2F-8D23B7C3ABDB}" type="presOf" srcId="{32B776BD-7908-4902-8FCC-B27E4ACA85BD}" destId="{F877BD96-8963-45CF-85D8-EA752FBD2886}" srcOrd="0" destOrd="0" presId="urn:microsoft.com/office/officeart/2005/8/layout/process4"/>
    <dgm:cxn modelId="{3F33A3A8-CD4A-4F62-8121-42DA2B07A771}" type="presOf" srcId="{97A9CEE5-E0FE-47B2-BC49-121A3167477B}" destId="{4490AA84-6E5F-4D9D-B0F7-194109F3B8CD}" srcOrd="0" destOrd="0" presId="urn:microsoft.com/office/officeart/2005/8/layout/process4"/>
    <dgm:cxn modelId="{329065B9-F082-4B71-A357-6875F707ADD7}" type="presOf" srcId="{D41F166A-9CDC-4DFF-942D-99B836BE5F94}" destId="{BBA9D872-4B11-4167-92C2-DAC62AD6F69E}" srcOrd="0" destOrd="0" presId="urn:microsoft.com/office/officeart/2005/8/layout/process4"/>
    <dgm:cxn modelId="{F8E1A1DC-34E3-46E8-8FC0-BC6F68782111}" type="presOf" srcId="{BF16DA90-C451-49AA-8A66-212144D3C479}" destId="{6880748B-DC1E-4DD1-A482-4E577B31C0F6}" srcOrd="0" destOrd="0" presId="urn:microsoft.com/office/officeart/2005/8/layout/process4"/>
    <dgm:cxn modelId="{EE69BB74-626F-4F5E-84A2-12DC85F8F9F0}" type="presOf" srcId="{3C40C882-B0EF-46AC-8753-FC7304ED12C0}" destId="{0DDC8AA8-8A15-40D8-95C6-99A528F39EB8}" srcOrd="0" destOrd="0" presId="urn:microsoft.com/office/officeart/2005/8/layout/process4"/>
    <dgm:cxn modelId="{852A277C-0971-4FCA-8B26-7006268A2178}" srcId="{3C40C882-B0EF-46AC-8753-FC7304ED12C0}" destId="{BF16DA90-C451-49AA-8A66-212144D3C479}" srcOrd="3" destOrd="0" parTransId="{7940BD0F-F73C-44E1-9C35-82ED92306E76}" sibTransId="{9AD97AF7-B218-4FE3-80C2-8705753CFF1C}"/>
    <dgm:cxn modelId="{C7EFA0A3-DA4A-41C9-84B8-1B2BAC5F1EF3}" type="presOf" srcId="{D41F166A-9CDC-4DFF-942D-99B836BE5F94}" destId="{EC14162D-72EA-4612-B593-22C88DAC9E26}" srcOrd="1" destOrd="0" presId="urn:microsoft.com/office/officeart/2005/8/layout/process4"/>
    <dgm:cxn modelId="{D35272D8-D07A-4925-A6B1-EBB32CCC38D5}" type="presOf" srcId="{3C40C882-B0EF-46AC-8753-FC7304ED12C0}" destId="{78B08DD2-A092-47F0-B8C1-274A01FEF7AB}" srcOrd="1" destOrd="0" presId="urn:microsoft.com/office/officeart/2005/8/layout/process4"/>
    <dgm:cxn modelId="{1B2C0E6C-D9AF-4743-AABE-3D48354C4F44}" srcId="{D41F166A-9CDC-4DFF-942D-99B836BE5F94}" destId="{97A9CEE5-E0FE-47B2-BC49-121A3167477B}" srcOrd="0" destOrd="0" parTransId="{853848EB-41EB-41D3-8C10-7A964130C3AA}" sibTransId="{B9F1FFFF-D4B7-4012-839B-6105DF52DE15}"/>
    <dgm:cxn modelId="{907FE62E-AC3D-4DAF-9802-43F72B168141}" type="presOf" srcId="{B2A7933C-456A-4F06-9C70-F8B2FA7293D8}" destId="{6B988773-4F3B-4B42-ABB8-307D8A3D93E6}" srcOrd="0" destOrd="0" presId="urn:microsoft.com/office/officeart/2005/8/layout/process4"/>
    <dgm:cxn modelId="{447852BE-E33E-42E1-88C3-8CA7F9F42906}" srcId="{40836232-7A75-4CC6-9EF8-CDD36CC9C02E}" destId="{3C40C882-B0EF-46AC-8753-FC7304ED12C0}" srcOrd="1" destOrd="0" parTransId="{AE180F06-5232-4BBA-B35A-213D9CF9B08D}" sibTransId="{8CC0C326-40A1-42DF-AE1E-4C88836BD56A}"/>
    <dgm:cxn modelId="{154AD1DC-2E50-45BD-AD0D-262B09A4A291}" srcId="{3C40C882-B0EF-46AC-8753-FC7304ED12C0}" destId="{5B8CFF08-E513-4E3A-9EF7-8EF25F377B27}" srcOrd="4" destOrd="0" parTransId="{540AA9C4-F7A4-4171-9EB9-29FA904B83C5}" sibTransId="{3D497FE6-1A31-4CDF-BB99-07F5BC30C17E}"/>
    <dgm:cxn modelId="{55B4B20A-6082-48E7-A38E-2B07CEDE9A92}" srcId="{3C40C882-B0EF-46AC-8753-FC7304ED12C0}" destId="{45D0BA46-5EB2-470D-A565-FE2261EEB0FC}" srcOrd="2" destOrd="0" parTransId="{599EBEC8-FA3E-441D-9612-AC216047556D}" sibTransId="{B9809EFE-1CA2-4097-B40F-BF00C4288348}"/>
    <dgm:cxn modelId="{8322EF39-E6FC-4F52-88E8-6F9CA67C7F99}" type="presParOf" srcId="{925DC01A-13EB-452F-9F5E-6606101FE6FF}" destId="{3EE9F7A7-075A-4EB9-94E5-D4BAB9F6E1F0}" srcOrd="0" destOrd="0" presId="urn:microsoft.com/office/officeart/2005/8/layout/process4"/>
    <dgm:cxn modelId="{2D1FB9A2-E072-430A-9554-B4463A9EDA29}" type="presParOf" srcId="{3EE9F7A7-075A-4EB9-94E5-D4BAB9F6E1F0}" destId="{0DDC8AA8-8A15-40D8-95C6-99A528F39EB8}" srcOrd="0" destOrd="0" presId="urn:microsoft.com/office/officeart/2005/8/layout/process4"/>
    <dgm:cxn modelId="{9FAB2943-F6AA-4455-84B6-27017293BBB9}" type="presParOf" srcId="{3EE9F7A7-075A-4EB9-94E5-D4BAB9F6E1F0}" destId="{78B08DD2-A092-47F0-B8C1-274A01FEF7AB}" srcOrd="1" destOrd="0" presId="urn:microsoft.com/office/officeart/2005/8/layout/process4"/>
    <dgm:cxn modelId="{FFE16D87-09CC-4B43-A037-5B4ECA396DA1}" type="presParOf" srcId="{3EE9F7A7-075A-4EB9-94E5-D4BAB9F6E1F0}" destId="{F0CBD36A-3222-43E4-B479-A13B267248EB}" srcOrd="2" destOrd="0" presId="urn:microsoft.com/office/officeart/2005/8/layout/process4"/>
    <dgm:cxn modelId="{5712C872-8B81-454F-A326-8F71D3CB8194}" type="presParOf" srcId="{F0CBD36A-3222-43E4-B479-A13B267248EB}" destId="{C744C9CD-BDC5-49DB-A11C-BD70AEB15874}" srcOrd="0" destOrd="0" presId="urn:microsoft.com/office/officeart/2005/8/layout/process4"/>
    <dgm:cxn modelId="{852BD6AC-A4E2-40AA-919D-FDA6E46F5E78}" type="presParOf" srcId="{F0CBD36A-3222-43E4-B479-A13B267248EB}" destId="{6B988773-4F3B-4B42-ABB8-307D8A3D93E6}" srcOrd="1" destOrd="0" presId="urn:microsoft.com/office/officeart/2005/8/layout/process4"/>
    <dgm:cxn modelId="{3D0CEBE8-5240-4118-BB66-978BC4EB912E}" type="presParOf" srcId="{F0CBD36A-3222-43E4-B479-A13B267248EB}" destId="{985160B1-5155-42D2-978F-DC11ECC8D30C}" srcOrd="2" destOrd="0" presId="urn:microsoft.com/office/officeart/2005/8/layout/process4"/>
    <dgm:cxn modelId="{F44C363F-41B6-41CA-A2D7-0F112374332F}" type="presParOf" srcId="{F0CBD36A-3222-43E4-B479-A13B267248EB}" destId="{6880748B-DC1E-4DD1-A482-4E577B31C0F6}" srcOrd="3" destOrd="0" presId="urn:microsoft.com/office/officeart/2005/8/layout/process4"/>
    <dgm:cxn modelId="{69F68953-684A-4743-92F2-6715A19C3F3A}" type="presParOf" srcId="{F0CBD36A-3222-43E4-B479-A13B267248EB}" destId="{939A9DE0-F4D1-4E37-ADD0-34247B899EB8}" srcOrd="4" destOrd="0" presId="urn:microsoft.com/office/officeart/2005/8/layout/process4"/>
    <dgm:cxn modelId="{9466A61A-811F-4E87-BAD2-1F9965B417E8}" type="presParOf" srcId="{F0CBD36A-3222-43E4-B479-A13B267248EB}" destId="{F877BD96-8963-45CF-85D8-EA752FBD2886}" srcOrd="5" destOrd="0" presId="urn:microsoft.com/office/officeart/2005/8/layout/process4"/>
    <dgm:cxn modelId="{9CCC47AB-9548-476B-ACDA-CD705D55487F}" type="presParOf" srcId="{F0CBD36A-3222-43E4-B479-A13B267248EB}" destId="{ECA945F9-0A2F-4FC5-B826-03AEB9256FD4}" srcOrd="6" destOrd="0" presId="urn:microsoft.com/office/officeart/2005/8/layout/process4"/>
    <dgm:cxn modelId="{91733FD8-164D-4DC3-B061-8A100DE806BC}" type="presParOf" srcId="{925DC01A-13EB-452F-9F5E-6606101FE6FF}" destId="{02809A53-21D9-44A3-AE8A-36AA14FACB49}" srcOrd="1" destOrd="0" presId="urn:microsoft.com/office/officeart/2005/8/layout/process4"/>
    <dgm:cxn modelId="{294ACE32-4DB7-4E3B-B9A3-B4EE141FDE74}" type="presParOf" srcId="{925DC01A-13EB-452F-9F5E-6606101FE6FF}" destId="{884DA6C4-DA4A-4F80-BF76-ADF3DE40171B}" srcOrd="2" destOrd="0" presId="urn:microsoft.com/office/officeart/2005/8/layout/process4"/>
    <dgm:cxn modelId="{C7906059-90CB-4ABA-924A-D0A8486DB734}" type="presParOf" srcId="{884DA6C4-DA4A-4F80-BF76-ADF3DE40171B}" destId="{BBA9D872-4B11-4167-92C2-DAC62AD6F69E}" srcOrd="0" destOrd="0" presId="urn:microsoft.com/office/officeart/2005/8/layout/process4"/>
    <dgm:cxn modelId="{23C230C6-A8CC-41F6-B1DD-BCCC83D03C4F}" type="presParOf" srcId="{884DA6C4-DA4A-4F80-BF76-ADF3DE40171B}" destId="{EC14162D-72EA-4612-B593-22C88DAC9E26}" srcOrd="1" destOrd="0" presId="urn:microsoft.com/office/officeart/2005/8/layout/process4"/>
    <dgm:cxn modelId="{E19ED358-D27D-485D-87DC-5C6A67FC7B8D}" type="presParOf" srcId="{884DA6C4-DA4A-4F80-BF76-ADF3DE40171B}" destId="{9495A903-69EB-4FA1-8F0D-2120618F0B33}" srcOrd="2" destOrd="0" presId="urn:microsoft.com/office/officeart/2005/8/layout/process4"/>
    <dgm:cxn modelId="{5EA22526-C681-460F-B111-8CF316077DC8}" type="presParOf" srcId="{9495A903-69EB-4FA1-8F0D-2120618F0B33}" destId="{4490AA84-6E5F-4D9D-B0F7-194109F3B8CD}" srcOrd="0" destOrd="0" presId="urn:microsoft.com/office/officeart/2005/8/layout/process4"/>
    <dgm:cxn modelId="{673295FE-1945-45E3-ADAF-06B204692B51}" type="presParOf" srcId="{9495A903-69EB-4FA1-8F0D-2120618F0B33}" destId="{1D1CCE59-AE6B-4063-A6C8-F1AD70636CB0}" srcOrd="1" destOrd="0" presId="urn:microsoft.com/office/officeart/2005/8/layout/process4"/>
    <dgm:cxn modelId="{3FF09123-CDBF-41C9-9B3E-AFE109AE5D23}" type="presParOf" srcId="{9495A903-69EB-4FA1-8F0D-2120618F0B33}" destId="{D9CB3F18-FD1B-4F2C-B3A6-5BE1AFB24164}" srcOrd="2" destOrd="0" presId="urn:microsoft.com/office/officeart/2005/8/layout/process4"/>
    <dgm:cxn modelId="{18E923A9-D94C-4EBE-9E06-854B06658B8E}" type="presParOf" srcId="{9495A903-69EB-4FA1-8F0D-2120618F0B33}" destId="{BD708D19-7A2A-444A-BED9-F45C40C88134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A4E30-F22D-4802-82A6-EE224EA837D6}">
      <dsp:nvSpPr>
        <dsp:cNvPr id="0" name=""/>
        <dsp:cNvSpPr/>
      </dsp:nvSpPr>
      <dsp:spPr>
        <a:xfrm>
          <a:off x="0" y="2163684"/>
          <a:ext cx="6692789" cy="710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内部云</a:t>
          </a:r>
          <a:endParaRPr lang="zh-CN" altLang="en-US" sz="1100" kern="1200" dirty="0"/>
        </a:p>
      </dsp:txBody>
      <dsp:txXfrm>
        <a:off x="0" y="2163684"/>
        <a:ext cx="6692789" cy="383491"/>
      </dsp:txXfrm>
    </dsp:sp>
    <dsp:sp modelId="{615F8C3F-49B5-40E8-9F0E-5B1B8BC7B5CA}">
      <dsp:nvSpPr>
        <dsp:cNvPr id="0" name=""/>
        <dsp:cNvSpPr/>
      </dsp:nvSpPr>
      <dsp:spPr>
        <a:xfrm>
          <a:off x="3267" y="2532972"/>
          <a:ext cx="2228751" cy="326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虚拟化</a:t>
          </a:r>
          <a:endParaRPr lang="zh-CN" altLang="en-US" sz="1200" kern="1200" dirty="0"/>
        </a:p>
      </dsp:txBody>
      <dsp:txXfrm>
        <a:off x="3267" y="2532972"/>
        <a:ext cx="2228751" cy="326677"/>
      </dsp:txXfrm>
    </dsp:sp>
    <dsp:sp modelId="{BD32FA0E-4D24-4277-B371-1243710E4942}">
      <dsp:nvSpPr>
        <dsp:cNvPr id="0" name=""/>
        <dsp:cNvSpPr/>
      </dsp:nvSpPr>
      <dsp:spPr>
        <a:xfrm>
          <a:off x="2232019" y="2532972"/>
          <a:ext cx="2228751" cy="326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自动部署</a:t>
          </a:r>
          <a:endParaRPr lang="zh-CN" altLang="en-US" sz="1200" kern="1200" dirty="0"/>
        </a:p>
      </dsp:txBody>
      <dsp:txXfrm>
        <a:off x="2232019" y="2532972"/>
        <a:ext cx="2228751" cy="326677"/>
      </dsp:txXfrm>
    </dsp:sp>
    <dsp:sp modelId="{F719007D-BF98-4BEC-AB50-692EF6678104}">
      <dsp:nvSpPr>
        <dsp:cNvPr id="0" name=""/>
        <dsp:cNvSpPr/>
      </dsp:nvSpPr>
      <dsp:spPr>
        <a:xfrm>
          <a:off x="4460770" y="2547684"/>
          <a:ext cx="2228751" cy="326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设备管理等</a:t>
          </a:r>
          <a:endParaRPr lang="zh-CN" altLang="en-US" sz="1400" kern="1200" dirty="0"/>
        </a:p>
      </dsp:txBody>
      <dsp:txXfrm>
        <a:off x="4460770" y="2547684"/>
        <a:ext cx="2228751" cy="326677"/>
      </dsp:txXfrm>
    </dsp:sp>
    <dsp:sp modelId="{42811FB6-6BCA-456A-B553-05FDAD0E3E50}">
      <dsp:nvSpPr>
        <dsp:cNvPr id="0" name=""/>
        <dsp:cNvSpPr/>
      </dsp:nvSpPr>
      <dsp:spPr>
        <a:xfrm rot="10800000">
          <a:off x="0" y="1082096"/>
          <a:ext cx="6692789" cy="109224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数据层</a:t>
          </a:r>
          <a:endParaRPr lang="zh-CN" altLang="en-US" sz="1100" kern="1200" dirty="0"/>
        </a:p>
      </dsp:txBody>
      <dsp:txXfrm rot="-10800000">
        <a:off x="0" y="1082096"/>
        <a:ext cx="6692789" cy="383376"/>
      </dsp:txXfrm>
    </dsp:sp>
    <dsp:sp modelId="{C657BAAB-E8FB-4469-883C-304E556A3C08}">
      <dsp:nvSpPr>
        <dsp:cNvPr id="0" name=""/>
        <dsp:cNvSpPr/>
      </dsp:nvSpPr>
      <dsp:spPr>
        <a:xfrm>
          <a:off x="3267" y="1465472"/>
          <a:ext cx="1114375" cy="326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用户</a:t>
          </a:r>
          <a:endParaRPr lang="zh-CN" altLang="en-US" sz="1400" kern="1200" dirty="0"/>
        </a:p>
      </dsp:txBody>
      <dsp:txXfrm>
        <a:off x="3267" y="1465472"/>
        <a:ext cx="1114375" cy="326579"/>
      </dsp:txXfrm>
    </dsp:sp>
    <dsp:sp modelId="{4CECE612-F083-440A-BCA2-7F07EB695BAF}">
      <dsp:nvSpPr>
        <dsp:cNvPr id="0" name=""/>
        <dsp:cNvSpPr/>
      </dsp:nvSpPr>
      <dsp:spPr>
        <a:xfrm>
          <a:off x="1117643" y="1465472"/>
          <a:ext cx="1114375" cy="326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商品</a:t>
          </a:r>
          <a:endParaRPr lang="zh-CN" altLang="en-US" sz="1400" kern="1200" dirty="0"/>
        </a:p>
      </dsp:txBody>
      <dsp:txXfrm>
        <a:off x="1117643" y="1465472"/>
        <a:ext cx="1114375" cy="326579"/>
      </dsp:txXfrm>
    </dsp:sp>
    <dsp:sp modelId="{B3530390-830C-4A8E-A605-8278550BF6FB}">
      <dsp:nvSpPr>
        <dsp:cNvPr id="0" name=""/>
        <dsp:cNvSpPr/>
      </dsp:nvSpPr>
      <dsp:spPr>
        <a:xfrm>
          <a:off x="2232019" y="1465472"/>
          <a:ext cx="1114375" cy="326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购物车</a:t>
          </a:r>
          <a:endParaRPr lang="zh-CN" altLang="en-US" sz="1400" kern="1200" dirty="0"/>
        </a:p>
      </dsp:txBody>
      <dsp:txXfrm>
        <a:off x="2232019" y="1465472"/>
        <a:ext cx="1114375" cy="326579"/>
      </dsp:txXfrm>
    </dsp:sp>
    <dsp:sp modelId="{EAE1F5C6-59FA-4CFE-811F-AE4B98EE5427}">
      <dsp:nvSpPr>
        <dsp:cNvPr id="0" name=""/>
        <dsp:cNvSpPr/>
      </dsp:nvSpPr>
      <dsp:spPr>
        <a:xfrm>
          <a:off x="3346394" y="1465472"/>
          <a:ext cx="1114375" cy="326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订单</a:t>
          </a:r>
          <a:endParaRPr lang="zh-CN" altLang="en-US" sz="1400" kern="1200" dirty="0"/>
        </a:p>
      </dsp:txBody>
      <dsp:txXfrm>
        <a:off x="3346394" y="1465472"/>
        <a:ext cx="1114375" cy="326579"/>
      </dsp:txXfrm>
    </dsp:sp>
    <dsp:sp modelId="{427E459C-34F0-463E-8672-6C10B92B5EB2}">
      <dsp:nvSpPr>
        <dsp:cNvPr id="0" name=""/>
        <dsp:cNvSpPr/>
      </dsp:nvSpPr>
      <dsp:spPr>
        <a:xfrm>
          <a:off x="4460770" y="1465472"/>
          <a:ext cx="1114375" cy="326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库存</a:t>
          </a:r>
          <a:endParaRPr lang="zh-CN" altLang="en-US" sz="1400" kern="1200" dirty="0"/>
        </a:p>
      </dsp:txBody>
      <dsp:txXfrm>
        <a:off x="4460770" y="1465472"/>
        <a:ext cx="1114375" cy="326579"/>
      </dsp:txXfrm>
    </dsp:sp>
    <dsp:sp modelId="{0524BD74-E4FD-4F5B-811E-BDC10945DBD1}">
      <dsp:nvSpPr>
        <dsp:cNvPr id="0" name=""/>
        <dsp:cNvSpPr/>
      </dsp:nvSpPr>
      <dsp:spPr>
        <a:xfrm>
          <a:off x="5575146" y="1465472"/>
          <a:ext cx="1114375" cy="326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价格等</a:t>
          </a:r>
          <a:endParaRPr lang="zh-CN" altLang="en-US" sz="1400" kern="1200" dirty="0"/>
        </a:p>
      </dsp:txBody>
      <dsp:txXfrm>
        <a:off x="5575146" y="1465472"/>
        <a:ext cx="1114375" cy="326579"/>
      </dsp:txXfrm>
    </dsp:sp>
    <dsp:sp modelId="{EC14162D-72EA-4612-B593-22C88DAC9E26}">
      <dsp:nvSpPr>
        <dsp:cNvPr id="0" name=""/>
        <dsp:cNvSpPr/>
      </dsp:nvSpPr>
      <dsp:spPr>
        <a:xfrm rot="10800000">
          <a:off x="0" y="508"/>
          <a:ext cx="6692789" cy="109224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大中台</a:t>
          </a:r>
          <a:r>
            <a:rPr lang="en-US" altLang="zh-CN" sz="11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SOA</a:t>
          </a:r>
          <a:r>
            <a:rPr lang="zh-CN" altLang="en-US" sz="11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服务层</a:t>
          </a:r>
          <a:endParaRPr lang="zh-CN" altLang="en-US" sz="11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 rot="-10800000">
        <a:off x="0" y="508"/>
        <a:ext cx="6692789" cy="383376"/>
      </dsp:txXfrm>
    </dsp:sp>
    <dsp:sp modelId="{B6E48BA0-C8B7-4A16-9D86-E66E0031E443}">
      <dsp:nvSpPr>
        <dsp:cNvPr id="0" name=""/>
        <dsp:cNvSpPr/>
      </dsp:nvSpPr>
      <dsp:spPr>
        <a:xfrm>
          <a:off x="3267" y="383884"/>
          <a:ext cx="1114375" cy="326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用户</a:t>
          </a:r>
          <a:endParaRPr lang="zh-CN" altLang="en-US" sz="1400" kern="1200" dirty="0"/>
        </a:p>
      </dsp:txBody>
      <dsp:txXfrm>
        <a:off x="3267" y="383884"/>
        <a:ext cx="1114375" cy="326579"/>
      </dsp:txXfrm>
    </dsp:sp>
    <dsp:sp modelId="{C8FBC2E9-0350-40CF-A75D-137183370303}">
      <dsp:nvSpPr>
        <dsp:cNvPr id="0" name=""/>
        <dsp:cNvSpPr/>
      </dsp:nvSpPr>
      <dsp:spPr>
        <a:xfrm>
          <a:off x="1117643" y="383884"/>
          <a:ext cx="1114375" cy="326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商品</a:t>
          </a:r>
          <a:endParaRPr lang="zh-CN" altLang="en-US" sz="1400" kern="1200" dirty="0"/>
        </a:p>
      </dsp:txBody>
      <dsp:txXfrm>
        <a:off x="1117643" y="383884"/>
        <a:ext cx="1114375" cy="326579"/>
      </dsp:txXfrm>
    </dsp:sp>
    <dsp:sp modelId="{2A8F5540-2AF8-44DE-986E-69ABE398FB5A}">
      <dsp:nvSpPr>
        <dsp:cNvPr id="0" name=""/>
        <dsp:cNvSpPr/>
      </dsp:nvSpPr>
      <dsp:spPr>
        <a:xfrm>
          <a:off x="2232019" y="383884"/>
          <a:ext cx="1114375" cy="326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购物车</a:t>
          </a:r>
          <a:endParaRPr lang="zh-CN" altLang="en-US" sz="1400" kern="1200" dirty="0"/>
        </a:p>
      </dsp:txBody>
      <dsp:txXfrm>
        <a:off x="2232019" y="383884"/>
        <a:ext cx="1114375" cy="326579"/>
      </dsp:txXfrm>
    </dsp:sp>
    <dsp:sp modelId="{AF46AC1F-9034-496C-981A-56FC89460A46}">
      <dsp:nvSpPr>
        <dsp:cNvPr id="0" name=""/>
        <dsp:cNvSpPr/>
      </dsp:nvSpPr>
      <dsp:spPr>
        <a:xfrm>
          <a:off x="3346394" y="383884"/>
          <a:ext cx="1114375" cy="326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交易</a:t>
          </a:r>
          <a:endParaRPr lang="zh-CN" altLang="en-US" sz="1400" kern="1200" dirty="0"/>
        </a:p>
      </dsp:txBody>
      <dsp:txXfrm>
        <a:off x="3346394" y="383884"/>
        <a:ext cx="1114375" cy="326579"/>
      </dsp:txXfrm>
    </dsp:sp>
    <dsp:sp modelId="{908A40B8-6100-4211-AB62-2D87D35732F3}">
      <dsp:nvSpPr>
        <dsp:cNvPr id="0" name=""/>
        <dsp:cNvSpPr/>
      </dsp:nvSpPr>
      <dsp:spPr>
        <a:xfrm>
          <a:off x="4460770" y="383884"/>
          <a:ext cx="1114375" cy="326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库存</a:t>
          </a:r>
          <a:endParaRPr lang="zh-CN" altLang="en-US" sz="1400" kern="1200" dirty="0"/>
        </a:p>
      </dsp:txBody>
      <dsp:txXfrm>
        <a:off x="4460770" y="383884"/>
        <a:ext cx="1114375" cy="326579"/>
      </dsp:txXfrm>
    </dsp:sp>
    <dsp:sp modelId="{7C74F18A-ED92-4C10-9076-986A64ED4618}">
      <dsp:nvSpPr>
        <dsp:cNvPr id="0" name=""/>
        <dsp:cNvSpPr/>
      </dsp:nvSpPr>
      <dsp:spPr>
        <a:xfrm>
          <a:off x="5575146" y="383884"/>
          <a:ext cx="1114375" cy="326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价格等</a:t>
          </a:r>
          <a:endParaRPr lang="zh-CN" altLang="en-US" sz="1400" kern="1200" dirty="0"/>
        </a:p>
      </dsp:txBody>
      <dsp:txXfrm>
        <a:off x="5575146" y="383884"/>
        <a:ext cx="1114375" cy="326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08DD2-A092-47F0-B8C1-274A01FEF7AB}">
      <dsp:nvSpPr>
        <dsp:cNvPr id="0" name=""/>
        <dsp:cNvSpPr/>
      </dsp:nvSpPr>
      <dsp:spPr>
        <a:xfrm>
          <a:off x="0" y="1222902"/>
          <a:ext cx="6556873" cy="802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业务逻辑接入层</a:t>
          </a:r>
          <a:endParaRPr lang="zh-CN" altLang="en-US" sz="1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0" y="1222902"/>
        <a:ext cx="6556873" cy="433272"/>
      </dsp:txXfrm>
    </dsp:sp>
    <dsp:sp modelId="{C744C9CD-BDC5-49DB-A11C-BD70AEB15874}">
      <dsp:nvSpPr>
        <dsp:cNvPr id="0" name=""/>
        <dsp:cNvSpPr/>
      </dsp:nvSpPr>
      <dsp:spPr>
        <a:xfrm>
          <a:off x="800" y="1640127"/>
          <a:ext cx="936467" cy="369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登录</a:t>
          </a:r>
          <a:endParaRPr lang="zh-CN" altLang="en-US" sz="1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800" y="1640127"/>
        <a:ext cx="936467" cy="369083"/>
      </dsp:txXfrm>
    </dsp:sp>
    <dsp:sp modelId="{6B988773-4F3B-4B42-ABB8-307D8A3D93E6}">
      <dsp:nvSpPr>
        <dsp:cNvPr id="0" name=""/>
        <dsp:cNvSpPr/>
      </dsp:nvSpPr>
      <dsp:spPr>
        <a:xfrm>
          <a:off x="937267" y="1640127"/>
          <a:ext cx="936467" cy="369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商品详情页</a:t>
          </a:r>
          <a:endParaRPr lang="zh-CN" altLang="en-US" sz="1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937267" y="1640127"/>
        <a:ext cx="936467" cy="369083"/>
      </dsp:txXfrm>
    </dsp:sp>
    <dsp:sp modelId="{985160B1-5155-42D2-978F-DC11ECC8D30C}">
      <dsp:nvSpPr>
        <dsp:cNvPr id="0" name=""/>
        <dsp:cNvSpPr/>
      </dsp:nvSpPr>
      <dsp:spPr>
        <a:xfrm>
          <a:off x="1873735" y="1640127"/>
          <a:ext cx="936467" cy="369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交易流程</a:t>
          </a:r>
          <a:endParaRPr lang="zh-CN" altLang="en-US" sz="1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873735" y="1640127"/>
        <a:ext cx="936467" cy="369083"/>
      </dsp:txXfrm>
    </dsp:sp>
    <dsp:sp modelId="{6880748B-DC1E-4DD1-A482-4E577B31C0F6}">
      <dsp:nvSpPr>
        <dsp:cNvPr id="0" name=""/>
        <dsp:cNvSpPr/>
      </dsp:nvSpPr>
      <dsp:spPr>
        <a:xfrm>
          <a:off x="2810203" y="1640127"/>
          <a:ext cx="936467" cy="369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首页</a:t>
          </a:r>
          <a:endParaRPr lang="zh-CN" altLang="en-US" sz="1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810203" y="1640127"/>
        <a:ext cx="936467" cy="369083"/>
      </dsp:txXfrm>
    </dsp:sp>
    <dsp:sp modelId="{939A9DE0-F4D1-4E37-ADD0-34247B899EB8}">
      <dsp:nvSpPr>
        <dsp:cNvPr id="0" name=""/>
        <dsp:cNvSpPr/>
      </dsp:nvSpPr>
      <dsp:spPr>
        <a:xfrm>
          <a:off x="3746670" y="1640127"/>
          <a:ext cx="936467" cy="369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列表</a:t>
          </a:r>
          <a:endParaRPr lang="zh-CN" altLang="en-US" sz="1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746670" y="1640127"/>
        <a:ext cx="936467" cy="369083"/>
      </dsp:txXfrm>
    </dsp:sp>
    <dsp:sp modelId="{F877BD96-8963-45CF-85D8-EA752FBD2886}">
      <dsp:nvSpPr>
        <dsp:cNvPr id="0" name=""/>
        <dsp:cNvSpPr/>
      </dsp:nvSpPr>
      <dsp:spPr>
        <a:xfrm>
          <a:off x="4683138" y="1640127"/>
          <a:ext cx="936467" cy="369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抢购</a:t>
          </a:r>
          <a:endParaRPr lang="zh-CN" altLang="en-US" sz="1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683138" y="1640127"/>
        <a:ext cx="936467" cy="369083"/>
      </dsp:txXfrm>
    </dsp:sp>
    <dsp:sp modelId="{ECA945F9-0A2F-4FC5-B826-03AEB9256FD4}">
      <dsp:nvSpPr>
        <dsp:cNvPr id="0" name=""/>
        <dsp:cNvSpPr/>
      </dsp:nvSpPr>
      <dsp:spPr>
        <a:xfrm>
          <a:off x="5619606" y="1640127"/>
          <a:ext cx="936467" cy="369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团购</a:t>
          </a:r>
          <a:endParaRPr lang="zh-CN" altLang="en-US" sz="1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619606" y="1640127"/>
        <a:ext cx="936467" cy="369083"/>
      </dsp:txXfrm>
    </dsp:sp>
    <dsp:sp modelId="{EC14162D-72EA-4612-B593-22C88DAC9E26}">
      <dsp:nvSpPr>
        <dsp:cNvPr id="0" name=""/>
        <dsp:cNvSpPr/>
      </dsp:nvSpPr>
      <dsp:spPr>
        <a:xfrm rot="10800000">
          <a:off x="0" y="913"/>
          <a:ext cx="6556873" cy="1234023"/>
        </a:xfrm>
        <a:prstGeom prst="upArrowCallou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业务前台展现层</a:t>
          </a:r>
          <a:r>
            <a:rPr lang="en-US" altLang="zh-CN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(APP, </a:t>
          </a: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网站，</a:t>
          </a:r>
          <a:r>
            <a:rPr lang="en-US" altLang="zh-CN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H5)</a:t>
          </a:r>
          <a:endParaRPr lang="zh-CN" altLang="en-US" sz="1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 rot="-10800000">
        <a:off x="0" y="913"/>
        <a:ext cx="6556873" cy="433142"/>
      </dsp:txXfrm>
    </dsp:sp>
    <dsp:sp modelId="{4490AA84-6E5F-4D9D-B0F7-194109F3B8CD}">
      <dsp:nvSpPr>
        <dsp:cNvPr id="0" name=""/>
        <dsp:cNvSpPr/>
      </dsp:nvSpPr>
      <dsp:spPr>
        <a:xfrm>
          <a:off x="4475" y="434056"/>
          <a:ext cx="1639218" cy="3689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淘宝</a:t>
          </a:r>
          <a:endParaRPr lang="zh-CN" altLang="en-US" sz="1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475" y="434056"/>
        <a:ext cx="1639218" cy="368973"/>
      </dsp:txXfrm>
    </dsp:sp>
    <dsp:sp modelId="{1D1CCE59-AE6B-4063-A6C8-F1AD70636CB0}">
      <dsp:nvSpPr>
        <dsp:cNvPr id="0" name=""/>
        <dsp:cNvSpPr/>
      </dsp:nvSpPr>
      <dsp:spPr>
        <a:xfrm>
          <a:off x="1639218" y="434056"/>
          <a:ext cx="1639218" cy="3689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天猫</a:t>
          </a:r>
          <a:endParaRPr lang="zh-CN" altLang="en-US" sz="1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639218" y="434056"/>
        <a:ext cx="1639218" cy="368973"/>
      </dsp:txXfrm>
    </dsp:sp>
    <dsp:sp modelId="{D9CB3F18-FD1B-4F2C-B3A6-5BE1AFB24164}">
      <dsp:nvSpPr>
        <dsp:cNvPr id="0" name=""/>
        <dsp:cNvSpPr/>
      </dsp:nvSpPr>
      <dsp:spPr>
        <a:xfrm>
          <a:off x="3278436" y="434056"/>
          <a:ext cx="1639218" cy="3689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聚划算</a:t>
          </a:r>
          <a:endParaRPr lang="zh-CN" altLang="en-US" sz="1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278436" y="434056"/>
        <a:ext cx="1639218" cy="368973"/>
      </dsp:txXfrm>
    </dsp:sp>
    <dsp:sp modelId="{BD708D19-7A2A-444A-BED9-F45C40C88134}">
      <dsp:nvSpPr>
        <dsp:cNvPr id="0" name=""/>
        <dsp:cNvSpPr/>
      </dsp:nvSpPr>
      <dsp:spPr>
        <a:xfrm>
          <a:off x="4917655" y="434056"/>
          <a:ext cx="1639218" cy="3689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等</a:t>
          </a:r>
          <a:endParaRPr lang="zh-CN" altLang="en-US" sz="12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917655" y="434056"/>
        <a:ext cx="1639218" cy="36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B94D2-334A-41C2-ADB0-958F74FA99C4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5304D-8A43-48B5-8226-6E90B2E2E6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286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ACA730-8942-4220-8297-5AB1EB6BCB0B}" type="datetimeFigureOut">
              <a:rPr lang="zh-CN" altLang="en-US"/>
              <a:pPr>
                <a:defRPr/>
              </a:pPr>
              <a:t>2016/5/12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4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D98A37-0610-4745-AB27-3DAF81ACE8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3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爱奇艺标清视频码率比优酷高</a:t>
            </a:r>
            <a:r>
              <a:rPr kumimoji="1" lang="en-US" altLang="zh-CN" dirty="0" smtClean="0"/>
              <a:t>36%</a:t>
            </a:r>
            <a:r>
              <a:rPr kumimoji="1" lang="zh-CN" altLang="en-US" dirty="0" smtClean="0"/>
              <a:t>，音频码率高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00%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32k=64k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D98A37-0610-4745-AB27-3DAF81ACE86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3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爱奇艺标清视频码率比优酷高</a:t>
            </a:r>
            <a:r>
              <a:rPr kumimoji="1" lang="en-US" altLang="zh-CN" dirty="0" smtClean="0"/>
              <a:t>36%</a:t>
            </a:r>
            <a:r>
              <a:rPr kumimoji="1" lang="zh-CN" altLang="en-US" dirty="0" smtClean="0"/>
              <a:t>，音频码率高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00%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32k=64k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D98A37-0610-4745-AB27-3DAF81ACE86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3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D98A37-0610-4745-AB27-3DAF81ACE86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3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D98A37-0610-4745-AB27-3DAF81ACE86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3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32" y="2133600"/>
            <a:ext cx="13897544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397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9881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2083979" y="448733"/>
            <a:ext cx="12090401" cy="5825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23334" y="6299200"/>
            <a:ext cx="15409333" cy="13377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423334" y="7679267"/>
            <a:ext cx="15409333" cy="10583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933"/>
            </a:lvl1pPr>
            <a:lvl2pPr marL="0" indent="152408" algn="ctr">
              <a:spcBef>
                <a:spcPts val="0"/>
              </a:spcBef>
              <a:buSzTx/>
              <a:buNone/>
              <a:defRPr sz="2933"/>
            </a:lvl2pPr>
            <a:lvl3pPr marL="0" indent="304815" algn="ctr">
              <a:spcBef>
                <a:spcPts val="0"/>
              </a:spcBef>
              <a:buSzTx/>
              <a:buNone/>
              <a:defRPr sz="2933"/>
            </a:lvl3pPr>
            <a:lvl4pPr marL="0" indent="457223" algn="ctr">
              <a:spcBef>
                <a:spcPts val="0"/>
              </a:spcBef>
              <a:buSzTx/>
              <a:buNone/>
              <a:defRPr sz="2933"/>
            </a:lvl4pPr>
            <a:lvl5pPr marL="0" indent="609630" algn="ctr">
              <a:spcBef>
                <a:spcPts val="0"/>
              </a:spcBef>
              <a:buSzTx/>
              <a:buNone/>
              <a:defRPr sz="2933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7972687" y="8720667"/>
            <a:ext cx="302159" cy="3132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843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77800"/>
            <a:ext cx="13931900" cy="129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pitchFamily="2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1907704"/>
            <a:ext cx="13931900" cy="684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pitchFamily="2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pitchFamily="2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pitchFamily="2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pitchFamily="2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pitchFamily="2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0" r:id="rId2"/>
    <p:sldLayoutId id="2147483793" r:id="rId3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1"/>
          </a:solidFill>
          <a:latin typeface="微软雅黑"/>
          <a:ea typeface="微软雅黑"/>
          <a:cs typeface="微软雅黑"/>
          <a:sym typeface="Gill Sans" pitchFamily="2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pitchFamily="-1" charset="0"/>
          <a:ea typeface="Heiti SC Light" pitchFamily="-1" charset="-122"/>
          <a:cs typeface="Heiti SC Light" pitchFamily="-1" charset="-122"/>
          <a:sym typeface="Gill Sans" pitchFamily="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pitchFamily="-1" charset="0"/>
          <a:ea typeface="Heiti SC Light" pitchFamily="-1" charset="-122"/>
          <a:cs typeface="Heiti SC Light" pitchFamily="-1" charset="-122"/>
          <a:sym typeface="Gill Sans" pitchFamily="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pitchFamily="-1" charset="0"/>
          <a:ea typeface="Heiti SC Light" pitchFamily="-1" charset="-122"/>
          <a:cs typeface="Heiti SC Light" pitchFamily="-1" charset="-122"/>
          <a:sym typeface="Gill Sans" pitchFamily="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pitchFamily="-1" charset="0"/>
          <a:ea typeface="Heiti SC Light" pitchFamily="-1" charset="-122"/>
          <a:cs typeface="Heiti SC Light" pitchFamily="-1" charset="-122"/>
          <a:sym typeface="Gill Sans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pitchFamily="-1" charset="0"/>
          <a:ea typeface="Heiti SC Light" pitchFamily="-1" charset="-122"/>
          <a:cs typeface="Heiti SC Light" pitchFamily="-1" charset="-122"/>
          <a:sym typeface="Gill Sans" pitchFamily="-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pitchFamily="-1" charset="0"/>
          <a:ea typeface="Heiti SC Light" pitchFamily="-1" charset="-122"/>
          <a:cs typeface="Heiti SC Light" pitchFamily="-1" charset="-122"/>
          <a:sym typeface="Gill Sans" pitchFamily="-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pitchFamily="-1" charset="0"/>
          <a:ea typeface="Heiti SC Light" pitchFamily="-1" charset="-122"/>
          <a:cs typeface="Heiti SC Light" pitchFamily="-1" charset="-122"/>
          <a:sym typeface="Gill Sans" pitchFamily="-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pitchFamily="-1" charset="0"/>
          <a:ea typeface="Heiti SC Light" pitchFamily="-1" charset="-122"/>
          <a:cs typeface="Heiti SC Light" pitchFamily="-1" charset="-122"/>
          <a:sym typeface="Gill Sans" pitchFamily="-1" charset="0"/>
        </a:defRPr>
      </a:lvl9pPr>
    </p:titleStyle>
    <p:bodyStyle>
      <a:lvl1pPr marL="482600" indent="-469900" algn="l" rtl="0" eaLnBrk="0" fontAlgn="base" hangingPunct="0">
        <a:spcBef>
          <a:spcPts val="3500"/>
        </a:spcBef>
        <a:spcAft>
          <a:spcPct val="0"/>
        </a:spcAft>
        <a:buClr>
          <a:srgbClr val="000000"/>
        </a:buClr>
        <a:buSzPct val="171000"/>
        <a:buFont typeface="Gill Sans" pitchFamily="2" charset="0"/>
        <a:buChar char="•"/>
        <a:defRPr sz="2800">
          <a:solidFill>
            <a:schemeClr val="tx1"/>
          </a:solidFill>
          <a:latin typeface="微软雅黑"/>
          <a:ea typeface="微软雅黑"/>
          <a:cs typeface="微软雅黑"/>
          <a:sym typeface="Gill Sans" pitchFamily="2" charset="0"/>
        </a:defRPr>
      </a:lvl1pPr>
      <a:lvl2pPr marL="774700" indent="-469900" algn="l" rtl="0" eaLnBrk="0" fontAlgn="base" hangingPunct="0">
        <a:spcBef>
          <a:spcPts val="3500"/>
        </a:spcBef>
        <a:spcAft>
          <a:spcPct val="0"/>
        </a:spcAft>
        <a:buClr>
          <a:srgbClr val="000000"/>
        </a:buClr>
        <a:buSzPct val="171000"/>
        <a:buFont typeface="Gill Sans" pitchFamily="2" charset="0"/>
        <a:buChar char="•"/>
        <a:defRPr sz="2800">
          <a:solidFill>
            <a:schemeClr val="tx1"/>
          </a:solidFill>
          <a:latin typeface="微软雅黑"/>
          <a:ea typeface="微软雅黑"/>
          <a:cs typeface="微软雅黑"/>
          <a:sym typeface="Gill Sans" pitchFamily="2" charset="0"/>
        </a:defRPr>
      </a:lvl2pPr>
      <a:lvl3pPr marL="1066800" indent="-469900" algn="l" rtl="0" eaLnBrk="0" fontAlgn="base" hangingPunct="0">
        <a:spcBef>
          <a:spcPts val="3500"/>
        </a:spcBef>
        <a:spcAft>
          <a:spcPct val="0"/>
        </a:spcAft>
        <a:buClr>
          <a:srgbClr val="000000"/>
        </a:buClr>
        <a:buSzPct val="171000"/>
        <a:buFont typeface="Gill Sans" pitchFamily="2" charset="0"/>
        <a:buChar char="•"/>
        <a:defRPr sz="2800">
          <a:solidFill>
            <a:schemeClr val="tx1"/>
          </a:solidFill>
          <a:latin typeface="微软雅黑"/>
          <a:ea typeface="微软雅黑"/>
          <a:cs typeface="微软雅黑"/>
          <a:sym typeface="Gill Sans" pitchFamily="2" charset="0"/>
        </a:defRPr>
      </a:lvl3pPr>
      <a:lvl4pPr marL="1371600" indent="-469900" algn="l" rtl="0" eaLnBrk="0" fontAlgn="base" hangingPunct="0">
        <a:spcBef>
          <a:spcPts val="3500"/>
        </a:spcBef>
        <a:spcAft>
          <a:spcPct val="0"/>
        </a:spcAft>
        <a:buClr>
          <a:srgbClr val="000000"/>
        </a:buClr>
        <a:buSzPct val="171000"/>
        <a:buFont typeface="Gill Sans" pitchFamily="2" charset="0"/>
        <a:buChar char="•"/>
        <a:defRPr sz="2800">
          <a:solidFill>
            <a:schemeClr val="tx1"/>
          </a:solidFill>
          <a:latin typeface="微软雅黑"/>
          <a:ea typeface="微软雅黑"/>
          <a:cs typeface="微软雅黑"/>
          <a:sym typeface="Gill Sans" pitchFamily="2" charset="0"/>
        </a:defRPr>
      </a:lvl4pPr>
      <a:lvl5pPr marL="1663700" indent="-469900" algn="l" rtl="0" eaLnBrk="0" fontAlgn="base" hangingPunct="0">
        <a:spcBef>
          <a:spcPts val="3500"/>
        </a:spcBef>
        <a:spcAft>
          <a:spcPct val="0"/>
        </a:spcAft>
        <a:buClr>
          <a:srgbClr val="000000"/>
        </a:buClr>
        <a:buSzPct val="171000"/>
        <a:buFont typeface="Gill Sans" pitchFamily="2" charset="0"/>
        <a:buChar char="•"/>
        <a:defRPr sz="2800">
          <a:solidFill>
            <a:schemeClr val="tx1"/>
          </a:solidFill>
          <a:latin typeface="微软雅黑"/>
          <a:ea typeface="微软雅黑"/>
          <a:cs typeface="微软雅黑"/>
          <a:sym typeface="Gill Sans" pitchFamily="2" charset="0"/>
        </a:defRPr>
      </a:lvl5pPr>
      <a:lvl6pPr marL="2120900" indent="-469900" algn="l" rtl="0" fontAlgn="base">
        <a:spcBef>
          <a:spcPts val="3500"/>
        </a:spcBef>
        <a:spcAft>
          <a:spcPct val="0"/>
        </a:spcAft>
        <a:buClr>
          <a:srgbClr val="000000"/>
        </a:buClr>
        <a:buSzPct val="171000"/>
        <a:buFont typeface="Gill Sans" pitchFamily="-1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1" charset="0"/>
        </a:defRPr>
      </a:lvl6pPr>
      <a:lvl7pPr marL="2578100" indent="-469900" algn="l" rtl="0" fontAlgn="base">
        <a:spcBef>
          <a:spcPts val="3500"/>
        </a:spcBef>
        <a:spcAft>
          <a:spcPct val="0"/>
        </a:spcAft>
        <a:buClr>
          <a:srgbClr val="000000"/>
        </a:buClr>
        <a:buSzPct val="171000"/>
        <a:buFont typeface="Gill Sans" pitchFamily="-1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1" charset="0"/>
        </a:defRPr>
      </a:lvl7pPr>
      <a:lvl8pPr marL="3035300" indent="-469900" algn="l" rtl="0" fontAlgn="base">
        <a:spcBef>
          <a:spcPts val="3500"/>
        </a:spcBef>
        <a:spcAft>
          <a:spcPct val="0"/>
        </a:spcAft>
        <a:buClr>
          <a:srgbClr val="000000"/>
        </a:buClr>
        <a:buSzPct val="171000"/>
        <a:buFont typeface="Gill Sans" pitchFamily="-1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1" charset="0"/>
        </a:defRPr>
      </a:lvl8pPr>
      <a:lvl9pPr marL="3492500" indent="-469900" algn="l" rtl="0" fontAlgn="base">
        <a:spcBef>
          <a:spcPts val="3500"/>
        </a:spcBef>
        <a:spcAft>
          <a:spcPct val="0"/>
        </a:spcAft>
        <a:buClr>
          <a:srgbClr val="000000"/>
        </a:buClr>
        <a:buSzPct val="171000"/>
        <a:buFont typeface="Gill Sans" pitchFamily="-1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5800" y="8242300"/>
            <a:ext cx="2235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/>
          </p:cNvSpPr>
          <p:nvPr/>
        </p:nvSpPr>
        <p:spPr bwMode="auto">
          <a:xfrm>
            <a:off x="8305701" y="4073168"/>
            <a:ext cx="69807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14288" eaLnBrk="0" hangingPunct="0">
              <a:defRPr sz="3200">
                <a:solidFill>
                  <a:schemeClr val="tx1"/>
                </a:solidFill>
                <a:latin typeface="Gill Sans" pitchFamily="2" charset="0"/>
                <a:ea typeface="Heiti SC Light" pitchFamily="2" charset="-122"/>
                <a:sym typeface="Gill Sans" pitchFamily="2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Gill Sans" pitchFamily="2" charset="0"/>
                <a:ea typeface="Heiti SC Light" pitchFamily="2" charset="-122"/>
                <a:sym typeface="Gill Sans" pitchFamily="2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Gill Sans" pitchFamily="2" charset="0"/>
                <a:ea typeface="Heiti SC Light" pitchFamily="2" charset="-122"/>
                <a:sym typeface="Gill Sans" pitchFamily="2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Gill Sans" pitchFamily="2" charset="0"/>
                <a:ea typeface="Heiti SC Light" pitchFamily="2" charset="-122"/>
                <a:sym typeface="Gill Sans" pitchFamily="2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Gill Sans" pitchFamily="2" charset="0"/>
                <a:ea typeface="Heiti SC Light" pitchFamily="2" charset="-122"/>
                <a:sym typeface="Gill San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" pitchFamily="2" charset="0"/>
                <a:ea typeface="Heiti SC Light" pitchFamily="2" charset="-122"/>
                <a:sym typeface="Gill San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" pitchFamily="2" charset="0"/>
                <a:ea typeface="Heiti SC Light" pitchFamily="2" charset="-122"/>
                <a:sym typeface="Gill San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" pitchFamily="2" charset="0"/>
                <a:ea typeface="Heiti SC Light" pitchFamily="2" charset="-122"/>
                <a:sym typeface="Gill San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" pitchFamily="2" charset="0"/>
                <a:ea typeface="Heiti SC Light" pitchFamily="2" charset="-122"/>
                <a:sym typeface="Gill Sans" pitchFamily="2" charset="0"/>
              </a:defRPr>
            </a:lvl9pPr>
          </a:lstStyle>
          <a:p>
            <a:pPr algn="r"/>
            <a:r>
              <a:rPr lang="zh-CN" altLang="en-US" sz="5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Heiti SC Light" pitchFamily="2" charset="-122"/>
              </a:rPr>
              <a:t>与阿里大中台沟通概况</a:t>
            </a:r>
            <a:endParaRPr lang="en-US" altLang="zh-CN" sz="5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  <a:sym typeface="Heiti SC Light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"/>
          <p:cNvSpPr>
            <a:spLocks noGrp="1"/>
          </p:cNvSpPr>
          <p:nvPr>
            <p:ph type="title"/>
          </p:nvPr>
        </p:nvSpPr>
        <p:spPr>
          <a:xfrm>
            <a:off x="1143224" y="0"/>
            <a:ext cx="13931900" cy="1297856"/>
          </a:xfrm>
        </p:spPr>
        <p:txBody>
          <a:bodyPr/>
          <a:lstStyle/>
          <a:p>
            <a:r>
              <a:rPr kumimoji="1" lang="zh-CN" altLang="en-US" sz="4800" dirty="0"/>
              <a:t>中间</a:t>
            </a:r>
            <a:r>
              <a:rPr kumimoji="1" lang="zh-CN" altLang="en-US" sz="4800" dirty="0" smtClean="0"/>
              <a:t>件支撑：</a:t>
            </a:r>
            <a:r>
              <a:rPr kumimoji="1" lang="zh-CN" altLang="en-US" sz="5400" dirty="0" smtClean="0"/>
              <a:t>在线部分整体架构</a:t>
            </a:r>
            <a:endParaRPr kumimoji="1" lang="zh-CN" altLang="en-US" sz="5400" dirty="0"/>
          </a:p>
        </p:txBody>
      </p:sp>
      <p:sp>
        <p:nvSpPr>
          <p:cNvPr id="42" name="矩形 41"/>
          <p:cNvSpPr/>
          <p:nvPr/>
        </p:nvSpPr>
        <p:spPr>
          <a:xfrm>
            <a:off x="-584968" y="4156819"/>
            <a:ext cx="1523999" cy="2633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2" tIns="13970" rIns="78232" bIns="1397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 dirty="0"/>
          </a:p>
        </p:txBody>
      </p:sp>
      <p:graphicFrame>
        <p:nvGraphicFramePr>
          <p:cNvPr id="75" name="图示 74"/>
          <p:cNvGraphicFramePr/>
          <p:nvPr>
            <p:extLst>
              <p:ext uri="{D42A27DB-BD31-4B8C-83A1-F6EECF244321}">
                <p14:modId xmlns:p14="http://schemas.microsoft.com/office/powerpoint/2010/main" val="3313813020"/>
              </p:ext>
            </p:extLst>
          </p:nvPr>
        </p:nvGraphicFramePr>
        <p:xfrm>
          <a:off x="3955490" y="4073902"/>
          <a:ext cx="6692790" cy="287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6" name="矩形 75"/>
          <p:cNvSpPr/>
          <p:nvPr/>
        </p:nvSpPr>
        <p:spPr>
          <a:xfrm>
            <a:off x="-1111805" y="4084811"/>
            <a:ext cx="1523999" cy="2633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2" tIns="13970" rIns="78232" bIns="1397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 dirty="0"/>
          </a:p>
        </p:txBody>
      </p:sp>
      <p:sp>
        <p:nvSpPr>
          <p:cNvPr id="77" name="左箭头 76"/>
          <p:cNvSpPr/>
          <p:nvPr/>
        </p:nvSpPr>
        <p:spPr>
          <a:xfrm rot="16200000">
            <a:off x="6918742" y="3594072"/>
            <a:ext cx="360040" cy="44368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8" name="图示 77"/>
          <p:cNvGraphicFramePr/>
          <p:nvPr>
            <p:extLst>
              <p:ext uri="{D42A27DB-BD31-4B8C-83A1-F6EECF244321}">
                <p14:modId xmlns:p14="http://schemas.microsoft.com/office/powerpoint/2010/main" val="2290872639"/>
              </p:ext>
            </p:extLst>
          </p:nvPr>
        </p:nvGraphicFramePr>
        <p:xfrm>
          <a:off x="4019398" y="1547664"/>
          <a:ext cx="6556874" cy="2026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2" name="组合 16"/>
          <p:cNvGrpSpPr/>
          <p:nvPr/>
        </p:nvGrpSpPr>
        <p:grpSpPr>
          <a:xfrm rot="16200000">
            <a:off x="10281027" y="3356995"/>
            <a:ext cx="2532250" cy="732635"/>
            <a:chOff x="0" y="3489565"/>
            <a:chExt cx="6096002" cy="595391"/>
          </a:xfrm>
        </p:grpSpPr>
        <p:sp>
          <p:nvSpPr>
            <p:cNvPr id="83" name="矩形 82"/>
            <p:cNvSpPr/>
            <p:nvPr/>
          </p:nvSpPr>
          <p:spPr>
            <a:xfrm>
              <a:off x="2" y="3512464"/>
              <a:ext cx="6096000" cy="57249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矩形 83"/>
            <p:cNvSpPr/>
            <p:nvPr/>
          </p:nvSpPr>
          <p:spPr>
            <a:xfrm>
              <a:off x="0" y="3489565"/>
              <a:ext cx="6096000" cy="309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56896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/>
                <a:t>安全</a:t>
              </a:r>
              <a:endParaRPr lang="zh-CN" altLang="en-US" sz="1400" kern="1200" dirty="0"/>
            </a:p>
          </p:txBody>
        </p:sp>
      </p:grpSp>
      <p:grpSp>
        <p:nvGrpSpPr>
          <p:cNvPr id="85" name="组合 22"/>
          <p:cNvGrpSpPr/>
          <p:nvPr/>
        </p:nvGrpSpPr>
        <p:grpSpPr>
          <a:xfrm rot="16200000">
            <a:off x="11019797" y="3117049"/>
            <a:ext cx="1524000" cy="263347"/>
            <a:chOff x="1524000" y="3787260"/>
            <a:chExt cx="1524000" cy="263347"/>
          </a:xfrm>
        </p:grpSpPr>
        <p:sp>
          <p:nvSpPr>
            <p:cNvPr id="86" name="矩形 85"/>
            <p:cNvSpPr/>
            <p:nvPr/>
          </p:nvSpPr>
          <p:spPr>
            <a:xfrm>
              <a:off x="1524001" y="3787260"/>
              <a:ext cx="1523999" cy="263346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矩形 86"/>
            <p:cNvSpPr/>
            <p:nvPr/>
          </p:nvSpPr>
          <p:spPr>
            <a:xfrm>
              <a:off x="1524000" y="3787261"/>
              <a:ext cx="1523999" cy="26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dirty="0" smtClean="0"/>
                <a:t>防刷防攻击</a:t>
              </a:r>
              <a:endParaRPr lang="zh-CN" altLang="en-US" sz="1100" kern="1200" dirty="0"/>
            </a:p>
          </p:txBody>
        </p:sp>
      </p:grpSp>
      <p:grpSp>
        <p:nvGrpSpPr>
          <p:cNvPr id="88" name="组合 25"/>
          <p:cNvGrpSpPr/>
          <p:nvPr/>
        </p:nvGrpSpPr>
        <p:grpSpPr>
          <a:xfrm rot="16200000">
            <a:off x="11019796" y="4132724"/>
            <a:ext cx="1523999" cy="263346"/>
            <a:chOff x="4572000" y="3787261"/>
            <a:chExt cx="1523999" cy="263346"/>
          </a:xfrm>
        </p:grpSpPr>
        <p:sp>
          <p:nvSpPr>
            <p:cNvPr id="89" name="矩形 88"/>
            <p:cNvSpPr/>
            <p:nvPr/>
          </p:nvSpPr>
          <p:spPr>
            <a:xfrm>
              <a:off x="4572000" y="3787261"/>
              <a:ext cx="1523999" cy="263346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矩形 89"/>
            <p:cNvSpPr/>
            <p:nvPr/>
          </p:nvSpPr>
          <p:spPr>
            <a:xfrm>
              <a:off x="4572000" y="3787261"/>
              <a:ext cx="1523999" cy="26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dirty="0" smtClean="0"/>
                <a:t>安全扫描</a:t>
              </a:r>
              <a:endParaRPr lang="zh-CN" altLang="en-US" sz="1100" kern="1200" dirty="0"/>
            </a:p>
          </p:txBody>
        </p:sp>
      </p:grpSp>
      <p:sp>
        <p:nvSpPr>
          <p:cNvPr id="91" name="左箭头 90"/>
          <p:cNvSpPr/>
          <p:nvPr/>
        </p:nvSpPr>
        <p:spPr>
          <a:xfrm>
            <a:off x="10864304" y="4073902"/>
            <a:ext cx="360040" cy="154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左箭头 91"/>
          <p:cNvSpPr/>
          <p:nvPr/>
        </p:nvSpPr>
        <p:spPr>
          <a:xfrm>
            <a:off x="10864304" y="3073770"/>
            <a:ext cx="360040" cy="154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16"/>
          <p:cNvGrpSpPr/>
          <p:nvPr/>
        </p:nvGrpSpPr>
        <p:grpSpPr>
          <a:xfrm rot="16200000">
            <a:off x="1098955" y="3835693"/>
            <a:ext cx="3315685" cy="732635"/>
            <a:chOff x="0" y="3489565"/>
            <a:chExt cx="6096002" cy="595391"/>
          </a:xfrm>
        </p:grpSpPr>
        <p:sp>
          <p:nvSpPr>
            <p:cNvPr id="94" name="矩形 93"/>
            <p:cNvSpPr/>
            <p:nvPr/>
          </p:nvSpPr>
          <p:spPr>
            <a:xfrm>
              <a:off x="2" y="3512464"/>
              <a:ext cx="6096000" cy="57249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矩形 94"/>
            <p:cNvSpPr/>
            <p:nvPr/>
          </p:nvSpPr>
          <p:spPr>
            <a:xfrm>
              <a:off x="0" y="3489565"/>
              <a:ext cx="6096000" cy="309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56896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/>
                <a:t>立体监控</a:t>
              </a:r>
              <a:endParaRPr lang="zh-CN" altLang="en-US" sz="1400" dirty="0"/>
            </a:p>
          </p:txBody>
        </p:sp>
      </p:grpSp>
      <p:grpSp>
        <p:nvGrpSpPr>
          <p:cNvPr id="96" name="组合 22"/>
          <p:cNvGrpSpPr/>
          <p:nvPr/>
        </p:nvGrpSpPr>
        <p:grpSpPr>
          <a:xfrm rot="16200000">
            <a:off x="2387699" y="4076658"/>
            <a:ext cx="1095372" cy="375481"/>
            <a:chOff x="1524000" y="3787256"/>
            <a:chExt cx="1524000" cy="263350"/>
          </a:xfrm>
        </p:grpSpPr>
        <p:sp>
          <p:nvSpPr>
            <p:cNvPr id="97" name="矩形 96"/>
            <p:cNvSpPr/>
            <p:nvPr/>
          </p:nvSpPr>
          <p:spPr>
            <a:xfrm>
              <a:off x="1524001" y="3787260"/>
              <a:ext cx="1523999" cy="263346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" name="矩形 97"/>
            <p:cNvSpPr/>
            <p:nvPr/>
          </p:nvSpPr>
          <p:spPr>
            <a:xfrm>
              <a:off x="1524000" y="3787256"/>
              <a:ext cx="1523998" cy="26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/>
                <a:t>技术监控</a:t>
              </a:r>
              <a:endParaRPr lang="zh-CN" altLang="en-US" sz="1200" kern="1200" dirty="0"/>
            </a:p>
          </p:txBody>
        </p:sp>
      </p:grpSp>
      <p:grpSp>
        <p:nvGrpSpPr>
          <p:cNvPr id="99" name="组合 25"/>
          <p:cNvGrpSpPr/>
          <p:nvPr/>
        </p:nvGrpSpPr>
        <p:grpSpPr>
          <a:xfrm rot="16200000">
            <a:off x="2403064" y="5204295"/>
            <a:ext cx="1023933" cy="334783"/>
            <a:chOff x="3801725" y="3746573"/>
            <a:chExt cx="1247338" cy="334783"/>
          </a:xfrm>
        </p:grpSpPr>
        <p:sp>
          <p:nvSpPr>
            <p:cNvPr id="100" name="矩形 99"/>
            <p:cNvSpPr/>
            <p:nvPr/>
          </p:nvSpPr>
          <p:spPr>
            <a:xfrm>
              <a:off x="3873162" y="3746573"/>
              <a:ext cx="1175901" cy="334783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1" name="矩形 100"/>
            <p:cNvSpPr/>
            <p:nvPr/>
          </p:nvSpPr>
          <p:spPr>
            <a:xfrm>
              <a:off x="3801725" y="3818009"/>
              <a:ext cx="1166810" cy="26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/>
                <a:t>业务监控</a:t>
              </a:r>
              <a:endParaRPr lang="zh-CN" altLang="en-US" sz="1200" kern="1200" dirty="0"/>
            </a:p>
          </p:txBody>
        </p:sp>
      </p:grpSp>
      <p:sp>
        <p:nvSpPr>
          <p:cNvPr id="102" name="左箭头 101"/>
          <p:cNvSpPr/>
          <p:nvPr/>
        </p:nvSpPr>
        <p:spPr>
          <a:xfrm rot="7702857">
            <a:off x="3196264" y="2397138"/>
            <a:ext cx="518680" cy="119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左箭头 102"/>
          <p:cNvSpPr/>
          <p:nvPr/>
        </p:nvSpPr>
        <p:spPr>
          <a:xfrm rot="10974421">
            <a:off x="3098890" y="2903610"/>
            <a:ext cx="508510" cy="858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左箭头 103"/>
          <p:cNvSpPr/>
          <p:nvPr/>
        </p:nvSpPr>
        <p:spPr>
          <a:xfrm rot="10974421">
            <a:off x="3106680" y="4158179"/>
            <a:ext cx="508510" cy="858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组合 22"/>
          <p:cNvGrpSpPr/>
          <p:nvPr/>
        </p:nvGrpSpPr>
        <p:grpSpPr>
          <a:xfrm rot="16200000">
            <a:off x="2387694" y="2933649"/>
            <a:ext cx="1095372" cy="375481"/>
            <a:chOff x="1524000" y="3787256"/>
            <a:chExt cx="1524000" cy="263350"/>
          </a:xfrm>
        </p:grpSpPr>
        <p:sp>
          <p:nvSpPr>
            <p:cNvPr id="106" name="矩形 105"/>
            <p:cNvSpPr/>
            <p:nvPr/>
          </p:nvSpPr>
          <p:spPr>
            <a:xfrm>
              <a:off x="1524001" y="3787260"/>
              <a:ext cx="1523999" cy="263346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7" name="矩形 106"/>
            <p:cNvSpPr/>
            <p:nvPr/>
          </p:nvSpPr>
          <p:spPr>
            <a:xfrm>
              <a:off x="1524000" y="3787256"/>
              <a:ext cx="1523998" cy="26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13970" rIns="78232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 smtClean="0"/>
                <a:t>设备监控</a:t>
              </a:r>
              <a:endParaRPr lang="zh-CN" altLang="en-US" sz="1200" kern="1200" dirty="0"/>
            </a:p>
          </p:txBody>
        </p:sp>
      </p:grpSp>
      <p:sp>
        <p:nvSpPr>
          <p:cNvPr id="109" name="左箭头 108"/>
          <p:cNvSpPr/>
          <p:nvPr/>
        </p:nvSpPr>
        <p:spPr>
          <a:xfrm rot="10974421">
            <a:off x="3112410" y="5409382"/>
            <a:ext cx="508510" cy="858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左箭头 109"/>
          <p:cNvSpPr/>
          <p:nvPr/>
        </p:nvSpPr>
        <p:spPr>
          <a:xfrm rot="13352149">
            <a:off x="3037385" y="6294029"/>
            <a:ext cx="860341" cy="68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左箭头 110"/>
          <p:cNvSpPr/>
          <p:nvPr/>
        </p:nvSpPr>
        <p:spPr>
          <a:xfrm rot="19316456">
            <a:off x="10680583" y="5207010"/>
            <a:ext cx="696937" cy="1115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左箭头 111"/>
          <p:cNvSpPr/>
          <p:nvPr/>
        </p:nvSpPr>
        <p:spPr>
          <a:xfrm rot="18770880">
            <a:off x="10558153" y="5696853"/>
            <a:ext cx="1368153" cy="154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左箭头 112"/>
          <p:cNvSpPr/>
          <p:nvPr/>
        </p:nvSpPr>
        <p:spPr>
          <a:xfrm rot="1687178" flipV="1">
            <a:off x="10658784" y="2098046"/>
            <a:ext cx="81915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燕尾形 113"/>
          <p:cNvSpPr/>
          <p:nvPr/>
        </p:nvSpPr>
        <p:spPr bwMode="auto">
          <a:xfrm rot="5400000">
            <a:off x="7355206" y="6398124"/>
            <a:ext cx="450770" cy="1839083"/>
          </a:xfrm>
          <a:prstGeom prst="chevron">
            <a:avLst>
              <a:gd name="adj" fmla="val 64111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3303464" y="7521478"/>
            <a:ext cx="8856984" cy="1298994"/>
          </a:xfrm>
          <a:prstGeom prst="roundRect">
            <a:avLst>
              <a:gd name="adj" fmla="val 1233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内容占位符 2"/>
          <p:cNvSpPr txBox="1">
            <a:spLocks/>
          </p:cNvSpPr>
          <p:nvPr/>
        </p:nvSpPr>
        <p:spPr bwMode="auto">
          <a:xfrm>
            <a:off x="3589215" y="7673485"/>
            <a:ext cx="8295665" cy="98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75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75000"/>
              <a:buFont typeface="Verdana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与亚马逊，腾讯电商类似。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自动化运维是阿里强项。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521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"/>
          <p:cNvSpPr>
            <a:spLocks noGrp="1"/>
          </p:cNvSpPr>
          <p:nvPr>
            <p:ph type="title"/>
          </p:nvPr>
        </p:nvSpPr>
        <p:spPr>
          <a:xfrm>
            <a:off x="1143224" y="0"/>
            <a:ext cx="13931900" cy="1297856"/>
          </a:xfrm>
        </p:spPr>
        <p:txBody>
          <a:bodyPr/>
          <a:lstStyle/>
          <a:p>
            <a:r>
              <a:rPr kumimoji="1" lang="zh-CN" altLang="en-US" sz="4800" dirty="0"/>
              <a:t>中间</a:t>
            </a:r>
            <a:r>
              <a:rPr kumimoji="1" lang="zh-CN" altLang="en-US" sz="4800" dirty="0" smtClean="0"/>
              <a:t>件支撑：</a:t>
            </a:r>
            <a:r>
              <a:rPr kumimoji="1" lang="zh-CN" altLang="en-US" sz="5400" dirty="0" smtClean="0"/>
              <a:t>在线部分中间件支撑</a:t>
            </a:r>
            <a:endParaRPr kumimoji="1" lang="zh-CN" altLang="en-US" sz="5400" dirty="0"/>
          </a:p>
        </p:txBody>
      </p:sp>
      <p:sp>
        <p:nvSpPr>
          <p:cNvPr id="42" name="矩形 41"/>
          <p:cNvSpPr/>
          <p:nvPr/>
        </p:nvSpPr>
        <p:spPr>
          <a:xfrm>
            <a:off x="-584968" y="4156819"/>
            <a:ext cx="1523999" cy="2633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2" tIns="13970" rIns="78232" bIns="1397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 dirty="0"/>
          </a:p>
        </p:txBody>
      </p:sp>
      <p:sp>
        <p:nvSpPr>
          <p:cNvPr id="76" name="矩形 75"/>
          <p:cNvSpPr/>
          <p:nvPr/>
        </p:nvSpPr>
        <p:spPr>
          <a:xfrm>
            <a:off x="-1111805" y="4084811"/>
            <a:ext cx="1523999" cy="2633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2" tIns="13970" rIns="78232" bIns="1397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 dirty="0"/>
          </a:p>
        </p:txBody>
      </p:sp>
      <p:sp>
        <p:nvSpPr>
          <p:cNvPr id="38" name="矩形 37"/>
          <p:cNvSpPr/>
          <p:nvPr/>
        </p:nvSpPr>
        <p:spPr>
          <a:xfrm>
            <a:off x="5938866" y="1979712"/>
            <a:ext cx="295232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Nginx</a:t>
            </a:r>
            <a:r>
              <a:rPr lang="zh-CN" altLang="en-US" sz="1400" dirty="0">
                <a:latin typeface="+mj-ea"/>
                <a:ea typeface="+mj-ea"/>
              </a:rPr>
              <a:t>接入</a:t>
            </a:r>
          </a:p>
        </p:txBody>
      </p:sp>
      <p:sp>
        <p:nvSpPr>
          <p:cNvPr id="39" name="流程图: 磁盘 38"/>
          <p:cNvSpPr/>
          <p:nvPr/>
        </p:nvSpPr>
        <p:spPr>
          <a:xfrm>
            <a:off x="5823744" y="5747476"/>
            <a:ext cx="781236" cy="9144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mysql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5938866" y="2890664"/>
            <a:ext cx="295232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前端业务逻辑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931676" y="3823454"/>
            <a:ext cx="2952328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ea"/>
                <a:ea typeface="+mj-ea"/>
              </a:rPr>
              <a:t>HSF</a:t>
            </a:r>
            <a:r>
              <a:rPr lang="zh-CN" altLang="en-US" sz="1400" dirty="0">
                <a:latin typeface="+mj-ea"/>
                <a:ea typeface="+mj-ea"/>
              </a:rPr>
              <a:t>：</a:t>
            </a:r>
            <a:r>
              <a:rPr lang="en-US" altLang="zh-CN" sz="1400" dirty="0" smtClean="0">
                <a:latin typeface="+mj-ea"/>
                <a:ea typeface="+mj-ea"/>
              </a:rPr>
              <a:t>SOA</a:t>
            </a:r>
            <a:r>
              <a:rPr lang="zh-CN" altLang="en-US" sz="1400" dirty="0" smtClean="0">
                <a:latin typeface="+mj-ea"/>
                <a:ea typeface="+mj-ea"/>
              </a:rPr>
              <a:t>服务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16035" y="4770129"/>
            <a:ext cx="295232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数据存储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44" name="上下箭头 43"/>
          <p:cNvSpPr/>
          <p:nvPr/>
        </p:nvSpPr>
        <p:spPr>
          <a:xfrm>
            <a:off x="7290277" y="2451426"/>
            <a:ext cx="249506" cy="406896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上下箭头 44"/>
          <p:cNvSpPr/>
          <p:nvPr/>
        </p:nvSpPr>
        <p:spPr>
          <a:xfrm>
            <a:off x="7290277" y="3373016"/>
            <a:ext cx="249506" cy="406896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609644" y="3413960"/>
            <a:ext cx="10935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mtClean="0">
                <a:latin typeface="+mj-ea"/>
                <a:ea typeface="+mj-ea"/>
              </a:rPr>
              <a:t>同步</a:t>
            </a:r>
            <a:r>
              <a:rPr lang="en-US" altLang="zh-CN" sz="1600" smtClean="0">
                <a:latin typeface="+mj-ea"/>
                <a:ea typeface="+mj-ea"/>
              </a:rPr>
              <a:t>/</a:t>
            </a:r>
            <a:r>
              <a:rPr lang="zh-CN" altLang="en-US" sz="1600" b="1" smtClean="0">
                <a:latin typeface="+mj-ea"/>
                <a:ea typeface="+mj-ea"/>
              </a:rPr>
              <a:t>异步</a:t>
            </a:r>
            <a:endParaRPr lang="zh-CN" altLang="en-US" sz="1600" b="1"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25240" y="4386664"/>
            <a:ext cx="10935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mtClean="0">
                <a:latin typeface="+mj-ea"/>
                <a:ea typeface="+mj-ea"/>
              </a:rPr>
              <a:t>同步</a:t>
            </a:r>
            <a:r>
              <a:rPr lang="en-US" altLang="zh-CN" sz="1600" smtClean="0">
                <a:latin typeface="+mj-ea"/>
                <a:ea typeface="+mj-ea"/>
              </a:rPr>
              <a:t>/</a:t>
            </a:r>
            <a:r>
              <a:rPr lang="zh-CN" altLang="en-US" sz="1600" b="1" smtClean="0">
                <a:latin typeface="+mj-ea"/>
                <a:ea typeface="+mj-ea"/>
              </a:rPr>
              <a:t>异步</a:t>
            </a:r>
            <a:endParaRPr lang="zh-CN" altLang="en-US" sz="1600" b="1">
              <a:latin typeface="+mj-ea"/>
              <a:ea typeface="+mj-ea"/>
            </a:endParaRPr>
          </a:p>
        </p:txBody>
      </p:sp>
      <p:sp>
        <p:nvSpPr>
          <p:cNvPr id="48" name="上下箭头 47"/>
          <p:cNvSpPr/>
          <p:nvPr/>
        </p:nvSpPr>
        <p:spPr>
          <a:xfrm>
            <a:off x="7303410" y="4318322"/>
            <a:ext cx="249506" cy="406896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上下箭头 49"/>
          <p:cNvSpPr/>
          <p:nvPr/>
        </p:nvSpPr>
        <p:spPr>
          <a:xfrm>
            <a:off x="6089609" y="5464559"/>
            <a:ext cx="249506" cy="406896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磁盘 50"/>
          <p:cNvSpPr/>
          <p:nvPr/>
        </p:nvSpPr>
        <p:spPr>
          <a:xfrm>
            <a:off x="6687840" y="5747476"/>
            <a:ext cx="781236" cy="9144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mysql</a:t>
            </a:r>
            <a:endParaRPr lang="zh-CN" altLang="en-US" sz="2000" dirty="0"/>
          </a:p>
        </p:txBody>
      </p:sp>
      <p:sp>
        <p:nvSpPr>
          <p:cNvPr id="52" name="上箭头 51"/>
          <p:cNvSpPr/>
          <p:nvPr/>
        </p:nvSpPr>
        <p:spPr>
          <a:xfrm>
            <a:off x="6954258" y="5436096"/>
            <a:ext cx="248400" cy="4068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3" name="立方体 52"/>
          <p:cNvSpPr/>
          <p:nvPr/>
        </p:nvSpPr>
        <p:spPr>
          <a:xfrm>
            <a:off x="4185755" y="6357370"/>
            <a:ext cx="1224136" cy="914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54" name="上下箭头 53"/>
          <p:cNvSpPr/>
          <p:nvPr/>
        </p:nvSpPr>
        <p:spPr>
          <a:xfrm rot="2414028">
            <a:off x="5198709" y="5060584"/>
            <a:ext cx="248400" cy="1417690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/>
          <p:cNvSpPr/>
          <p:nvPr/>
        </p:nvSpPr>
        <p:spPr>
          <a:xfrm>
            <a:off x="9553860" y="3929464"/>
            <a:ext cx="1224136" cy="914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+mj-ea"/>
                <a:ea typeface="+mj-ea"/>
              </a:rPr>
              <a:t>Tair</a:t>
            </a:r>
            <a:r>
              <a:rPr lang="en-US" altLang="zh-CN" sz="1400" dirty="0" smtClean="0">
                <a:latin typeface="+mj-ea"/>
                <a:ea typeface="+mj-ea"/>
              </a:rPr>
              <a:t>: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分布式缓存</a:t>
            </a:r>
            <a:endParaRPr lang="zh-CN" altLang="en-US" sz="14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56" name="上箭头 55"/>
          <p:cNvSpPr/>
          <p:nvPr/>
        </p:nvSpPr>
        <p:spPr>
          <a:xfrm rot="8123772">
            <a:off x="9121469" y="3914137"/>
            <a:ext cx="248400" cy="666654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7" name="上下箭头 56"/>
          <p:cNvSpPr/>
          <p:nvPr/>
        </p:nvSpPr>
        <p:spPr>
          <a:xfrm rot="2414028">
            <a:off x="9100818" y="4474705"/>
            <a:ext cx="248400" cy="685313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云形 57"/>
          <p:cNvSpPr/>
          <p:nvPr/>
        </p:nvSpPr>
        <p:spPr>
          <a:xfrm>
            <a:off x="9769884" y="6024805"/>
            <a:ext cx="1526468" cy="914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+mj-ea"/>
                <a:ea typeface="+mj-ea"/>
              </a:rPr>
              <a:t>云平台</a:t>
            </a:r>
            <a:endParaRPr lang="zh-CN" altLang="en-US" sz="140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59" name="上下箭头 58"/>
          <p:cNvSpPr/>
          <p:nvPr/>
        </p:nvSpPr>
        <p:spPr>
          <a:xfrm rot="18926520">
            <a:off x="9352839" y="4943275"/>
            <a:ext cx="248400" cy="1417690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6043314" y="2970436"/>
            <a:ext cx="366712" cy="297656"/>
            <a:chOff x="2919362" y="2205072"/>
            <a:chExt cx="366712" cy="297656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362" y="2205072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762" y="2212216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组合 64"/>
          <p:cNvGrpSpPr/>
          <p:nvPr/>
        </p:nvGrpSpPr>
        <p:grpSpPr>
          <a:xfrm>
            <a:off x="6043314" y="3922928"/>
            <a:ext cx="366712" cy="297656"/>
            <a:chOff x="2919362" y="2205072"/>
            <a:chExt cx="366712" cy="297656"/>
          </a:xfrm>
        </p:grpSpPr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362" y="2205072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762" y="2212216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6033738" y="4841268"/>
            <a:ext cx="366712" cy="297656"/>
            <a:chOff x="2919362" y="2205072"/>
            <a:chExt cx="366712" cy="297656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362" y="2205072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762" y="2212216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组合 70"/>
          <p:cNvGrpSpPr/>
          <p:nvPr/>
        </p:nvGrpSpPr>
        <p:grpSpPr>
          <a:xfrm>
            <a:off x="4496644" y="7010648"/>
            <a:ext cx="366712" cy="297656"/>
            <a:chOff x="2919362" y="2205072"/>
            <a:chExt cx="366712" cy="297656"/>
          </a:xfrm>
        </p:grpSpPr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362" y="2205072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762" y="2212216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4" name="组合 73"/>
          <p:cNvGrpSpPr/>
          <p:nvPr/>
        </p:nvGrpSpPr>
        <p:grpSpPr>
          <a:xfrm>
            <a:off x="10349762" y="6542690"/>
            <a:ext cx="366712" cy="297656"/>
            <a:chOff x="2919362" y="2205072"/>
            <a:chExt cx="366712" cy="297656"/>
          </a:xfrm>
        </p:grpSpPr>
        <p:pic>
          <p:nvPicPr>
            <p:cNvPr id="109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362" y="2205072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762" y="2212216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1" name="组合 110"/>
          <p:cNvGrpSpPr/>
          <p:nvPr/>
        </p:nvGrpSpPr>
        <p:grpSpPr>
          <a:xfrm>
            <a:off x="10380718" y="4354259"/>
            <a:ext cx="366712" cy="297656"/>
            <a:chOff x="2919362" y="2205072"/>
            <a:chExt cx="366712" cy="297656"/>
          </a:xfrm>
        </p:grpSpPr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362" y="2205072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762" y="2212216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4" name="矩形 113"/>
          <p:cNvSpPr/>
          <p:nvPr/>
        </p:nvSpPr>
        <p:spPr>
          <a:xfrm>
            <a:off x="5849234" y="5457582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mtClean="0">
                <a:latin typeface="+mj-ea"/>
                <a:ea typeface="+mj-ea"/>
              </a:rPr>
              <a:t>读</a:t>
            </a:r>
            <a:r>
              <a:rPr lang="en-US" altLang="zh-CN" sz="1600" smtClean="0">
                <a:latin typeface="+mj-ea"/>
                <a:ea typeface="+mj-ea"/>
              </a:rPr>
              <a:t>/</a:t>
            </a:r>
            <a:r>
              <a:rPr lang="zh-CN" altLang="en-US" sz="1600" smtClean="0">
                <a:latin typeface="+mj-ea"/>
                <a:ea typeface="+mj-ea"/>
              </a:rPr>
              <a:t>写</a:t>
            </a:r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202658" y="551291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mtClean="0">
                <a:latin typeface="+mj-ea"/>
                <a:ea typeface="+mj-ea"/>
              </a:rPr>
              <a:t>写</a:t>
            </a:r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04148" y="6569060"/>
            <a:ext cx="9002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+mj-ea"/>
                <a:ea typeface="+mj-ea"/>
              </a:rPr>
              <a:t>TFS:</a:t>
            </a:r>
            <a:r>
              <a:rPr lang="zh-CN" altLang="en-US" sz="1400" dirty="0" smtClean="0">
                <a:solidFill>
                  <a:schemeClr val="dk1"/>
                </a:solidFill>
                <a:latin typeface="+mj-ea"/>
                <a:ea typeface="+mj-ea"/>
              </a:rPr>
              <a:t>分布式</a:t>
            </a:r>
            <a:r>
              <a:rPr lang="zh-CN" altLang="en-US" sz="1400" dirty="0">
                <a:solidFill>
                  <a:schemeClr val="dk1"/>
                </a:solidFill>
                <a:latin typeface="+mj-ea"/>
                <a:ea typeface="+mj-ea"/>
              </a:rPr>
              <a:t>文件系统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2866010" y="1979712"/>
            <a:ext cx="797494" cy="3988903"/>
            <a:chOff x="1208838" y="1196752"/>
            <a:chExt cx="797494" cy="3988903"/>
          </a:xfrm>
        </p:grpSpPr>
        <p:sp>
          <p:nvSpPr>
            <p:cNvPr id="118" name="右箭头标注 117"/>
            <p:cNvSpPr/>
            <p:nvPr/>
          </p:nvSpPr>
          <p:spPr>
            <a:xfrm>
              <a:off x="1405108" y="2248051"/>
              <a:ext cx="575334" cy="1584886"/>
            </a:xfrm>
            <a:prstGeom prst="rightArrowCallout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1208838" y="1196752"/>
              <a:ext cx="306326" cy="3988903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solidFill>
                  <a:schemeClr val="dk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dk1"/>
                  </a:solidFill>
                  <a:latin typeface="+mj-ea"/>
                  <a:ea typeface="+mj-ea"/>
                </a:rPr>
                <a:t>配置</a:t>
              </a:r>
              <a:r>
                <a:rPr lang="zh-CN" altLang="en-US" sz="1400" dirty="0">
                  <a:solidFill>
                    <a:schemeClr val="dk1"/>
                  </a:solidFill>
                  <a:latin typeface="+mj-ea"/>
                  <a:ea typeface="+mj-ea"/>
                </a:rPr>
                <a:t>中心</a:t>
              </a:r>
            </a:p>
          </p:txBody>
        </p:sp>
        <p:sp>
          <p:nvSpPr>
            <p:cNvPr id="120" name="虚尾箭头 119"/>
            <p:cNvSpPr/>
            <p:nvPr/>
          </p:nvSpPr>
          <p:spPr>
            <a:xfrm>
              <a:off x="1646292" y="2845792"/>
              <a:ext cx="360040" cy="439432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121" name="上下箭头 120"/>
          <p:cNvSpPr/>
          <p:nvPr/>
        </p:nvSpPr>
        <p:spPr>
          <a:xfrm>
            <a:off x="8141688" y="5262315"/>
            <a:ext cx="249506" cy="406896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7719384" y="5740015"/>
            <a:ext cx="1344720" cy="2847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+mj-ea"/>
                <a:ea typeface="+mj-ea"/>
              </a:rPr>
              <a:t>Histore</a:t>
            </a:r>
            <a:r>
              <a:rPr lang="en-US" altLang="zh-CN" sz="1400" dirty="0" smtClean="0">
                <a:latin typeface="+mj-ea"/>
                <a:ea typeface="+mj-ea"/>
              </a:rPr>
              <a:t>:</a:t>
            </a:r>
            <a:r>
              <a:rPr lang="zh-CN" altLang="en-US" sz="1400" dirty="0" smtClean="0">
                <a:latin typeface="+mj-ea"/>
                <a:ea typeface="+mj-ea"/>
              </a:rPr>
              <a:t>日志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25" name="立方体 124"/>
          <p:cNvSpPr/>
          <p:nvPr/>
        </p:nvSpPr>
        <p:spPr>
          <a:xfrm>
            <a:off x="3735512" y="4081864"/>
            <a:ext cx="1224136" cy="914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+mj-ea"/>
                <a:ea typeface="+mj-ea"/>
              </a:rPr>
              <a:t>MetaQ</a:t>
            </a:r>
            <a:r>
              <a:rPr lang="en-US" altLang="zh-CN" sz="1400" dirty="0" smtClean="0">
                <a:latin typeface="+mj-ea"/>
                <a:ea typeface="+mj-ea"/>
              </a:rPr>
              <a:t>:</a:t>
            </a:r>
            <a:r>
              <a:rPr lang="zh-CN" altLang="en-US" sz="1400" dirty="0" smtClean="0">
                <a:latin typeface="+mj-ea"/>
                <a:ea typeface="+mj-ea"/>
              </a:rPr>
              <a:t>消息队列</a:t>
            </a:r>
            <a:endParaRPr lang="zh-CN" altLang="en-US" sz="14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0533118" y="4506659"/>
            <a:ext cx="366712" cy="297656"/>
            <a:chOff x="2919362" y="2205072"/>
            <a:chExt cx="366712" cy="297656"/>
          </a:xfrm>
        </p:grpSpPr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362" y="2205072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762" y="2212216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0" name="上下箭头 129"/>
          <p:cNvSpPr/>
          <p:nvPr/>
        </p:nvSpPr>
        <p:spPr>
          <a:xfrm rot="2414028">
            <a:off x="5383403" y="3779067"/>
            <a:ext cx="248400" cy="685313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上下箭头 132"/>
          <p:cNvSpPr/>
          <p:nvPr/>
        </p:nvSpPr>
        <p:spPr>
          <a:xfrm rot="18926520">
            <a:off x="5346246" y="4406638"/>
            <a:ext cx="234917" cy="787723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立方体 133"/>
          <p:cNvSpPr/>
          <p:nvPr/>
        </p:nvSpPr>
        <p:spPr>
          <a:xfrm>
            <a:off x="9637079" y="2766227"/>
            <a:ext cx="1224136" cy="914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+mj-ea"/>
                <a:ea typeface="+mj-ea"/>
              </a:rPr>
              <a:t>configserver</a:t>
            </a:r>
            <a:r>
              <a:rPr lang="en-US" altLang="zh-CN" sz="1400" dirty="0" smtClean="0">
                <a:latin typeface="+mj-ea"/>
                <a:ea typeface="+mj-ea"/>
              </a:rPr>
              <a:t>:</a:t>
            </a:r>
            <a:r>
              <a:rPr lang="zh-CN" altLang="en-US" sz="1400" dirty="0" smtClean="0">
                <a:latin typeface="+mj-ea"/>
                <a:ea typeface="+mj-ea"/>
              </a:rPr>
              <a:t>负载均衡器</a:t>
            </a:r>
            <a:endParaRPr lang="zh-CN" altLang="en-US" sz="14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35" name="上箭头 134"/>
          <p:cNvSpPr/>
          <p:nvPr/>
        </p:nvSpPr>
        <p:spPr>
          <a:xfrm rot="8123772">
            <a:off x="9204688" y="2750900"/>
            <a:ext cx="248400" cy="666654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36" name="上下箭头 135"/>
          <p:cNvSpPr/>
          <p:nvPr/>
        </p:nvSpPr>
        <p:spPr>
          <a:xfrm rot="2414028">
            <a:off x="9184037" y="3311468"/>
            <a:ext cx="248400" cy="685313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/>
          <p:cNvGrpSpPr/>
          <p:nvPr/>
        </p:nvGrpSpPr>
        <p:grpSpPr>
          <a:xfrm>
            <a:off x="10463937" y="3191022"/>
            <a:ext cx="366712" cy="297656"/>
            <a:chOff x="2919362" y="2205072"/>
            <a:chExt cx="366712" cy="297656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362" y="2205072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9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762" y="2212216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0" name="组合 139"/>
          <p:cNvGrpSpPr/>
          <p:nvPr/>
        </p:nvGrpSpPr>
        <p:grpSpPr>
          <a:xfrm>
            <a:off x="10616337" y="3343422"/>
            <a:ext cx="366712" cy="297656"/>
            <a:chOff x="2919362" y="2205072"/>
            <a:chExt cx="366712" cy="297656"/>
          </a:xfrm>
        </p:grpSpPr>
        <p:pic>
          <p:nvPicPr>
            <p:cNvPr id="141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362" y="2205072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762" y="2212216"/>
              <a:ext cx="214312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3" name="立方体 142"/>
          <p:cNvSpPr/>
          <p:nvPr/>
        </p:nvSpPr>
        <p:spPr>
          <a:xfrm>
            <a:off x="3735512" y="2929736"/>
            <a:ext cx="1224136" cy="914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频率限制组建</a:t>
            </a:r>
            <a:endParaRPr lang="zh-CN" altLang="en-US" sz="14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44" name="上下箭头 143"/>
          <p:cNvSpPr/>
          <p:nvPr/>
        </p:nvSpPr>
        <p:spPr>
          <a:xfrm rot="2414028">
            <a:off x="5383403" y="2626939"/>
            <a:ext cx="248400" cy="685313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下箭头 144"/>
          <p:cNvSpPr/>
          <p:nvPr/>
        </p:nvSpPr>
        <p:spPr>
          <a:xfrm rot="18926520">
            <a:off x="5346246" y="3254510"/>
            <a:ext cx="234917" cy="787723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12011026" y="2132112"/>
            <a:ext cx="306326" cy="3988903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鹰</a:t>
            </a:r>
            <a:r>
              <a:rPr lang="zh-CN" altLang="en-US" sz="1400" dirty="0" smtClean="0">
                <a:latin typeface="+mj-ea"/>
                <a:ea typeface="+mj-ea"/>
              </a:rPr>
              <a:t>眼：立体监控</a:t>
            </a:r>
            <a:endParaRPr lang="en-US" altLang="zh-CN" sz="1400" dirty="0" smtClean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2574202" y="2095265"/>
            <a:ext cx="306326" cy="3988903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过载保护</a:t>
            </a:r>
            <a:endParaRPr lang="en-US" altLang="zh-CN" sz="1400" dirty="0" smtClean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26322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"/>
          <p:cNvSpPr>
            <a:spLocks noGrp="1"/>
          </p:cNvSpPr>
          <p:nvPr>
            <p:ph type="title"/>
          </p:nvPr>
        </p:nvSpPr>
        <p:spPr>
          <a:xfrm>
            <a:off x="1155700" y="177800"/>
            <a:ext cx="13931900" cy="1297856"/>
          </a:xfrm>
        </p:spPr>
        <p:txBody>
          <a:bodyPr/>
          <a:lstStyle/>
          <a:p>
            <a:r>
              <a:rPr kumimoji="1" lang="zh-CN" altLang="en-US" sz="5400" dirty="0"/>
              <a:t>中间</a:t>
            </a:r>
            <a:r>
              <a:rPr kumimoji="1" lang="zh-CN" altLang="en-US" sz="5400" dirty="0" smtClean="0"/>
              <a:t>件支撑：海量之道相关</a:t>
            </a:r>
            <a:endParaRPr kumimoji="1" lang="zh-CN" altLang="en-US" sz="5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58558"/>
              </p:ext>
            </p:extLst>
          </p:nvPr>
        </p:nvGraphicFramePr>
        <p:xfrm>
          <a:off x="1647280" y="1475656"/>
          <a:ext cx="12313368" cy="7000198"/>
        </p:xfrm>
        <a:graphic>
          <a:graphicData uri="http://schemas.openxmlformats.org/drawingml/2006/table">
            <a:tbl>
              <a:tblPr/>
              <a:tblGrid>
                <a:gridCol w="2808312"/>
                <a:gridCol w="9505056"/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SET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部署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思路，不用组建支撑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384779">
                <a:tc rowSpan="3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全网调度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阿里核心业务（交易系统等），多机房同等冗余部署，每个机房内数据做独立主备，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cache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和数据库都存全量数据，机房之间主库数据做热备同步，成本较高。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551325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非核心业务，单机房主备部署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4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个机房，上海两个，杭州，深圳。张北机房建设中。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82409"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灰度升级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思路，不用组建支撑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576064">
                <a:tc rowSpan="2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过载保护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TMD</a:t>
                      </a:r>
                      <a:r>
                        <a:rPr kumimoji="1" lang="zh-CN" altLang="en-US" sz="2000" dirty="0" smtClean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前端接入层过载保护组建，基于频率控制和反馈机制两个纬度构建。</a:t>
                      </a:r>
                      <a:endParaRPr kumimoji="1" lang="en-US" altLang="zh-CN" sz="2000" dirty="0" smtClean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Sentinel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，服务层过载保护组建，基于频率控制和反馈机制两个纬度构建。</a:t>
                      </a:r>
                      <a:endParaRPr kumimoji="1" lang="en-US" altLang="zh-CN" sz="2000" dirty="0" smtClean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32048">
                <a:tc rowSpan="2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立体监控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Eaglesye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，立体监控平台。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98714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Alimonitor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，偏向于设备监控。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98714">
                <a:tc rowSpan="4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自动部署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服务构建在虚拟机上，并有中间件来动态的分配和调度虚拟机。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98714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容量管理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：有中间件做压测，并根据压测结果，分配资源自动部署的中间件联动，直接根据预估压力和压测结果完成部署。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98714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CMDB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，设备管理系统。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98714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发布流程，有一个</a:t>
                      </a:r>
                      <a:r>
                        <a:rPr lang="zh-CN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发布流程系统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控制。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98714"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柔性可用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Diamond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，阿里配置中心，统一集中配置管理，本地读取，提供内存级的开关控制能力，柔性开关可立即生效且不影响性能。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6909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"/>
          <p:cNvSpPr>
            <a:spLocks noGrp="1"/>
          </p:cNvSpPr>
          <p:nvPr>
            <p:ph type="title"/>
          </p:nvPr>
        </p:nvSpPr>
        <p:spPr>
          <a:xfrm>
            <a:off x="1155700" y="177800"/>
            <a:ext cx="13931900" cy="1297856"/>
          </a:xfrm>
        </p:spPr>
        <p:txBody>
          <a:bodyPr/>
          <a:lstStyle/>
          <a:p>
            <a:r>
              <a:rPr kumimoji="1" lang="zh-CN" altLang="en-US" sz="5400" dirty="0"/>
              <a:t>中间</a:t>
            </a:r>
            <a:r>
              <a:rPr kumimoji="1" lang="zh-CN" altLang="en-US" sz="5400" dirty="0" smtClean="0"/>
              <a:t>件支撑：其他基础组建</a:t>
            </a:r>
            <a:endParaRPr kumimoji="1" lang="zh-CN" altLang="en-US" sz="5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21580"/>
              </p:ext>
            </p:extLst>
          </p:nvPr>
        </p:nvGraphicFramePr>
        <p:xfrm>
          <a:off x="1647280" y="1475656"/>
          <a:ext cx="12313368" cy="7393206"/>
        </p:xfrm>
        <a:graphic>
          <a:graphicData uri="http://schemas.openxmlformats.org/drawingml/2006/table">
            <a:tbl>
              <a:tblPr/>
              <a:tblGrid>
                <a:gridCol w="2808312"/>
                <a:gridCol w="9505056"/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负载均衡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Configserver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，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基于反馈，有动态摘除能力的负载均衡器。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前端接入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Tengine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HTTP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接入，基于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nginx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改造。</a:t>
                      </a: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SOA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服务支撑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HSF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，业务中间件，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SOA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服务支撑。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SOA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治理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调用依赖梳理组建，可以用来梳理清楚服务之间的调用关系。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384779"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同步变异步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MetaQ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，消息队列。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82409">
                <a:tc rowSpan="5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存储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Tair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charset="0"/>
                        </a:rPr>
                        <a:t>，分布式缓存。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TDDL</a:t>
                      </a:r>
                      <a:r>
                        <a:rPr kumimoji="1" lang="zh-CN" altLang="en-US" sz="20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，分库分表组建。</a:t>
                      </a:r>
                      <a:endParaRPr kumimoji="1" lang="en-US" altLang="zh-CN" sz="20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数据库基于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mysql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做过简单封装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kumimoji="1" lang="en-US" altLang="zh-CN" sz="2000" dirty="0" smtClean="0">
                        <a:solidFill>
                          <a:srgbClr val="7030A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Histore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，日志存储。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TFS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，分布式文件系统。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32048">
                <a:tc rowSpan="3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安全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安全扫描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域名爬扫，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CGI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扫描，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flash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扫描等。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98714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防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DDOS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攻击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98714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接口防刷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98714">
                <a:tc rowSpan="2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数据计算平台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ODPS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,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阿里离线数据计算平台。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98714">
                <a:tc vMerge="1"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JSTORM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,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大中台实时数据计算平台。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498714"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分布式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ID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生成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分布式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生成器。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144" marR="7144" marT="71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5119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2&quot;&gt;&lt;elem m_fUsage=&quot;4.98177459900000040000E+000&quot;&gt;&lt;m_msothmcolidx val=&quot;0&quot;/&gt;&lt;m_rgb r=&quot;9&quot; g=&quot;ba&quot; b=&quot;c4&quot;/&gt;&lt;m_ppcolschidx tagver0=&quot;23004&quot; tagname0=&quot;m_ppcolschidxUNRECOGNIZED&quot; val=&quot;0&quot;/&gt;&lt;m_nBrightness val=&quot;0&quot;/&gt;&lt;/elem&gt;&lt;elem m_fUsage=&quot;1.53144100000000010000E+000&quot;&gt;&lt;m_msothmcolidx val=&quot;0&quot;/&gt;&lt;m_rgb r=&quot;e8&quot; g=&quot;cf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</p:tagLst>
</file>

<file path=ppt/theme/theme1.xml><?xml version="1.0" encoding="utf-8"?>
<a:theme xmlns:a="http://schemas.openxmlformats.org/drawingml/2006/main" name="标题与项目符号 - 2 栏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2 栏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" charset="0"/>
            <a:ea typeface="Heiti SC Light" pitchFamily="-1" charset="-122"/>
            <a:cs typeface="Heiti SC Light" pitchFamily="-1" charset="-122"/>
            <a:sym typeface="Gill San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" charset="0"/>
            <a:ea typeface="Heiti SC Light" pitchFamily="-1" charset="-122"/>
            <a:cs typeface="Heiti SC Light" pitchFamily="-1" charset="-122"/>
            <a:sym typeface="Gill Sans" pitchFamily="-1" charset="0"/>
          </a:defRPr>
        </a:defPPr>
      </a:lstStyle>
    </a:lnDef>
  </a:objectDefaults>
  <a:extraClrSchemeLst>
    <a:extraClrScheme>
      <a:clrScheme name="标题与项目符号 - 2 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94783</TotalTime>
  <Pages>0</Pages>
  <Words>631</Words>
  <Characters>0</Characters>
  <Application>Microsoft Office PowerPoint</Application>
  <PresentationFormat>自定义</PresentationFormat>
  <Lines>0</Lines>
  <Paragraphs>118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标题与项目符号 - 2 栏</vt:lpstr>
      <vt:lpstr>PowerPoint 演示文稿</vt:lpstr>
      <vt:lpstr>中间件支撑：在线部分整体架构</vt:lpstr>
      <vt:lpstr>中间件支撑：在线部分中间件支撑</vt:lpstr>
      <vt:lpstr>中间件支撑：海量之道相关</vt:lpstr>
      <vt:lpstr>中间件支撑：其他基础组建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Administrator</cp:lastModifiedBy>
  <cp:revision>1922</cp:revision>
  <cp:lastPrinted>2015-07-15T02:49:32Z</cp:lastPrinted>
  <dcterms:modified xsi:type="dcterms:W3CDTF">2016-05-12T08:48:15Z</dcterms:modified>
</cp:coreProperties>
</file>