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28894" y="571456"/>
            <a:ext cx="6072262" cy="6215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M6</a:t>
            </a:r>
            <a:r>
              <a:rPr lang="zh-CN" altLang="en-US" sz="1200" dirty="0" smtClean="0"/>
              <a:t>机房</a:t>
            </a:r>
          </a:p>
        </p:txBody>
      </p:sp>
      <p:sp>
        <p:nvSpPr>
          <p:cNvPr id="6" name="矩形 5"/>
          <p:cNvSpPr/>
          <p:nvPr/>
        </p:nvSpPr>
        <p:spPr>
          <a:xfrm>
            <a:off x="5857852" y="857208"/>
            <a:ext cx="2928958" cy="12859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Redis1</a:t>
            </a:r>
            <a:r>
              <a:rPr lang="zh-CN" altLang="en-US" sz="1200" dirty="0" smtClean="0"/>
              <a:t>物理机器（</a:t>
            </a:r>
            <a:r>
              <a:rPr lang="en-US" altLang="zh-CN" sz="1200" dirty="0" smtClean="0"/>
              <a:t>10.100.35.56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7" name="剪去单角的矩形 6"/>
          <p:cNvSpPr/>
          <p:nvPr/>
        </p:nvSpPr>
        <p:spPr>
          <a:xfrm>
            <a:off x="6286480" y="1142960"/>
            <a:ext cx="2286016" cy="428652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57852" y="2357406"/>
            <a:ext cx="2928958" cy="13573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Redis2</a:t>
            </a:r>
            <a:r>
              <a:rPr lang="zh-CN" altLang="en-US" sz="1200" dirty="0" smtClean="0"/>
              <a:t>物理机器（</a:t>
            </a:r>
            <a:r>
              <a:rPr lang="en-US" altLang="zh-CN" sz="1200" dirty="0" smtClean="0"/>
              <a:t>10.100.35.55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5857852" y="3857604"/>
            <a:ext cx="2928958" cy="13573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Redis3</a:t>
            </a:r>
            <a:r>
              <a:rPr lang="zh-CN" altLang="en-US" sz="1200" dirty="0" smtClean="0"/>
              <a:t>物理机器（</a:t>
            </a:r>
            <a:r>
              <a:rPr lang="en-US" altLang="zh-CN" sz="1200" dirty="0" smtClean="0"/>
              <a:t>10.100.35.53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5857852" y="5357802"/>
            <a:ext cx="2928958" cy="13573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Redis4</a:t>
            </a:r>
            <a:r>
              <a:rPr lang="zh-CN" altLang="en-US" sz="1200" dirty="0" smtClean="0"/>
              <a:t>物理机器（</a:t>
            </a:r>
            <a:r>
              <a:rPr lang="en-US" altLang="zh-CN" sz="1200" dirty="0" smtClean="0"/>
              <a:t>10.100.35.52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3214646" y="2143092"/>
            <a:ext cx="2143140" cy="27860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YKS</a:t>
            </a:r>
            <a:r>
              <a:rPr lang="zh-CN" altLang="en-US" sz="1200" dirty="0" smtClean="0"/>
              <a:t>测试物理机器（</a:t>
            </a:r>
            <a:r>
              <a:rPr lang="en-US" altLang="zh-CN" sz="1200" dirty="0" smtClean="0"/>
              <a:t>10.100.35.54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  <p:cxnSp>
        <p:nvCxnSpPr>
          <p:cNvPr id="41" name="直接箭头连接符 40"/>
          <p:cNvCxnSpPr>
            <a:stCxn id="58" idx="0"/>
          </p:cNvCxnSpPr>
          <p:nvPr/>
        </p:nvCxnSpPr>
        <p:spPr>
          <a:xfrm flipV="1">
            <a:off x="5143472" y="1000085"/>
            <a:ext cx="714380" cy="2607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8" idx="0"/>
          </p:cNvCxnSpPr>
          <p:nvPr/>
        </p:nvCxnSpPr>
        <p:spPr>
          <a:xfrm flipV="1">
            <a:off x="5143472" y="2714597"/>
            <a:ext cx="642942" cy="892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8" idx="0"/>
            <a:endCxn id="29" idx="1"/>
          </p:cNvCxnSpPr>
          <p:nvPr/>
        </p:nvCxnSpPr>
        <p:spPr>
          <a:xfrm>
            <a:off x="5143472" y="3607571"/>
            <a:ext cx="714380" cy="928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8" idx="0"/>
          </p:cNvCxnSpPr>
          <p:nvPr/>
        </p:nvCxnSpPr>
        <p:spPr>
          <a:xfrm>
            <a:off x="5143472" y="3607571"/>
            <a:ext cx="714380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14282" y="1857364"/>
            <a:ext cx="1928826" cy="3500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b8</a:t>
            </a:r>
            <a:r>
              <a:rPr lang="zh-CN" altLang="en-US" sz="1200" dirty="0" smtClean="0"/>
              <a:t>机房</a:t>
            </a:r>
          </a:p>
        </p:txBody>
      </p:sp>
      <p:sp>
        <p:nvSpPr>
          <p:cNvPr id="53" name="矩形 52"/>
          <p:cNvSpPr/>
          <p:nvPr/>
        </p:nvSpPr>
        <p:spPr>
          <a:xfrm>
            <a:off x="285720" y="2714596"/>
            <a:ext cx="1357290" cy="15001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YKS</a:t>
            </a:r>
            <a:r>
              <a:rPr lang="zh-CN" altLang="en-US" sz="1200" dirty="0" smtClean="0"/>
              <a:t>线上物理机器（</a:t>
            </a:r>
            <a:r>
              <a:rPr lang="en-US" altLang="zh-CN" sz="1200" dirty="0" smtClean="0"/>
              <a:t>10.103.29.186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dirty="0" smtClean="0"/>
          </a:p>
        </p:txBody>
      </p:sp>
      <p:sp>
        <p:nvSpPr>
          <p:cNvPr id="54" name="单圆角矩形 53"/>
          <p:cNvSpPr/>
          <p:nvPr/>
        </p:nvSpPr>
        <p:spPr>
          <a:xfrm>
            <a:off x="500002" y="3286100"/>
            <a:ext cx="1071602" cy="642942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YKS</a:t>
            </a:r>
            <a:r>
              <a:rPr lang="zh-CN" altLang="en-US" dirty="0" smtClean="0"/>
              <a:t>进程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54" idx="0"/>
            <a:endCxn id="58" idx="2"/>
          </p:cNvCxnSpPr>
          <p:nvPr/>
        </p:nvCxnSpPr>
        <p:spPr>
          <a:xfrm>
            <a:off x="1571604" y="3607571"/>
            <a:ext cx="17859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单圆角矩形 57"/>
          <p:cNvSpPr/>
          <p:nvPr/>
        </p:nvSpPr>
        <p:spPr>
          <a:xfrm>
            <a:off x="3357522" y="2786034"/>
            <a:ext cx="1785950" cy="164307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YKS</a:t>
            </a:r>
            <a:r>
              <a:rPr lang="zh-CN" altLang="en-US" sz="1200" dirty="0" smtClean="0"/>
              <a:t>进程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err="1" smtClean="0"/>
              <a:t>Centinel</a:t>
            </a:r>
            <a:r>
              <a:rPr lang="zh-CN" altLang="en-US" sz="1200" dirty="0" smtClean="0"/>
              <a:t>源：</a:t>
            </a:r>
            <a:r>
              <a:rPr lang="en-US" altLang="zh-CN" sz="1200" dirty="0" smtClean="0"/>
              <a:t>sentinel1-sentinel8</a:t>
            </a:r>
          </a:p>
          <a:p>
            <a:endParaRPr lang="en-US" altLang="zh-CN" sz="1200" dirty="0" smtClean="0"/>
          </a:p>
          <a:p>
            <a:r>
              <a:rPr lang="en-US" altLang="zh-CN" sz="1200" dirty="0" err="1" smtClean="0"/>
              <a:t>Redis</a:t>
            </a:r>
            <a:r>
              <a:rPr lang="zh-CN" altLang="en-US" sz="1200" dirty="0" smtClean="0"/>
              <a:t>源引用：</a:t>
            </a:r>
            <a:endParaRPr lang="en-US" altLang="zh-CN" sz="1200" dirty="0" smtClean="0"/>
          </a:p>
          <a:p>
            <a:r>
              <a:rPr lang="en-US" altLang="zh-CN" sz="1200" dirty="0" smtClean="0"/>
              <a:t>Master1-master4</a:t>
            </a:r>
            <a:endParaRPr lang="zh-CN" altLang="en-US" sz="1200" dirty="0" smtClean="0"/>
          </a:p>
          <a:p>
            <a:endParaRPr lang="zh-CN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43010" y="307178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Tcpcopy</a:t>
            </a:r>
            <a:r>
              <a:rPr lang="en-US" altLang="zh-CN" dirty="0" smtClean="0"/>
              <a:t> request</a:t>
            </a:r>
            <a:endParaRPr lang="zh-CN" altLang="en-US" dirty="0"/>
          </a:p>
        </p:txBody>
      </p:sp>
      <p:sp>
        <p:nvSpPr>
          <p:cNvPr id="82" name="剪去同侧角的矩形 81"/>
          <p:cNvSpPr/>
          <p:nvPr/>
        </p:nvSpPr>
        <p:spPr>
          <a:xfrm>
            <a:off x="6429388" y="1214422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Master1</a:t>
            </a:r>
            <a:endParaRPr lang="zh-CN" altLang="en-US" sz="1400" dirty="0"/>
          </a:p>
        </p:txBody>
      </p:sp>
      <p:sp>
        <p:nvSpPr>
          <p:cNvPr id="83" name="剪去同侧角的矩形 82"/>
          <p:cNvSpPr/>
          <p:nvPr/>
        </p:nvSpPr>
        <p:spPr>
          <a:xfrm>
            <a:off x="7429520" y="1214422"/>
            <a:ext cx="928694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sentinel1</a:t>
            </a:r>
            <a:endParaRPr lang="zh-CN" altLang="en-US" sz="1400" dirty="0"/>
          </a:p>
        </p:txBody>
      </p:sp>
      <p:sp>
        <p:nvSpPr>
          <p:cNvPr id="84" name="剪去单角的矩形 83"/>
          <p:cNvSpPr/>
          <p:nvPr/>
        </p:nvSpPr>
        <p:spPr>
          <a:xfrm>
            <a:off x="6286512" y="1643050"/>
            <a:ext cx="2286016" cy="428652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剪去同侧角的矩形 84"/>
          <p:cNvSpPr/>
          <p:nvPr/>
        </p:nvSpPr>
        <p:spPr>
          <a:xfrm>
            <a:off x="6429420" y="1714512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slave4</a:t>
            </a:r>
            <a:endParaRPr lang="zh-CN" altLang="en-US" sz="1400" dirty="0"/>
          </a:p>
        </p:txBody>
      </p:sp>
      <p:sp>
        <p:nvSpPr>
          <p:cNvPr id="86" name="剪去同侧角的矩形 85"/>
          <p:cNvSpPr/>
          <p:nvPr/>
        </p:nvSpPr>
        <p:spPr>
          <a:xfrm>
            <a:off x="7429552" y="1714512"/>
            <a:ext cx="928694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sentinel8</a:t>
            </a:r>
            <a:endParaRPr lang="zh-CN" altLang="en-US" sz="1400" dirty="0"/>
          </a:p>
        </p:txBody>
      </p:sp>
      <p:sp>
        <p:nvSpPr>
          <p:cNvPr id="91" name="剪去单角的矩形 90"/>
          <p:cNvSpPr/>
          <p:nvPr/>
        </p:nvSpPr>
        <p:spPr>
          <a:xfrm>
            <a:off x="6215074" y="2643182"/>
            <a:ext cx="2286016" cy="428652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剪去同侧角的矩形 91"/>
          <p:cNvSpPr/>
          <p:nvPr/>
        </p:nvSpPr>
        <p:spPr>
          <a:xfrm>
            <a:off x="6357982" y="2714644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Master2</a:t>
            </a:r>
            <a:endParaRPr lang="zh-CN" altLang="en-US" sz="1400" dirty="0"/>
          </a:p>
        </p:txBody>
      </p:sp>
      <p:sp>
        <p:nvSpPr>
          <p:cNvPr id="93" name="剪去同侧角的矩形 92"/>
          <p:cNvSpPr/>
          <p:nvPr/>
        </p:nvSpPr>
        <p:spPr>
          <a:xfrm>
            <a:off x="7358114" y="2714644"/>
            <a:ext cx="928694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sentinel2</a:t>
            </a:r>
            <a:endParaRPr lang="zh-CN" altLang="en-US" sz="1400" dirty="0"/>
          </a:p>
        </p:txBody>
      </p:sp>
      <p:sp>
        <p:nvSpPr>
          <p:cNvPr id="94" name="剪去单角的矩形 93"/>
          <p:cNvSpPr/>
          <p:nvPr/>
        </p:nvSpPr>
        <p:spPr>
          <a:xfrm>
            <a:off x="6215074" y="3143248"/>
            <a:ext cx="2286016" cy="428652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剪去同侧角的矩形 94"/>
          <p:cNvSpPr/>
          <p:nvPr/>
        </p:nvSpPr>
        <p:spPr>
          <a:xfrm>
            <a:off x="6357982" y="3214710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slave3</a:t>
            </a:r>
            <a:endParaRPr lang="zh-CN" altLang="en-US" sz="1400" dirty="0"/>
          </a:p>
        </p:txBody>
      </p:sp>
      <p:sp>
        <p:nvSpPr>
          <p:cNvPr id="96" name="剪去同侧角的矩形 95"/>
          <p:cNvSpPr/>
          <p:nvPr/>
        </p:nvSpPr>
        <p:spPr>
          <a:xfrm>
            <a:off x="7358114" y="3214710"/>
            <a:ext cx="928694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sentinel7</a:t>
            </a:r>
            <a:endParaRPr lang="zh-CN" altLang="en-US" sz="1400" dirty="0"/>
          </a:p>
        </p:txBody>
      </p:sp>
      <p:sp>
        <p:nvSpPr>
          <p:cNvPr id="101" name="剪去单角的矩形 100"/>
          <p:cNvSpPr/>
          <p:nvPr/>
        </p:nvSpPr>
        <p:spPr>
          <a:xfrm>
            <a:off x="6286512" y="4143380"/>
            <a:ext cx="2286016" cy="428652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剪去同侧角的矩形 101"/>
          <p:cNvSpPr/>
          <p:nvPr/>
        </p:nvSpPr>
        <p:spPr>
          <a:xfrm>
            <a:off x="6429420" y="4214842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Master3</a:t>
            </a:r>
            <a:endParaRPr lang="zh-CN" altLang="en-US" sz="1400" dirty="0"/>
          </a:p>
        </p:txBody>
      </p:sp>
      <p:sp>
        <p:nvSpPr>
          <p:cNvPr id="103" name="剪去同侧角的矩形 102"/>
          <p:cNvSpPr/>
          <p:nvPr/>
        </p:nvSpPr>
        <p:spPr>
          <a:xfrm>
            <a:off x="7429552" y="4214842"/>
            <a:ext cx="928694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sentinel3</a:t>
            </a:r>
            <a:endParaRPr lang="zh-CN" altLang="en-US" sz="1400" dirty="0"/>
          </a:p>
        </p:txBody>
      </p:sp>
      <p:sp>
        <p:nvSpPr>
          <p:cNvPr id="104" name="剪去单角的矩形 103"/>
          <p:cNvSpPr/>
          <p:nvPr/>
        </p:nvSpPr>
        <p:spPr>
          <a:xfrm>
            <a:off x="6286512" y="4643446"/>
            <a:ext cx="2286016" cy="428652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剪去同侧角的矩形 104"/>
          <p:cNvSpPr/>
          <p:nvPr/>
        </p:nvSpPr>
        <p:spPr>
          <a:xfrm>
            <a:off x="6429388" y="4714908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slave2</a:t>
            </a:r>
            <a:endParaRPr lang="zh-CN" altLang="en-US" sz="1400" dirty="0"/>
          </a:p>
        </p:txBody>
      </p:sp>
      <p:sp>
        <p:nvSpPr>
          <p:cNvPr id="106" name="剪去同侧角的矩形 105"/>
          <p:cNvSpPr/>
          <p:nvPr/>
        </p:nvSpPr>
        <p:spPr>
          <a:xfrm>
            <a:off x="7429520" y="4714908"/>
            <a:ext cx="928694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sentinel6</a:t>
            </a:r>
            <a:endParaRPr lang="zh-CN" altLang="en-US" sz="1400" dirty="0"/>
          </a:p>
        </p:txBody>
      </p:sp>
      <p:sp>
        <p:nvSpPr>
          <p:cNvPr id="107" name="剪去单角的矩形 106"/>
          <p:cNvSpPr/>
          <p:nvPr/>
        </p:nvSpPr>
        <p:spPr>
          <a:xfrm>
            <a:off x="6286512" y="5643578"/>
            <a:ext cx="2286016" cy="428652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剪去同侧角的矩形 107"/>
          <p:cNvSpPr/>
          <p:nvPr/>
        </p:nvSpPr>
        <p:spPr>
          <a:xfrm>
            <a:off x="6429420" y="5715040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Master4</a:t>
            </a:r>
            <a:endParaRPr lang="zh-CN" altLang="en-US" sz="1400" dirty="0"/>
          </a:p>
        </p:txBody>
      </p:sp>
      <p:sp>
        <p:nvSpPr>
          <p:cNvPr id="109" name="剪去同侧角的矩形 108"/>
          <p:cNvSpPr/>
          <p:nvPr/>
        </p:nvSpPr>
        <p:spPr>
          <a:xfrm>
            <a:off x="7429552" y="5715040"/>
            <a:ext cx="928694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sentinel4</a:t>
            </a:r>
            <a:endParaRPr lang="zh-CN" altLang="en-US" sz="1400" dirty="0"/>
          </a:p>
        </p:txBody>
      </p:sp>
      <p:sp>
        <p:nvSpPr>
          <p:cNvPr id="110" name="剪去单角的矩形 109"/>
          <p:cNvSpPr/>
          <p:nvPr/>
        </p:nvSpPr>
        <p:spPr>
          <a:xfrm>
            <a:off x="6286512" y="6143644"/>
            <a:ext cx="2286016" cy="428652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1" name="剪去同侧角的矩形 110"/>
          <p:cNvSpPr/>
          <p:nvPr/>
        </p:nvSpPr>
        <p:spPr>
          <a:xfrm>
            <a:off x="6429420" y="6215106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slave1</a:t>
            </a:r>
            <a:endParaRPr lang="zh-CN" altLang="en-US" sz="1400" dirty="0"/>
          </a:p>
        </p:txBody>
      </p:sp>
      <p:sp>
        <p:nvSpPr>
          <p:cNvPr id="112" name="剪去同侧角的矩形 111"/>
          <p:cNvSpPr/>
          <p:nvPr/>
        </p:nvSpPr>
        <p:spPr>
          <a:xfrm>
            <a:off x="7429552" y="6215106"/>
            <a:ext cx="928694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sentinel5</a:t>
            </a:r>
            <a:endParaRPr lang="zh-CN" altLang="en-US" sz="1400" dirty="0"/>
          </a:p>
        </p:txBody>
      </p:sp>
      <p:sp>
        <p:nvSpPr>
          <p:cNvPr id="115" name="矩形标注 114"/>
          <p:cNvSpPr/>
          <p:nvPr/>
        </p:nvSpPr>
        <p:spPr>
          <a:xfrm>
            <a:off x="142844" y="285728"/>
            <a:ext cx="2500330" cy="1000132"/>
          </a:xfrm>
          <a:prstGeom prst="wedge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/>
              <a:t>注：</a:t>
            </a:r>
            <a:endParaRPr lang="zh-CN" altLang="en-US" sz="1200" dirty="0"/>
          </a:p>
        </p:txBody>
      </p:sp>
      <p:sp>
        <p:nvSpPr>
          <p:cNvPr id="118" name="剪去单角的矩形 117"/>
          <p:cNvSpPr/>
          <p:nvPr/>
        </p:nvSpPr>
        <p:spPr>
          <a:xfrm>
            <a:off x="500034" y="500042"/>
            <a:ext cx="357190" cy="142852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剪去同侧角的矩形 118"/>
          <p:cNvSpPr/>
          <p:nvPr/>
        </p:nvSpPr>
        <p:spPr>
          <a:xfrm>
            <a:off x="500034" y="785794"/>
            <a:ext cx="357190" cy="14287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57224" y="42860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表示虚拟机器</a:t>
            </a:r>
            <a:endParaRPr lang="zh-CN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28662" y="714356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表示一个进程</a:t>
            </a:r>
            <a:endParaRPr lang="zh-CN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28596" y="1008861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masterN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slaveN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互为备份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2857488" y="3143272"/>
            <a:ext cx="4857784" cy="28574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ClusterNode</a:t>
            </a:r>
            <a:r>
              <a:rPr lang="zh-CN" altLang="en-US" dirty="0" smtClean="0"/>
              <a:t>簇节点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00166" y="28572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714876" y="28572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interfaceB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214810" y="242886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interfaceC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357422" y="242886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interfaceD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71472" y="242886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215074" y="242886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interfaceF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2"/>
            <a:endCxn id="6" idx="0"/>
          </p:cNvCxnSpPr>
          <p:nvPr/>
        </p:nvCxnSpPr>
        <p:spPr>
          <a:xfrm rot="16200000" flipH="1">
            <a:off x="2678893" y="214290"/>
            <a:ext cx="1714512" cy="2714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7" idx="0"/>
          </p:cNvCxnSpPr>
          <p:nvPr/>
        </p:nvCxnSpPr>
        <p:spPr>
          <a:xfrm rot="16200000" flipH="1">
            <a:off x="1750199" y="1142984"/>
            <a:ext cx="171451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</p:cNvCxnSpPr>
          <p:nvPr/>
        </p:nvCxnSpPr>
        <p:spPr>
          <a:xfrm rot="5400000">
            <a:off x="857224" y="1107265"/>
            <a:ext cx="171451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</p:cNvCxnSpPr>
          <p:nvPr/>
        </p:nvCxnSpPr>
        <p:spPr>
          <a:xfrm rot="5400000">
            <a:off x="4339827" y="1303720"/>
            <a:ext cx="1643074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</p:cNvCxnSpPr>
          <p:nvPr/>
        </p:nvCxnSpPr>
        <p:spPr>
          <a:xfrm rot="16200000" flipH="1">
            <a:off x="5304239" y="803653"/>
            <a:ext cx="1643074" cy="146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86116" y="12144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5984" y="12858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00166" y="127371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57752" y="12858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72198" y="12858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剪去同侧角的矩形 19"/>
          <p:cNvSpPr/>
          <p:nvPr/>
        </p:nvSpPr>
        <p:spPr>
          <a:xfrm>
            <a:off x="3500430" y="4000504"/>
            <a:ext cx="1785950" cy="642942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DefaultNode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interfaceA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22" name="剪去同侧角的矩形 21"/>
          <p:cNvSpPr/>
          <p:nvPr/>
        </p:nvSpPr>
        <p:spPr>
          <a:xfrm>
            <a:off x="5357818" y="4000504"/>
            <a:ext cx="1785950" cy="642942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DefaultNode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interfaceB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23" name="剪去同侧角的矩形 22"/>
          <p:cNvSpPr/>
          <p:nvPr/>
        </p:nvSpPr>
        <p:spPr>
          <a:xfrm>
            <a:off x="3500430" y="4786322"/>
            <a:ext cx="1785950" cy="642942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DefaultNode</a:t>
            </a:r>
            <a:r>
              <a:rPr lang="en-US" altLang="zh-CN" sz="1200" dirty="0" smtClean="0"/>
              <a:t>(APP-1)</a:t>
            </a:r>
            <a:endParaRPr lang="zh-CN" altLang="en-US" sz="1200" dirty="0"/>
          </a:p>
        </p:txBody>
      </p:sp>
      <p:sp>
        <p:nvSpPr>
          <p:cNvPr id="24" name="剪去同侧角的矩形 23"/>
          <p:cNvSpPr/>
          <p:nvPr/>
        </p:nvSpPr>
        <p:spPr>
          <a:xfrm>
            <a:off x="5357818" y="4786322"/>
            <a:ext cx="1785950" cy="642942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DefaultNode</a:t>
            </a:r>
            <a:r>
              <a:rPr lang="en-US" altLang="zh-CN" sz="1200" dirty="0" smtClean="0"/>
              <a:t>(APP-2)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728" y="2928934"/>
            <a:ext cx="573991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Chaofan.wei</a:t>
            </a:r>
          </a:p>
          <a:p>
            <a:pPr algn="ctr"/>
            <a:r>
              <a:rPr lang="en-US" altLang="zh-CN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Myroute.cn</a:t>
            </a:r>
            <a:endParaRPr lang="zh-CN" alt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28894" y="571456"/>
            <a:ext cx="6072262" cy="6215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M6</a:t>
            </a:r>
            <a:r>
              <a:rPr lang="zh-CN" altLang="en-US" sz="1200" dirty="0" smtClean="0"/>
              <a:t>机房</a:t>
            </a:r>
          </a:p>
        </p:txBody>
      </p:sp>
      <p:sp>
        <p:nvSpPr>
          <p:cNvPr id="5" name="矩形 4"/>
          <p:cNvSpPr/>
          <p:nvPr/>
        </p:nvSpPr>
        <p:spPr>
          <a:xfrm>
            <a:off x="5857852" y="857208"/>
            <a:ext cx="2928958" cy="12859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Redis1</a:t>
            </a:r>
            <a:r>
              <a:rPr lang="zh-CN" altLang="en-US" sz="1200" dirty="0" smtClean="0"/>
              <a:t>物理机器（</a:t>
            </a:r>
            <a:r>
              <a:rPr lang="en-US" altLang="zh-CN" sz="1200" dirty="0" smtClean="0"/>
              <a:t>10.100.35.56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5857852" y="2357406"/>
            <a:ext cx="2928958" cy="13573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Redis2</a:t>
            </a:r>
            <a:r>
              <a:rPr lang="zh-CN" altLang="en-US" sz="1200" dirty="0" smtClean="0"/>
              <a:t>物理机器（</a:t>
            </a:r>
            <a:r>
              <a:rPr lang="en-US" altLang="zh-CN" sz="1200" dirty="0" smtClean="0"/>
              <a:t>10.100.35.55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5857852" y="3857604"/>
            <a:ext cx="2928958" cy="13573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Redis3</a:t>
            </a:r>
            <a:r>
              <a:rPr lang="zh-CN" altLang="en-US" sz="1200" dirty="0" smtClean="0"/>
              <a:t>物理机器（</a:t>
            </a:r>
            <a:r>
              <a:rPr lang="en-US" altLang="zh-CN" sz="1200" dirty="0" smtClean="0"/>
              <a:t>10.100.35.53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857852" y="5357802"/>
            <a:ext cx="2928958" cy="13573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Redis4</a:t>
            </a:r>
            <a:r>
              <a:rPr lang="zh-CN" altLang="en-US" sz="1200" dirty="0" smtClean="0"/>
              <a:t>物理机器（</a:t>
            </a:r>
            <a:r>
              <a:rPr lang="en-US" altLang="zh-CN" sz="1200" dirty="0" smtClean="0"/>
              <a:t>10.100.35.52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214646" y="2143092"/>
            <a:ext cx="2143140" cy="27860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YKS</a:t>
            </a:r>
            <a:r>
              <a:rPr lang="zh-CN" altLang="en-US" sz="1200" dirty="0" smtClean="0"/>
              <a:t>测试物理机器（</a:t>
            </a:r>
            <a:r>
              <a:rPr lang="en-US" altLang="zh-CN" sz="1200" dirty="0" smtClean="0"/>
              <a:t>10.100.35.54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  <p:cxnSp>
        <p:nvCxnSpPr>
          <p:cNvPr id="11" name="直接箭头连接符 10"/>
          <p:cNvCxnSpPr>
            <a:stCxn id="19" idx="0"/>
          </p:cNvCxnSpPr>
          <p:nvPr/>
        </p:nvCxnSpPr>
        <p:spPr>
          <a:xfrm flipV="1">
            <a:off x="5143472" y="1000085"/>
            <a:ext cx="714380" cy="2607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9" idx="0"/>
          </p:cNvCxnSpPr>
          <p:nvPr/>
        </p:nvCxnSpPr>
        <p:spPr>
          <a:xfrm flipV="1">
            <a:off x="5143472" y="2714597"/>
            <a:ext cx="642942" cy="892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9" idx="0"/>
            <a:endCxn id="8" idx="1"/>
          </p:cNvCxnSpPr>
          <p:nvPr/>
        </p:nvCxnSpPr>
        <p:spPr>
          <a:xfrm>
            <a:off x="5143472" y="3607571"/>
            <a:ext cx="714380" cy="928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9" idx="0"/>
          </p:cNvCxnSpPr>
          <p:nvPr/>
        </p:nvCxnSpPr>
        <p:spPr>
          <a:xfrm>
            <a:off x="5143472" y="3607571"/>
            <a:ext cx="714380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4282" y="1857364"/>
            <a:ext cx="1928826" cy="3500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b8</a:t>
            </a:r>
            <a:r>
              <a:rPr lang="zh-CN" altLang="en-US" sz="1200" dirty="0" smtClean="0"/>
              <a:t>机房</a:t>
            </a:r>
          </a:p>
        </p:txBody>
      </p:sp>
      <p:sp>
        <p:nvSpPr>
          <p:cNvPr id="16" name="矩形 15"/>
          <p:cNvSpPr/>
          <p:nvPr/>
        </p:nvSpPr>
        <p:spPr>
          <a:xfrm>
            <a:off x="285720" y="2714596"/>
            <a:ext cx="1357290" cy="15001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YKS</a:t>
            </a:r>
            <a:r>
              <a:rPr lang="zh-CN" altLang="en-US" sz="1200" dirty="0" smtClean="0"/>
              <a:t>线上物理机器（</a:t>
            </a:r>
            <a:r>
              <a:rPr lang="en-US" altLang="zh-CN" sz="1200" dirty="0" smtClean="0"/>
              <a:t>10.103.29.186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dirty="0" smtClean="0"/>
          </a:p>
        </p:txBody>
      </p:sp>
      <p:sp>
        <p:nvSpPr>
          <p:cNvPr id="17" name="单圆角矩形 16"/>
          <p:cNvSpPr/>
          <p:nvPr/>
        </p:nvSpPr>
        <p:spPr>
          <a:xfrm>
            <a:off x="500002" y="3286100"/>
            <a:ext cx="1071602" cy="642942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YKS</a:t>
            </a:r>
            <a:r>
              <a:rPr lang="zh-CN" altLang="en-US" dirty="0" smtClean="0"/>
              <a:t>进程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7" idx="0"/>
            <a:endCxn id="19" idx="2"/>
          </p:cNvCxnSpPr>
          <p:nvPr/>
        </p:nvCxnSpPr>
        <p:spPr>
          <a:xfrm>
            <a:off x="1571604" y="3607571"/>
            <a:ext cx="17859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单圆角矩形 18"/>
          <p:cNvSpPr/>
          <p:nvPr/>
        </p:nvSpPr>
        <p:spPr>
          <a:xfrm>
            <a:off x="3357522" y="2786034"/>
            <a:ext cx="1785950" cy="164307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/>
              <a:t>YKS</a:t>
            </a:r>
            <a:r>
              <a:rPr lang="zh-CN" altLang="en-US" sz="1200" dirty="0" smtClean="0"/>
              <a:t>进程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err="1" smtClean="0"/>
              <a:t>Centinel</a:t>
            </a:r>
            <a:r>
              <a:rPr lang="zh-CN" altLang="en-US" sz="1200" dirty="0" smtClean="0"/>
              <a:t>源：</a:t>
            </a:r>
            <a:r>
              <a:rPr lang="en-US" altLang="zh-CN" sz="1200" dirty="0" smtClean="0"/>
              <a:t>sentinel1-sentinel4</a:t>
            </a:r>
          </a:p>
          <a:p>
            <a:endParaRPr lang="en-US" altLang="zh-CN" sz="1200" dirty="0" smtClean="0"/>
          </a:p>
          <a:p>
            <a:r>
              <a:rPr lang="en-US" altLang="zh-CN" sz="1200" dirty="0" err="1" smtClean="0"/>
              <a:t>Redis</a:t>
            </a:r>
            <a:r>
              <a:rPr lang="zh-CN" altLang="en-US" sz="1200" dirty="0" smtClean="0"/>
              <a:t>源引用：</a:t>
            </a:r>
            <a:endParaRPr lang="en-US" altLang="zh-CN" sz="1200" dirty="0" smtClean="0"/>
          </a:p>
          <a:p>
            <a:r>
              <a:rPr lang="en-US" altLang="zh-CN" sz="1200" dirty="0" smtClean="0"/>
              <a:t>Master1-master4</a:t>
            </a:r>
            <a:endParaRPr lang="zh-CN" altLang="en-US" sz="1200" dirty="0" smtClean="0"/>
          </a:p>
          <a:p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643010" y="307178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Tcpcopy</a:t>
            </a:r>
            <a:r>
              <a:rPr lang="en-US" altLang="zh-CN" dirty="0" smtClean="0"/>
              <a:t> request</a:t>
            </a:r>
            <a:endParaRPr lang="zh-CN" altLang="en-US" dirty="0"/>
          </a:p>
        </p:txBody>
      </p:sp>
      <p:sp>
        <p:nvSpPr>
          <p:cNvPr id="21" name="剪去同侧角的矩形 20"/>
          <p:cNvSpPr/>
          <p:nvPr/>
        </p:nvSpPr>
        <p:spPr>
          <a:xfrm>
            <a:off x="6429388" y="1214422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Master1</a:t>
            </a:r>
            <a:endParaRPr lang="zh-CN" altLang="en-US" sz="1400" dirty="0"/>
          </a:p>
        </p:txBody>
      </p:sp>
      <p:sp>
        <p:nvSpPr>
          <p:cNvPr id="22" name="剪去同侧角的矩形 21"/>
          <p:cNvSpPr/>
          <p:nvPr/>
        </p:nvSpPr>
        <p:spPr>
          <a:xfrm>
            <a:off x="7429520" y="1214422"/>
            <a:ext cx="928694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sentinel1</a:t>
            </a:r>
            <a:endParaRPr lang="zh-CN" altLang="en-US" sz="1400" dirty="0"/>
          </a:p>
        </p:txBody>
      </p:sp>
      <p:sp>
        <p:nvSpPr>
          <p:cNvPr id="24" name="剪去同侧角的矩形 23"/>
          <p:cNvSpPr/>
          <p:nvPr/>
        </p:nvSpPr>
        <p:spPr>
          <a:xfrm>
            <a:off x="6429420" y="1714512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slave2</a:t>
            </a:r>
            <a:endParaRPr lang="zh-CN" altLang="en-US" sz="1400" dirty="0"/>
          </a:p>
        </p:txBody>
      </p:sp>
      <p:sp>
        <p:nvSpPr>
          <p:cNvPr id="27" name="剪去同侧角的矩形 26"/>
          <p:cNvSpPr/>
          <p:nvPr/>
        </p:nvSpPr>
        <p:spPr>
          <a:xfrm>
            <a:off x="6357982" y="2714644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Master2</a:t>
            </a:r>
            <a:endParaRPr lang="zh-CN" altLang="en-US" sz="1400" dirty="0"/>
          </a:p>
        </p:txBody>
      </p:sp>
      <p:sp>
        <p:nvSpPr>
          <p:cNvPr id="28" name="剪去同侧角的矩形 27"/>
          <p:cNvSpPr/>
          <p:nvPr/>
        </p:nvSpPr>
        <p:spPr>
          <a:xfrm>
            <a:off x="7358114" y="2714644"/>
            <a:ext cx="928694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sentinel2</a:t>
            </a:r>
            <a:endParaRPr lang="zh-CN" altLang="en-US" sz="1400" dirty="0"/>
          </a:p>
        </p:txBody>
      </p:sp>
      <p:sp>
        <p:nvSpPr>
          <p:cNvPr id="30" name="剪去同侧角的矩形 29"/>
          <p:cNvSpPr/>
          <p:nvPr/>
        </p:nvSpPr>
        <p:spPr>
          <a:xfrm>
            <a:off x="6357982" y="3214710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slave3</a:t>
            </a:r>
            <a:endParaRPr lang="zh-CN" altLang="en-US" sz="1400" dirty="0"/>
          </a:p>
        </p:txBody>
      </p:sp>
      <p:sp>
        <p:nvSpPr>
          <p:cNvPr id="33" name="剪去同侧角的矩形 32"/>
          <p:cNvSpPr/>
          <p:nvPr/>
        </p:nvSpPr>
        <p:spPr>
          <a:xfrm>
            <a:off x="6429420" y="4214842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Master3</a:t>
            </a:r>
            <a:endParaRPr lang="zh-CN" altLang="en-US" sz="1400" dirty="0"/>
          </a:p>
        </p:txBody>
      </p:sp>
      <p:sp>
        <p:nvSpPr>
          <p:cNvPr id="34" name="剪去同侧角的矩形 33"/>
          <p:cNvSpPr/>
          <p:nvPr/>
        </p:nvSpPr>
        <p:spPr>
          <a:xfrm>
            <a:off x="7429552" y="4214842"/>
            <a:ext cx="928694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sentinel3</a:t>
            </a:r>
            <a:endParaRPr lang="zh-CN" altLang="en-US" sz="1400" dirty="0"/>
          </a:p>
        </p:txBody>
      </p:sp>
      <p:sp>
        <p:nvSpPr>
          <p:cNvPr id="36" name="剪去同侧角的矩形 35"/>
          <p:cNvSpPr/>
          <p:nvPr/>
        </p:nvSpPr>
        <p:spPr>
          <a:xfrm>
            <a:off x="6429388" y="4714908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slave4</a:t>
            </a:r>
            <a:endParaRPr lang="zh-CN" altLang="en-US" sz="1400" dirty="0"/>
          </a:p>
        </p:txBody>
      </p:sp>
      <p:sp>
        <p:nvSpPr>
          <p:cNvPr id="39" name="剪去同侧角的矩形 38"/>
          <p:cNvSpPr/>
          <p:nvPr/>
        </p:nvSpPr>
        <p:spPr>
          <a:xfrm>
            <a:off x="6429420" y="5715040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Master4</a:t>
            </a:r>
            <a:endParaRPr lang="zh-CN" altLang="en-US" sz="1400" dirty="0"/>
          </a:p>
        </p:txBody>
      </p:sp>
      <p:sp>
        <p:nvSpPr>
          <p:cNvPr id="40" name="剪去同侧角的矩形 39"/>
          <p:cNvSpPr/>
          <p:nvPr/>
        </p:nvSpPr>
        <p:spPr>
          <a:xfrm>
            <a:off x="7429552" y="5715040"/>
            <a:ext cx="928694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sentinel4</a:t>
            </a:r>
            <a:endParaRPr lang="zh-CN" altLang="en-US" sz="1400" dirty="0"/>
          </a:p>
        </p:txBody>
      </p:sp>
      <p:sp>
        <p:nvSpPr>
          <p:cNvPr id="42" name="剪去同侧角的矩形 41"/>
          <p:cNvSpPr/>
          <p:nvPr/>
        </p:nvSpPr>
        <p:spPr>
          <a:xfrm>
            <a:off x="6429420" y="6215106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slave1</a:t>
            </a:r>
            <a:endParaRPr lang="zh-CN" altLang="en-US" sz="1400" dirty="0"/>
          </a:p>
        </p:txBody>
      </p:sp>
      <p:sp>
        <p:nvSpPr>
          <p:cNvPr id="44" name="矩形标注 43"/>
          <p:cNvSpPr/>
          <p:nvPr/>
        </p:nvSpPr>
        <p:spPr>
          <a:xfrm>
            <a:off x="142844" y="285728"/>
            <a:ext cx="2500330" cy="1000132"/>
          </a:xfrm>
          <a:prstGeom prst="wedge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/>
              <a:t>注：</a:t>
            </a:r>
            <a:endParaRPr lang="zh-CN" altLang="en-US" sz="1200" dirty="0"/>
          </a:p>
        </p:txBody>
      </p:sp>
      <p:sp>
        <p:nvSpPr>
          <p:cNvPr id="46" name="剪去同侧角的矩形 45"/>
          <p:cNvSpPr/>
          <p:nvPr/>
        </p:nvSpPr>
        <p:spPr>
          <a:xfrm>
            <a:off x="500034" y="642918"/>
            <a:ext cx="357190" cy="14287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928662" y="571480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表示一个进程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28596" y="865985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masterN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slaveN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互为备份</a:t>
            </a:r>
            <a:endParaRPr lang="zh-CN" altLang="en-US" sz="1200" dirty="0"/>
          </a:p>
        </p:txBody>
      </p:sp>
      <p:sp>
        <p:nvSpPr>
          <p:cNvPr id="50" name="剪去同侧角的矩形 49"/>
          <p:cNvSpPr/>
          <p:nvPr/>
        </p:nvSpPr>
        <p:spPr>
          <a:xfrm>
            <a:off x="7500958" y="1714488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slave3</a:t>
            </a:r>
            <a:endParaRPr lang="zh-CN" altLang="en-US" sz="1400" dirty="0"/>
          </a:p>
        </p:txBody>
      </p:sp>
      <p:sp>
        <p:nvSpPr>
          <p:cNvPr id="51" name="剪去同侧角的矩形 50"/>
          <p:cNvSpPr/>
          <p:nvPr/>
        </p:nvSpPr>
        <p:spPr>
          <a:xfrm>
            <a:off x="7429520" y="3214686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slave4</a:t>
            </a:r>
            <a:endParaRPr lang="zh-CN" altLang="en-US" sz="1400" dirty="0"/>
          </a:p>
        </p:txBody>
      </p:sp>
      <p:sp>
        <p:nvSpPr>
          <p:cNvPr id="52" name="剪去同侧角的矩形 51"/>
          <p:cNvSpPr/>
          <p:nvPr/>
        </p:nvSpPr>
        <p:spPr>
          <a:xfrm>
            <a:off x="7500958" y="4714884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slave1</a:t>
            </a:r>
            <a:endParaRPr lang="zh-CN" altLang="en-US" sz="1400" dirty="0"/>
          </a:p>
        </p:txBody>
      </p:sp>
      <p:sp>
        <p:nvSpPr>
          <p:cNvPr id="53" name="剪去同侧角的矩形 52"/>
          <p:cNvSpPr/>
          <p:nvPr/>
        </p:nvSpPr>
        <p:spPr>
          <a:xfrm>
            <a:off x="7500958" y="6215082"/>
            <a:ext cx="857256" cy="28575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slave2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10" y="357166"/>
            <a:ext cx="8001056" cy="60007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/>
              <a:t>进程监控流程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14348" y="714356"/>
            <a:ext cx="3357586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BootstrapLoader</a:t>
            </a:r>
            <a:endParaRPr lang="en-US" b="1" dirty="0" smtClean="0"/>
          </a:p>
          <a:p>
            <a:pPr algn="ctr"/>
            <a:r>
              <a:rPr lang="en-US" altLang="zh-CN" b="1" dirty="0" smtClean="0"/>
              <a:t>[</a:t>
            </a:r>
            <a:r>
              <a:rPr lang="en-US" b="1" dirty="0" err="1" smtClean="0"/>
              <a:t>sun.boot.class.path</a:t>
            </a:r>
            <a:r>
              <a:rPr lang="en-US" b="1" dirty="0" smtClean="0"/>
              <a:t> </a:t>
            </a:r>
          </a:p>
          <a:p>
            <a:pPr algn="ctr"/>
            <a:r>
              <a:rPr lang="en-US" altLang="zh-CN" b="1" dirty="0" smtClean="0"/>
              <a:t>Rt.jar]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143108" y="1428736"/>
            <a:ext cx="3286148" cy="16430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ExtClassLoader</a:t>
            </a:r>
            <a:endParaRPr lang="en-US" b="1" dirty="0" smtClean="0"/>
          </a:p>
          <a:p>
            <a:pPr algn="ctr"/>
            <a:r>
              <a:rPr lang="en-US" altLang="zh-CN" b="1" dirty="0" smtClean="0"/>
              <a:t>[</a:t>
            </a:r>
            <a:r>
              <a:rPr lang="en-US" b="1" dirty="0" err="1" smtClean="0"/>
              <a:t>java.ext.dirs</a:t>
            </a:r>
            <a:r>
              <a:rPr lang="en-US" altLang="zh-CN" b="1" dirty="0" smtClean="0"/>
              <a:t>]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500430" y="2500306"/>
            <a:ext cx="3500462" cy="1785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AppClassLoader</a:t>
            </a:r>
            <a:endParaRPr lang="en-US" b="1" dirty="0" smtClean="0"/>
          </a:p>
          <a:p>
            <a:pPr algn="ctr"/>
            <a:r>
              <a:rPr lang="en-US" altLang="zh-CN" b="1" dirty="0" smtClean="0"/>
              <a:t>[</a:t>
            </a:r>
            <a:r>
              <a:rPr lang="en-US" b="1" dirty="0" err="1" smtClean="0"/>
              <a:t>java.class.path</a:t>
            </a:r>
            <a:r>
              <a:rPr lang="en-US" altLang="zh-CN" b="1" dirty="0" smtClean="0"/>
              <a:t>]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286380" y="3786190"/>
            <a:ext cx="3357586" cy="164307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MyClassLoader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extends </a:t>
            </a:r>
            <a:r>
              <a:rPr lang="en-US" altLang="zh-CN" b="1" dirty="0" err="1" smtClean="0"/>
              <a:t>URLClassLoader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[</a:t>
            </a:r>
            <a:r>
              <a:rPr lang="en-US" altLang="zh-CN" dirty="0" smtClean="0"/>
              <a:t>D:\\jar1\\</a:t>
            </a:r>
            <a:r>
              <a:rPr lang="en-US" altLang="zh-CN" b="1" dirty="0" smtClean="0"/>
              <a:t>]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785918" y="3786190"/>
            <a:ext cx="3357586" cy="164307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MyClassLoader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extends </a:t>
            </a:r>
            <a:r>
              <a:rPr lang="en-US" altLang="zh-CN" b="1" dirty="0" err="1" smtClean="0"/>
              <a:t>URLClassLoader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[</a:t>
            </a:r>
            <a:r>
              <a:rPr lang="en-US" altLang="zh-CN" dirty="0" smtClean="0"/>
              <a:t>D:\\jar2\\</a:t>
            </a:r>
            <a:r>
              <a:rPr lang="en-US" altLang="zh-CN" b="1" dirty="0" smtClean="0"/>
              <a:t>]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500562" y="5072074"/>
            <a:ext cx="3357586" cy="164307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MyClassLoader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extends </a:t>
            </a:r>
            <a:r>
              <a:rPr lang="en-US" altLang="zh-CN" b="1" dirty="0" err="1" smtClean="0"/>
              <a:t>URLClassLoader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[</a:t>
            </a:r>
            <a:r>
              <a:rPr lang="en-US" altLang="zh-CN" dirty="0" smtClean="0"/>
              <a:t>D:\\jar3\\</a:t>
            </a:r>
            <a:r>
              <a:rPr lang="en-US" altLang="zh-CN" b="1" dirty="0" smtClean="0"/>
              <a:t>]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4429124" y="785794"/>
            <a:ext cx="4357718" cy="292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388" y="178592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28596" y="1714488"/>
            <a:ext cx="5857916" cy="5000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643570" y="71414"/>
            <a:ext cx="3357586" cy="164307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MyClassLoader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extends </a:t>
            </a:r>
            <a:r>
              <a:rPr lang="en-US" altLang="zh-CN" b="1" dirty="0" err="1" smtClean="0"/>
              <a:t>URLClassLoader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[</a:t>
            </a:r>
            <a:r>
              <a:rPr lang="en-US" altLang="zh-CN" dirty="0" smtClean="0"/>
              <a:t>D:\\jar3\\</a:t>
            </a:r>
            <a:r>
              <a:rPr lang="en-US" altLang="zh-CN" b="1" dirty="0" smtClean="0"/>
              <a:t>]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14612" y="3714752"/>
            <a:ext cx="2000264" cy="92869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BusServiceImpl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class</a:t>
            </a:r>
            <a:r>
              <a:rPr lang="zh-CN" altLang="en-US" sz="1400" dirty="0" smtClean="0"/>
              <a:t>对象</a:t>
            </a:r>
            <a:endParaRPr lang="zh-CN" altLang="en-US" sz="1400" dirty="0"/>
          </a:p>
        </p:txBody>
      </p:sp>
      <p:cxnSp>
        <p:nvCxnSpPr>
          <p:cNvPr id="7" name="直接箭头连接符 6"/>
          <p:cNvCxnSpPr>
            <a:stCxn id="5" idx="0"/>
            <a:endCxn id="18" idx="4"/>
          </p:cNvCxnSpPr>
          <p:nvPr/>
        </p:nvCxnSpPr>
        <p:spPr>
          <a:xfrm rot="16200000" flipV="1">
            <a:off x="3125381" y="3125388"/>
            <a:ext cx="1071570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86182" y="292893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getClassLoader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285852" y="5500702"/>
            <a:ext cx="2000264" cy="928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New </a:t>
            </a:r>
            <a:r>
              <a:rPr lang="en-US" altLang="zh-CN" sz="1400" dirty="0" err="1" smtClean="0"/>
              <a:t>BusServiceImpl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实例对象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4143372" y="5500702"/>
            <a:ext cx="2000264" cy="928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New </a:t>
            </a:r>
            <a:r>
              <a:rPr lang="en-US" altLang="zh-CN" sz="1400" dirty="0" err="1" smtClean="0"/>
              <a:t>BusServiceImpl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实例对象</a:t>
            </a:r>
            <a:endParaRPr lang="zh-CN" altLang="en-US" sz="1400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428860" y="4643446"/>
            <a:ext cx="107157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5" idx="5"/>
          </p:cNvCxnSpPr>
          <p:nvPr/>
        </p:nvCxnSpPr>
        <p:spPr>
          <a:xfrm rot="16200000" flipV="1">
            <a:off x="4286094" y="4643292"/>
            <a:ext cx="993260" cy="72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57356" y="478632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getClass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57752" y="464344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getClass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2428860" y="1857364"/>
            <a:ext cx="2357454" cy="78581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New </a:t>
            </a:r>
            <a:r>
              <a:rPr lang="en-US" altLang="zh-CN" sz="1400" dirty="0" err="1" smtClean="0"/>
              <a:t>MyClassLoader</a:t>
            </a:r>
            <a:r>
              <a:rPr lang="en-US" altLang="zh-CN" sz="1400" dirty="0" smtClean="0"/>
              <a:t>()</a:t>
            </a:r>
          </a:p>
          <a:p>
            <a:pPr algn="ctr"/>
            <a:r>
              <a:rPr lang="zh-CN" altLang="en-US" sz="1400" dirty="0" smtClean="0"/>
              <a:t>实例对象</a:t>
            </a:r>
            <a:endParaRPr lang="zh-CN" altLang="en-US" sz="1400" dirty="0"/>
          </a:p>
        </p:txBody>
      </p:sp>
      <p:sp>
        <p:nvSpPr>
          <p:cNvPr id="19" name="椭圆 18"/>
          <p:cNvSpPr/>
          <p:nvPr/>
        </p:nvSpPr>
        <p:spPr>
          <a:xfrm>
            <a:off x="571472" y="285728"/>
            <a:ext cx="2357454" cy="78581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MyClassLoader</a:t>
            </a:r>
            <a:r>
              <a:rPr lang="en-US" altLang="zh-CN" sz="1400" dirty="0" smtClean="0"/>
              <a:t>()</a:t>
            </a:r>
          </a:p>
          <a:p>
            <a:pPr algn="ctr"/>
            <a:r>
              <a:rPr lang="zh-CN" altLang="en-US" sz="1400" dirty="0" smtClean="0"/>
              <a:t>的</a:t>
            </a:r>
            <a:r>
              <a:rPr lang="en-US" altLang="zh-CN" sz="1400" dirty="0" smtClean="0"/>
              <a:t>class</a:t>
            </a:r>
            <a:r>
              <a:rPr lang="zh-CN" altLang="en-US" sz="1400" dirty="0" smtClean="0"/>
              <a:t>对象</a:t>
            </a:r>
            <a:endParaRPr lang="zh-CN" altLang="en-US" sz="1400" dirty="0"/>
          </a:p>
        </p:txBody>
      </p:sp>
      <p:cxnSp>
        <p:nvCxnSpPr>
          <p:cNvPr id="21" name="直接箭头连接符 20"/>
          <p:cNvCxnSpPr/>
          <p:nvPr/>
        </p:nvCxnSpPr>
        <p:spPr>
          <a:xfrm rot="10800000">
            <a:off x="2428860" y="1071546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86050" y="105940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getClass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43702" y="3500438"/>
            <a:ext cx="2000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若想卸载（重新加载）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BusServiceImpl</a:t>
            </a:r>
            <a:r>
              <a:rPr lang="zh-CN" altLang="en-US" dirty="0" smtClean="0"/>
              <a:t>类，需把左边红框里面的对象都释放即可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rot="5400000">
            <a:off x="-107189" y="3607595"/>
            <a:ext cx="59293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>
            <a:off x="2143108" y="3643314"/>
            <a:ext cx="60007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5984" y="14285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4876" y="14285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5918" y="91652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SYN_SENT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3504" y="141659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SYN_RECEVID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00166" y="185736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ESTABLISHED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3504" y="221455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ESTABLISHED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71604" y="455986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FIN_WAIT_1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521495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FIN_WAIT_2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43504" y="491705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CLOSE_WAIT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14942" y="555999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LAST_ACK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43504" y="614364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CLOSED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71604" y="600076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TIME_WAIT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643446"/>
            <a:ext cx="135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主动关闭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86578" y="4572008"/>
            <a:ext cx="135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被动关闭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12" idx="1"/>
          </p:cNvCxnSpPr>
          <p:nvPr/>
        </p:nvCxnSpPr>
        <p:spPr>
          <a:xfrm>
            <a:off x="2857488" y="1071546"/>
            <a:ext cx="2286016" cy="529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1"/>
          </p:cNvCxnSpPr>
          <p:nvPr/>
        </p:nvCxnSpPr>
        <p:spPr>
          <a:xfrm rot="10800000" flipV="1">
            <a:off x="2857488" y="1601260"/>
            <a:ext cx="2286016" cy="398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4" idx="1"/>
          </p:cNvCxnSpPr>
          <p:nvPr/>
        </p:nvCxnSpPr>
        <p:spPr>
          <a:xfrm>
            <a:off x="2857488" y="2000240"/>
            <a:ext cx="2286016" cy="398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00430" y="92867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 M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71802" y="155947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ACK M+1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SYN N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28992" y="20002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ACK N+1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857488" y="4714884"/>
            <a:ext cx="2286016" cy="31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1"/>
          </p:cNvCxnSpPr>
          <p:nvPr/>
        </p:nvCxnSpPr>
        <p:spPr>
          <a:xfrm rot="10800000" flipV="1">
            <a:off x="2928926" y="5101722"/>
            <a:ext cx="2214578" cy="327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10800000" flipV="1">
            <a:off x="2928926" y="5643578"/>
            <a:ext cx="214314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21" idx="1"/>
          </p:cNvCxnSpPr>
          <p:nvPr/>
        </p:nvCxnSpPr>
        <p:spPr>
          <a:xfrm>
            <a:off x="2928926" y="6143644"/>
            <a:ext cx="2214578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28992" y="457200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 M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357554" y="514351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ACK M+1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571868" y="564357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 N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428992" y="607220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ACK N+1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2857488" y="2714620"/>
            <a:ext cx="228601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10800000" flipV="1">
            <a:off x="2857488" y="3071810"/>
            <a:ext cx="228601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2857488" y="3786190"/>
            <a:ext cx="228601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10800000" flipV="1">
            <a:off x="2857488" y="3500438"/>
            <a:ext cx="228601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14678" y="250030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PSH LEN=xx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86116" y="33575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PSH LEN=xx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357554" y="292893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ACK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500430" y="378619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ACK</a:t>
            </a:r>
            <a:endParaRPr lang="zh-CN" altLang="en-US" dirty="0"/>
          </a:p>
        </p:txBody>
      </p:sp>
      <p:cxnSp>
        <p:nvCxnSpPr>
          <p:cNvPr id="71" name="直接连接符 70"/>
          <p:cNvCxnSpPr/>
          <p:nvPr/>
        </p:nvCxnSpPr>
        <p:spPr>
          <a:xfrm>
            <a:off x="500034" y="2500306"/>
            <a:ext cx="7858180" cy="714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71472" y="4143380"/>
            <a:ext cx="7786742" cy="714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406" y="357166"/>
            <a:ext cx="142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1438" y="2571744"/>
            <a:ext cx="142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数据传输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0" y="4214818"/>
            <a:ext cx="142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关闭连接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643042" y="64291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Connect()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86380" y="7143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bind()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286380" y="170234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accept()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00232" y="271462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write()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71670" y="350043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read()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14942" y="285749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read()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14942" y="350043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write()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14480" y="421481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close()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14942" y="52863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close()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sentinel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57356" y="2571744"/>
            <a:ext cx="3571900" cy="22145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APP-3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071670" y="2928934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43306" y="2928934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1604" y="785794"/>
            <a:ext cx="1714512" cy="5715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APP-1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71934" y="785794"/>
            <a:ext cx="1714512" cy="5715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APP-2</a:t>
            </a:r>
            <a:endParaRPr lang="zh-CN" altLang="en-US" dirty="0"/>
          </a:p>
        </p:txBody>
      </p:sp>
      <p:sp>
        <p:nvSpPr>
          <p:cNvPr id="9" name="剪去同侧角的矩形 8"/>
          <p:cNvSpPr/>
          <p:nvPr/>
        </p:nvSpPr>
        <p:spPr>
          <a:xfrm>
            <a:off x="2143108" y="3643314"/>
            <a:ext cx="2857520" cy="357190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10" name="剪去同侧角的矩形 9"/>
          <p:cNvSpPr/>
          <p:nvPr/>
        </p:nvSpPr>
        <p:spPr>
          <a:xfrm>
            <a:off x="2143108" y="4214818"/>
            <a:ext cx="2928958" cy="357190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dao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2"/>
          </p:cNvCxnSpPr>
          <p:nvPr/>
        </p:nvCxnSpPr>
        <p:spPr>
          <a:xfrm rot="16200000" flipH="1">
            <a:off x="2696752" y="3411140"/>
            <a:ext cx="285754" cy="17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</p:cNvCxnSpPr>
          <p:nvPr/>
        </p:nvCxnSpPr>
        <p:spPr>
          <a:xfrm rot="5400000">
            <a:off x="4018355" y="3339704"/>
            <a:ext cx="285754" cy="321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1"/>
            <a:endCxn id="10" idx="3"/>
          </p:cNvCxnSpPr>
          <p:nvPr/>
        </p:nvCxnSpPr>
        <p:spPr>
          <a:xfrm rot="16200000" flipH="1">
            <a:off x="3482570" y="4089801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57158" y="5429264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interfaceC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143108" y="5429264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interfaceD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214810" y="5500702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interfaceE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072198" y="5500702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interfaceF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0" idx="1"/>
          </p:cNvCxnSpPr>
          <p:nvPr/>
        </p:nvCxnSpPr>
        <p:spPr>
          <a:xfrm rot="5400000">
            <a:off x="2089529" y="3839770"/>
            <a:ext cx="785820" cy="225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1"/>
            <a:endCxn id="21" idx="0"/>
          </p:cNvCxnSpPr>
          <p:nvPr/>
        </p:nvCxnSpPr>
        <p:spPr>
          <a:xfrm rot="5400000">
            <a:off x="2786050" y="4607727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1"/>
            <a:endCxn id="22" idx="0"/>
          </p:cNvCxnSpPr>
          <p:nvPr/>
        </p:nvCxnSpPr>
        <p:spPr>
          <a:xfrm rot="16200000" flipH="1">
            <a:off x="3786182" y="4393413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1"/>
            <a:endCxn id="23" idx="0"/>
          </p:cNvCxnSpPr>
          <p:nvPr/>
        </p:nvCxnSpPr>
        <p:spPr>
          <a:xfrm rot="16200000" flipH="1">
            <a:off x="4714876" y="3464719"/>
            <a:ext cx="928694" cy="3143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圆角矩形标注 34"/>
          <p:cNvSpPr/>
          <p:nvPr/>
        </p:nvSpPr>
        <p:spPr>
          <a:xfrm>
            <a:off x="6357950" y="1857364"/>
            <a:ext cx="2428860" cy="928694"/>
          </a:xfrm>
          <a:prstGeom prst="wedgeRoundRectCallout">
            <a:avLst>
              <a:gd name="adj1" fmla="val -81974"/>
              <a:gd name="adj2" fmla="val 9002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serviceA</a:t>
            </a:r>
            <a:r>
              <a:rPr lang="zh-CN" altLang="en-US" sz="1200" dirty="0" smtClean="0"/>
              <a:t>依次调用</a:t>
            </a:r>
            <a:r>
              <a:rPr lang="en-US" altLang="zh-CN" sz="1200" dirty="0" err="1" smtClean="0"/>
              <a:t>interfaceC,D,E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serviceB</a:t>
            </a:r>
            <a:r>
              <a:rPr lang="zh-CN" altLang="en-US" sz="1200" dirty="0" smtClean="0"/>
              <a:t>依次调用</a:t>
            </a:r>
            <a:r>
              <a:rPr lang="en-US" altLang="zh-CN" sz="1200" dirty="0" err="1" smtClean="0"/>
              <a:t>interfaceC,F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7" idx="2"/>
            <a:endCxn id="4" idx="0"/>
          </p:cNvCxnSpPr>
          <p:nvPr/>
        </p:nvCxnSpPr>
        <p:spPr>
          <a:xfrm rot="16200000" flipH="1">
            <a:off x="1803777" y="1982380"/>
            <a:ext cx="1571636" cy="321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8" idx="2"/>
          </p:cNvCxnSpPr>
          <p:nvPr/>
        </p:nvCxnSpPr>
        <p:spPr>
          <a:xfrm rot="5400000">
            <a:off x="3143239" y="1142985"/>
            <a:ext cx="1571638" cy="2000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2"/>
            <a:endCxn id="6" idx="0"/>
          </p:cNvCxnSpPr>
          <p:nvPr/>
        </p:nvCxnSpPr>
        <p:spPr>
          <a:xfrm rot="5400000">
            <a:off x="3839761" y="1839505"/>
            <a:ext cx="1571636" cy="607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圆角矩形标注 42"/>
          <p:cNvSpPr/>
          <p:nvPr/>
        </p:nvSpPr>
        <p:spPr>
          <a:xfrm>
            <a:off x="6572264" y="142852"/>
            <a:ext cx="2428860" cy="714380"/>
          </a:xfrm>
          <a:prstGeom prst="wedgeRoundRectCallout">
            <a:avLst>
              <a:gd name="adj1" fmla="val -73473"/>
              <a:gd name="adj2" fmla="val 5953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APP-1</a:t>
            </a:r>
            <a:r>
              <a:rPr lang="zh-CN" altLang="en-US" sz="1200" dirty="0" smtClean="0"/>
              <a:t>会调用</a:t>
            </a:r>
            <a:r>
              <a:rPr lang="en-US" altLang="zh-CN" sz="1200" dirty="0" err="1" smtClean="0"/>
              <a:t>interfaceA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APP-2</a:t>
            </a:r>
            <a:r>
              <a:rPr lang="zh-CN" altLang="en-US" sz="1200" dirty="0" smtClean="0"/>
              <a:t>会调用</a:t>
            </a:r>
            <a:r>
              <a:rPr lang="en-US" altLang="zh-CN" sz="1200" dirty="0" err="1" smtClean="0"/>
              <a:t>interfaceA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00166" y="214311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714876" y="214311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interfaceB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214810" y="428625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interfaceC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357422" y="428625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interfaceD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71472" y="428625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215074" y="428625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interfaceF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2"/>
            <a:endCxn id="6" idx="0"/>
          </p:cNvCxnSpPr>
          <p:nvPr/>
        </p:nvCxnSpPr>
        <p:spPr>
          <a:xfrm rot="16200000" flipH="1">
            <a:off x="2678893" y="2071678"/>
            <a:ext cx="1714512" cy="2714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7" idx="0"/>
          </p:cNvCxnSpPr>
          <p:nvPr/>
        </p:nvCxnSpPr>
        <p:spPr>
          <a:xfrm rot="16200000" flipH="1">
            <a:off x="1750199" y="3000372"/>
            <a:ext cx="171451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8" idx="0"/>
          </p:cNvCxnSpPr>
          <p:nvPr/>
        </p:nvCxnSpPr>
        <p:spPr>
          <a:xfrm rot="5400000">
            <a:off x="857224" y="2964653"/>
            <a:ext cx="171451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</p:cNvCxnSpPr>
          <p:nvPr/>
        </p:nvCxnSpPr>
        <p:spPr>
          <a:xfrm rot="5400000">
            <a:off x="4339827" y="3161108"/>
            <a:ext cx="1643074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</p:cNvCxnSpPr>
          <p:nvPr/>
        </p:nvCxnSpPr>
        <p:spPr>
          <a:xfrm rot="16200000" flipH="1">
            <a:off x="5304239" y="2661041"/>
            <a:ext cx="1643074" cy="146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86116" y="307181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5984" y="314324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00166" y="313110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57752" y="314324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72198" y="314324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406</Words>
  <PresentationFormat>全屏显示(4:3)</PresentationFormat>
  <Paragraphs>182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sentinel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youku</cp:lastModifiedBy>
  <cp:revision>29</cp:revision>
  <dcterms:created xsi:type="dcterms:W3CDTF">2016-04-22T02:10:03Z</dcterms:created>
  <dcterms:modified xsi:type="dcterms:W3CDTF">2016-08-01T02:34:48Z</dcterms:modified>
</cp:coreProperties>
</file>