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 amt="71000"/>
          </a:blip>
          <a:srcRect b="17634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Draining the Data Swamp</a:t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Tyler Skluzacek</a:t>
            </a:r>
            <a:r>
              <a:rPr lang="en"/>
              <a:t>, Paul Beckman, Kyle Chard, Aaron Elmore, Ian Foster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0" y="4768388"/>
            <a:ext cx="1866300" cy="3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525" y="-8525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275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64100" y="8913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Data Pollution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6150" y="4701250"/>
            <a:ext cx="9144000" cy="44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" y="4768388"/>
            <a:ext cx="1866300" cy="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99" y="3392250"/>
            <a:ext cx="1138300" cy="114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1100" y="1421171"/>
            <a:ext cx="4337500" cy="3094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445" y="1546295"/>
            <a:ext cx="3004901" cy="18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91175" y="3055124"/>
            <a:ext cx="2919974" cy="19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38025" y="2178599"/>
            <a:ext cx="1420325" cy="2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300" y="144800"/>
            <a:ext cx="5219700" cy="4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06425"/>
            <a:ext cx="3924300" cy="431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Drain the Data Swamp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Data Wrangling</a:t>
            </a:r>
            <a:r>
              <a:rPr lang="en">
                <a:solidFill>
                  <a:srgbClr val="000000"/>
                </a:solidFill>
              </a:rPr>
              <a:t> /</a:t>
            </a:r>
            <a:r>
              <a:rPr lang="en">
                <a:solidFill>
                  <a:srgbClr val="000000"/>
                </a:solidFill>
              </a:rPr>
              <a:t> Ad Hoc Metadata Gymnastics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Content vs. Context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6150" y="4701250"/>
            <a:ext cx="9144000" cy="44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" y="4768388"/>
            <a:ext cx="1866300" cy="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00" y="2602975"/>
            <a:ext cx="6084213" cy="25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Skluma… and beyond!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18428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Metadata and Schema Extraction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Need to be both fast and accurate (i.e., efficient)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Defeat nulls and headerless ‘nonsense’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Crawl data for contextual relationships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Fixed use case: CDIAC 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500,000+ files, 150+ file types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16150" y="4701250"/>
            <a:ext cx="9144000" cy="44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" y="4768388"/>
            <a:ext cx="1866300" cy="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259" y="2873925"/>
            <a:ext cx="3857742" cy="23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7247" y="4550"/>
            <a:ext cx="3492850" cy="28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Future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Extraction of image features for topic assignment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Interactive metadata enrichment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“People are lazy, metadata is hard” 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Creating conversations between chatbots and scientists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Expand our use case to… wherever is biggest.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6150" y="4701250"/>
            <a:ext cx="9144000" cy="44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" y="4768388"/>
            <a:ext cx="1866300" cy="3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 Data Swamp is growing --- it needs to be drained.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Building scientific repo enhancers. 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Remove the trash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Supplement the good stuff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Move on to bigger and better (worse) data.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6150" y="4701250"/>
            <a:ext cx="9144000" cy="44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" y="4768388"/>
            <a:ext cx="1866300" cy="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8025" y="1880350"/>
            <a:ext cx="1755200" cy="244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