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28"/>
  </p:notesMasterIdLst>
  <p:handoutMasterIdLst>
    <p:handoutMasterId r:id="rId29"/>
  </p:handoutMasterIdLst>
  <p:sldIdLst>
    <p:sldId id="256" r:id="rId2"/>
    <p:sldId id="258" r:id="rId3"/>
    <p:sldId id="260" r:id="rId4"/>
    <p:sldId id="262" r:id="rId5"/>
    <p:sldId id="263" r:id="rId6"/>
    <p:sldId id="264" r:id="rId7"/>
    <p:sldId id="265" r:id="rId8"/>
    <p:sldId id="282" r:id="rId9"/>
    <p:sldId id="266" r:id="rId10"/>
    <p:sldId id="278" r:id="rId11"/>
    <p:sldId id="267" r:id="rId12"/>
    <p:sldId id="269" r:id="rId13"/>
    <p:sldId id="279" r:id="rId14"/>
    <p:sldId id="268" r:id="rId15"/>
    <p:sldId id="270" r:id="rId16"/>
    <p:sldId id="271" r:id="rId17"/>
    <p:sldId id="273" r:id="rId18"/>
    <p:sldId id="274" r:id="rId19"/>
    <p:sldId id="275" r:id="rId20"/>
    <p:sldId id="276" r:id="rId21"/>
    <p:sldId id="277" r:id="rId22"/>
    <p:sldId id="280" r:id="rId23"/>
    <p:sldId id="281"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16" autoAdjust="0"/>
  </p:normalViewPr>
  <p:slideViewPr>
    <p:cSldViewPr snapToGrid="0">
      <p:cViewPr varScale="1">
        <p:scale>
          <a:sx n="72" d="100"/>
          <a:sy n="72" d="100"/>
        </p:scale>
        <p:origin x="10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uChaofeng\Documents\GitHub\Practicum_2018Winter\presentation_material\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uChaofeng\Documents\GitHub\Practicum_2018Winter\presentation_material\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uChaofeng\Documents\GitHub\Practicum_2018Winter\presentation_material\New%20Microsoft%20Excel%20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uChaofeng\Documents\GitHub\Practicum_2018Winter\presentation_material\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2400" dirty="0"/>
              <a:t>Comparison</a:t>
            </a:r>
            <a:r>
              <a:rPr lang="en-US" altLang="zh-CN" sz="2400" baseline="0" dirty="0"/>
              <a:t> of naive reduction and PCA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Sheet1!$A$43</c:f>
              <c:strCache>
                <c:ptCount val="1"/>
                <c:pt idx="0">
                  <c:v>naïve reduction</c:v>
                </c:pt>
              </c:strCache>
            </c:strRef>
          </c:tx>
          <c:spPr>
            <a:solidFill>
              <a:schemeClr val="accent1"/>
            </a:solidFill>
            <a:ln>
              <a:noFill/>
            </a:ln>
            <a:effectLst/>
          </c:spPr>
          <c:invertIfNegative val="0"/>
          <c:cat>
            <c:strRef>
              <c:f>Sheet1!$B$42:$E$42</c:f>
              <c:strCache>
                <c:ptCount val="4"/>
                <c:pt idx="0">
                  <c:v>SVM with histo</c:v>
                </c:pt>
                <c:pt idx="1">
                  <c:v>SVM with square</c:v>
                </c:pt>
                <c:pt idx="2">
                  <c:v>logistic regression with histo</c:v>
                </c:pt>
                <c:pt idx="3">
                  <c:v>logistic regression with square</c:v>
                </c:pt>
              </c:strCache>
            </c:strRef>
          </c:cat>
          <c:val>
            <c:numRef>
              <c:f>Sheet1!$B$43:$E$43</c:f>
              <c:numCache>
                <c:formatCode>General</c:formatCode>
                <c:ptCount val="4"/>
                <c:pt idx="0">
                  <c:v>0.47299999999999998</c:v>
                </c:pt>
                <c:pt idx="1">
                  <c:v>0.48599999999999999</c:v>
                </c:pt>
                <c:pt idx="2">
                  <c:v>0.50900000000000001</c:v>
                </c:pt>
                <c:pt idx="3">
                  <c:v>0.53800000000000003</c:v>
                </c:pt>
              </c:numCache>
            </c:numRef>
          </c:val>
          <c:extLst>
            <c:ext xmlns:c16="http://schemas.microsoft.com/office/drawing/2014/chart" uri="{C3380CC4-5D6E-409C-BE32-E72D297353CC}">
              <c16:uniqueId val="{00000000-ED54-4A1E-809E-0E1CB2AA01C4}"/>
            </c:ext>
          </c:extLst>
        </c:ser>
        <c:ser>
          <c:idx val="1"/>
          <c:order val="1"/>
          <c:tx>
            <c:strRef>
              <c:f>Sheet1!$A$44</c:f>
              <c:strCache>
                <c:ptCount val="1"/>
                <c:pt idx="0">
                  <c:v>with PCA</c:v>
                </c:pt>
              </c:strCache>
            </c:strRef>
          </c:tx>
          <c:spPr>
            <a:solidFill>
              <a:schemeClr val="accent3"/>
            </a:solidFill>
            <a:ln>
              <a:noFill/>
            </a:ln>
            <a:effectLst/>
          </c:spPr>
          <c:invertIfNegative val="0"/>
          <c:cat>
            <c:strRef>
              <c:f>Sheet1!$B$42:$E$42</c:f>
              <c:strCache>
                <c:ptCount val="4"/>
                <c:pt idx="0">
                  <c:v>SVM with histo</c:v>
                </c:pt>
                <c:pt idx="1">
                  <c:v>SVM with square</c:v>
                </c:pt>
                <c:pt idx="2">
                  <c:v>logistic regression with histo</c:v>
                </c:pt>
                <c:pt idx="3">
                  <c:v>logistic regression with square</c:v>
                </c:pt>
              </c:strCache>
            </c:strRef>
          </c:cat>
          <c:val>
            <c:numRef>
              <c:f>Sheet1!$B$44:$E$44</c:f>
              <c:numCache>
                <c:formatCode>General</c:formatCode>
                <c:ptCount val="4"/>
                <c:pt idx="0">
                  <c:v>0.94299999999999995</c:v>
                </c:pt>
                <c:pt idx="1">
                  <c:v>0.94299999999999995</c:v>
                </c:pt>
                <c:pt idx="2">
                  <c:v>0.95099999999999996</c:v>
                </c:pt>
                <c:pt idx="3">
                  <c:v>0.94699999999999995</c:v>
                </c:pt>
              </c:numCache>
            </c:numRef>
          </c:val>
          <c:extLst>
            <c:ext xmlns:c16="http://schemas.microsoft.com/office/drawing/2014/chart" uri="{C3380CC4-5D6E-409C-BE32-E72D297353CC}">
              <c16:uniqueId val="{00000001-ED54-4A1E-809E-0E1CB2AA01C4}"/>
            </c:ext>
          </c:extLst>
        </c:ser>
        <c:dLbls>
          <c:showLegendKey val="0"/>
          <c:showVal val="0"/>
          <c:showCatName val="0"/>
          <c:showSerName val="0"/>
          <c:showPercent val="0"/>
          <c:showBubbleSize val="0"/>
        </c:dLbls>
        <c:gapWidth val="219"/>
        <c:overlap val="-27"/>
        <c:axId val="881337119"/>
        <c:axId val="881326719"/>
      </c:barChart>
      <c:catAx>
        <c:axId val="881337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81326719"/>
        <c:crosses val="autoZero"/>
        <c:auto val="1"/>
        <c:lblAlgn val="ctr"/>
        <c:lblOffset val="100"/>
        <c:noMultiLvlLbl val="0"/>
      </c:catAx>
      <c:valAx>
        <c:axId val="881326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2000" dirty="0"/>
                  <a:t>Accuracy</a:t>
                </a:r>
                <a:endParaRPr lang="zh-CN" alt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813371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400" dirty="0"/>
              <a:t>comparison</a:t>
            </a:r>
            <a:r>
              <a:rPr lang="en-US" altLang="zh-CN" sz="2400" baseline="0" dirty="0"/>
              <a:t> of models and features with PCA</a:t>
            </a:r>
            <a:endParaRPr lang="zh-CN" altLang="en-US" sz="2400" dirty="0"/>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Sheet1!$B$9</c:f>
              <c:strCache>
                <c:ptCount val="1"/>
                <c:pt idx="0">
                  <c:v>SVM</c:v>
                </c:pt>
              </c:strCache>
            </c:strRef>
          </c:tx>
          <c:spPr>
            <a:solidFill>
              <a:schemeClr val="accent1"/>
            </a:solidFill>
            <a:ln>
              <a:noFill/>
            </a:ln>
            <a:effectLst/>
          </c:spPr>
          <c:invertIfNegative val="0"/>
          <c:cat>
            <c:strRef>
              <c:f>Sheet1!$A$10:$A$12</c:f>
              <c:strCache>
                <c:ptCount val="3"/>
                <c:pt idx="0">
                  <c:v>histo</c:v>
                </c:pt>
                <c:pt idx="1">
                  <c:v>square</c:v>
                </c:pt>
                <c:pt idx="2">
                  <c:v>image</c:v>
                </c:pt>
              </c:strCache>
            </c:strRef>
          </c:cat>
          <c:val>
            <c:numRef>
              <c:f>Sheet1!$B$10:$B$12</c:f>
              <c:numCache>
                <c:formatCode>General</c:formatCode>
                <c:ptCount val="3"/>
                <c:pt idx="0">
                  <c:v>0.94299999999999995</c:v>
                </c:pt>
                <c:pt idx="1">
                  <c:v>0.94299999999999995</c:v>
                </c:pt>
                <c:pt idx="2">
                  <c:v>0.96199999999999997</c:v>
                </c:pt>
              </c:numCache>
            </c:numRef>
          </c:val>
          <c:extLst>
            <c:ext xmlns:c16="http://schemas.microsoft.com/office/drawing/2014/chart" uri="{C3380CC4-5D6E-409C-BE32-E72D297353CC}">
              <c16:uniqueId val="{00000000-AE1B-4256-9920-5133B8B48403}"/>
            </c:ext>
          </c:extLst>
        </c:ser>
        <c:ser>
          <c:idx val="1"/>
          <c:order val="1"/>
          <c:tx>
            <c:strRef>
              <c:f>Sheet1!$C$9</c:f>
              <c:strCache>
                <c:ptCount val="1"/>
                <c:pt idx="0">
                  <c:v>logistic regression</c:v>
                </c:pt>
              </c:strCache>
            </c:strRef>
          </c:tx>
          <c:spPr>
            <a:solidFill>
              <a:schemeClr val="accent3"/>
            </a:solidFill>
            <a:ln>
              <a:noFill/>
            </a:ln>
            <a:effectLst/>
          </c:spPr>
          <c:invertIfNegative val="0"/>
          <c:cat>
            <c:strRef>
              <c:f>Sheet1!$A$10:$A$12</c:f>
              <c:strCache>
                <c:ptCount val="3"/>
                <c:pt idx="0">
                  <c:v>histo</c:v>
                </c:pt>
                <c:pt idx="1">
                  <c:v>square</c:v>
                </c:pt>
                <c:pt idx="2">
                  <c:v>image</c:v>
                </c:pt>
              </c:strCache>
            </c:strRef>
          </c:cat>
          <c:val>
            <c:numRef>
              <c:f>Sheet1!$C$10:$C$12</c:f>
              <c:numCache>
                <c:formatCode>General</c:formatCode>
                <c:ptCount val="3"/>
                <c:pt idx="0">
                  <c:v>0.95099999999999996</c:v>
                </c:pt>
                <c:pt idx="1">
                  <c:v>0.94699999999999995</c:v>
                </c:pt>
                <c:pt idx="2">
                  <c:v>0.97</c:v>
                </c:pt>
              </c:numCache>
            </c:numRef>
          </c:val>
          <c:extLst>
            <c:ext xmlns:c16="http://schemas.microsoft.com/office/drawing/2014/chart" uri="{C3380CC4-5D6E-409C-BE32-E72D297353CC}">
              <c16:uniqueId val="{00000001-AE1B-4256-9920-5133B8B48403}"/>
            </c:ext>
          </c:extLst>
        </c:ser>
        <c:dLbls>
          <c:showLegendKey val="0"/>
          <c:showVal val="0"/>
          <c:showCatName val="0"/>
          <c:showSerName val="0"/>
          <c:showPercent val="0"/>
          <c:showBubbleSize val="0"/>
        </c:dLbls>
        <c:gapWidth val="219"/>
        <c:overlap val="-27"/>
        <c:axId val="327859119"/>
        <c:axId val="327858287"/>
      </c:barChart>
      <c:catAx>
        <c:axId val="327859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27858287"/>
        <c:crosses val="autoZero"/>
        <c:auto val="1"/>
        <c:lblAlgn val="ctr"/>
        <c:lblOffset val="100"/>
        <c:noMultiLvlLbl val="0"/>
      </c:catAx>
      <c:valAx>
        <c:axId val="327858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Accuracy</a:t>
                </a:r>
                <a:endParaRPr lang="zh-CN" altLang="en-US" sz="2000"/>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32785911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CN" sz="2400"/>
              <a:t>time</a:t>
            </a:r>
            <a:r>
              <a:rPr lang="en-US" altLang="zh-CN" sz="2400" baseline="0"/>
              <a:t> analysis</a:t>
            </a:r>
            <a:endParaRPr lang="zh-CN" altLang="en-US" sz="2400"/>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Sheet1!$B$16</c:f>
              <c:strCache>
                <c:ptCount val="1"/>
                <c:pt idx="0">
                  <c:v>get feature</c:v>
                </c:pt>
              </c:strCache>
            </c:strRef>
          </c:tx>
          <c:spPr>
            <a:solidFill>
              <a:schemeClr val="accent1"/>
            </a:solidFill>
            <a:ln>
              <a:noFill/>
            </a:ln>
            <a:effectLst/>
          </c:spPr>
          <c:invertIfNegative val="0"/>
          <c:cat>
            <c:strRef>
              <c:f>Sheet1!$A$17:$A$19</c:f>
              <c:strCache>
                <c:ptCount val="3"/>
                <c:pt idx="0">
                  <c:v>histo</c:v>
                </c:pt>
                <c:pt idx="1">
                  <c:v>square</c:v>
                </c:pt>
                <c:pt idx="2">
                  <c:v>image</c:v>
                </c:pt>
              </c:strCache>
            </c:strRef>
          </c:cat>
          <c:val>
            <c:numRef>
              <c:f>Sheet1!$B$17:$B$19</c:f>
              <c:numCache>
                <c:formatCode>General</c:formatCode>
                <c:ptCount val="3"/>
                <c:pt idx="0">
                  <c:v>12</c:v>
                </c:pt>
                <c:pt idx="1">
                  <c:v>55</c:v>
                </c:pt>
                <c:pt idx="2">
                  <c:v>19</c:v>
                </c:pt>
              </c:numCache>
            </c:numRef>
          </c:val>
          <c:extLst>
            <c:ext xmlns:c16="http://schemas.microsoft.com/office/drawing/2014/chart" uri="{C3380CC4-5D6E-409C-BE32-E72D297353CC}">
              <c16:uniqueId val="{00000000-7671-4BE5-B9E1-0FD50AC18B25}"/>
            </c:ext>
          </c:extLst>
        </c:ser>
        <c:ser>
          <c:idx val="1"/>
          <c:order val="1"/>
          <c:tx>
            <c:strRef>
              <c:f>Sheet1!$C$16</c:f>
              <c:strCache>
                <c:ptCount val="1"/>
                <c:pt idx="0">
                  <c:v>SVM train&amp;predict</c:v>
                </c:pt>
              </c:strCache>
            </c:strRef>
          </c:tx>
          <c:spPr>
            <a:solidFill>
              <a:schemeClr val="accent3"/>
            </a:solidFill>
            <a:ln>
              <a:noFill/>
            </a:ln>
            <a:effectLst/>
          </c:spPr>
          <c:invertIfNegative val="0"/>
          <c:cat>
            <c:strRef>
              <c:f>Sheet1!$A$17:$A$19</c:f>
              <c:strCache>
                <c:ptCount val="3"/>
                <c:pt idx="0">
                  <c:v>histo</c:v>
                </c:pt>
                <c:pt idx="1">
                  <c:v>square</c:v>
                </c:pt>
                <c:pt idx="2">
                  <c:v>image</c:v>
                </c:pt>
              </c:strCache>
            </c:strRef>
          </c:cat>
          <c:val>
            <c:numRef>
              <c:f>Sheet1!$C$17:$C$19</c:f>
              <c:numCache>
                <c:formatCode>General</c:formatCode>
                <c:ptCount val="3"/>
                <c:pt idx="0">
                  <c:v>1.2</c:v>
                </c:pt>
                <c:pt idx="1">
                  <c:v>1.61</c:v>
                </c:pt>
                <c:pt idx="2">
                  <c:v>4.71</c:v>
                </c:pt>
              </c:numCache>
            </c:numRef>
          </c:val>
          <c:extLst>
            <c:ext xmlns:c16="http://schemas.microsoft.com/office/drawing/2014/chart" uri="{C3380CC4-5D6E-409C-BE32-E72D297353CC}">
              <c16:uniqueId val="{00000001-7671-4BE5-B9E1-0FD50AC18B25}"/>
            </c:ext>
          </c:extLst>
        </c:ser>
        <c:ser>
          <c:idx val="2"/>
          <c:order val="2"/>
          <c:tx>
            <c:strRef>
              <c:f>Sheet1!$D$16</c:f>
              <c:strCache>
                <c:ptCount val="1"/>
                <c:pt idx="0">
                  <c:v>logistic regression train&amp;predict</c:v>
                </c:pt>
              </c:strCache>
            </c:strRef>
          </c:tx>
          <c:spPr>
            <a:solidFill>
              <a:schemeClr val="accent5"/>
            </a:solidFill>
            <a:ln>
              <a:noFill/>
            </a:ln>
            <a:effectLst/>
          </c:spPr>
          <c:invertIfNegative val="0"/>
          <c:cat>
            <c:strRef>
              <c:f>Sheet1!$A$17:$A$19</c:f>
              <c:strCache>
                <c:ptCount val="3"/>
                <c:pt idx="0">
                  <c:v>histo</c:v>
                </c:pt>
                <c:pt idx="1">
                  <c:v>square</c:v>
                </c:pt>
                <c:pt idx="2">
                  <c:v>image</c:v>
                </c:pt>
              </c:strCache>
            </c:strRef>
          </c:cat>
          <c:val>
            <c:numRef>
              <c:f>Sheet1!$D$17:$D$19</c:f>
              <c:numCache>
                <c:formatCode>General</c:formatCode>
                <c:ptCount val="3"/>
                <c:pt idx="0">
                  <c:v>0.41</c:v>
                </c:pt>
                <c:pt idx="1">
                  <c:v>0.42</c:v>
                </c:pt>
                <c:pt idx="2">
                  <c:v>1.89</c:v>
                </c:pt>
              </c:numCache>
            </c:numRef>
          </c:val>
          <c:extLst>
            <c:ext xmlns:c16="http://schemas.microsoft.com/office/drawing/2014/chart" uri="{C3380CC4-5D6E-409C-BE32-E72D297353CC}">
              <c16:uniqueId val="{00000002-7671-4BE5-B9E1-0FD50AC18B25}"/>
            </c:ext>
          </c:extLst>
        </c:ser>
        <c:dLbls>
          <c:showLegendKey val="0"/>
          <c:showVal val="0"/>
          <c:showCatName val="0"/>
          <c:showSerName val="0"/>
          <c:showPercent val="0"/>
          <c:showBubbleSize val="0"/>
        </c:dLbls>
        <c:gapWidth val="219"/>
        <c:overlap val="-27"/>
        <c:axId val="800864559"/>
        <c:axId val="800869135"/>
      </c:barChart>
      <c:catAx>
        <c:axId val="80086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00869135"/>
        <c:crosses val="autoZero"/>
        <c:auto val="1"/>
        <c:lblAlgn val="ctr"/>
        <c:lblOffset val="100"/>
        <c:noMultiLvlLbl val="0"/>
      </c:catAx>
      <c:valAx>
        <c:axId val="800869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time/s</a:t>
                </a:r>
                <a:endParaRPr lang="zh-CN" altLang="en-US" sz="2000"/>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0086455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ltLang="zh-CN" sz="2400"/>
              <a:t>time to number of prediction</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Sheet1!$B$69</c:f>
              <c:strCache>
                <c:ptCount val="1"/>
                <c:pt idx="0">
                  <c:v>total time</c:v>
                </c:pt>
              </c:strCache>
            </c:strRef>
          </c:tx>
          <c:spPr>
            <a:ln w="28575" cap="rnd">
              <a:solidFill>
                <a:schemeClr val="accent1"/>
              </a:solidFill>
              <a:round/>
            </a:ln>
            <a:effectLst/>
          </c:spPr>
          <c:marker>
            <c:symbol val="none"/>
          </c:marker>
          <c:cat>
            <c:numRef>
              <c:f>Sheet1!$A$70:$A$601</c:f>
              <c:numCache>
                <c:formatCode>General</c:formatCode>
                <c:ptCount val="5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numCache>
            </c:numRef>
          </c:cat>
          <c:val>
            <c:numRef>
              <c:f>Sheet1!$B$70:$B$601</c:f>
              <c:numCache>
                <c:formatCode>General</c:formatCode>
                <c:ptCount val="532"/>
                <c:pt idx="0">
                  <c:v>2.165985107421867E-2</c:v>
                </c:pt>
                <c:pt idx="1">
                  <c:v>2.1978855133056599E-2</c:v>
                </c:pt>
                <c:pt idx="2">
                  <c:v>3.6055564880370997E-2</c:v>
                </c:pt>
                <c:pt idx="3">
                  <c:v>4.8926353454589802E-2</c:v>
                </c:pt>
                <c:pt idx="4">
                  <c:v>5.8890104293823201E-2</c:v>
                </c:pt>
                <c:pt idx="5">
                  <c:v>7.1091651916503795E-2</c:v>
                </c:pt>
                <c:pt idx="6">
                  <c:v>8.3363533020019392E-2</c:v>
                </c:pt>
                <c:pt idx="7">
                  <c:v>9.5335483551025307E-2</c:v>
                </c:pt>
                <c:pt idx="8">
                  <c:v>0.1059081554412841</c:v>
                </c:pt>
                <c:pt idx="9">
                  <c:v>0.1181955337524408</c:v>
                </c:pt>
                <c:pt idx="10">
                  <c:v>0.13056635856628329</c:v>
                </c:pt>
                <c:pt idx="11">
                  <c:v>0.19050526618957511</c:v>
                </c:pt>
                <c:pt idx="12">
                  <c:v>0.2500772476196288</c:v>
                </c:pt>
                <c:pt idx="13">
                  <c:v>0.31463313102722118</c:v>
                </c:pt>
                <c:pt idx="14">
                  <c:v>0.37894797325134272</c:v>
                </c:pt>
                <c:pt idx="15">
                  <c:v>0.43485355377197166</c:v>
                </c:pt>
                <c:pt idx="16">
                  <c:v>0.49968361854553212</c:v>
                </c:pt>
                <c:pt idx="17">
                  <c:v>0.55476355552673295</c:v>
                </c:pt>
                <c:pt idx="18">
                  <c:v>0.62062501907348544</c:v>
                </c:pt>
                <c:pt idx="19">
                  <c:v>0.68045520782470625</c:v>
                </c:pt>
                <c:pt idx="20">
                  <c:v>0.74165606498718184</c:v>
                </c:pt>
                <c:pt idx="21">
                  <c:v>0.79932379722595159</c:v>
                </c:pt>
                <c:pt idx="22">
                  <c:v>0.86024713516235274</c:v>
                </c:pt>
                <c:pt idx="23">
                  <c:v>0.92802214622497514</c:v>
                </c:pt>
                <c:pt idx="24">
                  <c:v>0.98684048652648848</c:v>
                </c:pt>
                <c:pt idx="25">
                  <c:v>1.0386791229248025</c:v>
                </c:pt>
                <c:pt idx="26">
                  <c:v>1.1069664955139118</c:v>
                </c:pt>
                <c:pt idx="27">
                  <c:v>1.1638975143432617</c:v>
                </c:pt>
                <c:pt idx="28">
                  <c:v>1.2341997623443539</c:v>
                </c:pt>
                <c:pt idx="29">
                  <c:v>1.2298874855041468</c:v>
                </c:pt>
                <c:pt idx="30">
                  <c:v>1.2538316249847345</c:v>
                </c:pt>
                <c:pt idx="31">
                  <c:v>1.249028205871572</c:v>
                </c:pt>
                <c:pt idx="32">
                  <c:v>1.281579494476311</c:v>
                </c:pt>
                <c:pt idx="33">
                  <c:v>1.2643096446990945</c:v>
                </c:pt>
                <c:pt idx="34">
                  <c:v>1.2928857803344673</c:v>
                </c:pt>
                <c:pt idx="35">
                  <c:v>1.2904288768768262</c:v>
                </c:pt>
                <c:pt idx="36">
                  <c:v>1.3064770698547301</c:v>
                </c:pt>
                <c:pt idx="37">
                  <c:v>1.2999739646911606</c:v>
                </c:pt>
                <c:pt idx="38">
                  <c:v>1.350456476211541</c:v>
                </c:pt>
                <c:pt idx="39">
                  <c:v>1.3641998767852686</c:v>
                </c:pt>
                <c:pt idx="40">
                  <c:v>1.401649951934806</c:v>
                </c:pt>
                <c:pt idx="41">
                  <c:v>1.4271874427795408</c:v>
                </c:pt>
                <c:pt idx="42">
                  <c:v>1.4472806453704739</c:v>
                </c:pt>
                <c:pt idx="43">
                  <c:v>1.4775896072387689</c:v>
                </c:pt>
                <c:pt idx="44">
                  <c:v>1.509113788604733</c:v>
                </c:pt>
                <c:pt idx="45">
                  <c:v>1.5082085132598857</c:v>
                </c:pt>
                <c:pt idx="46">
                  <c:v>1.5431780815124434</c:v>
                </c:pt>
                <c:pt idx="47">
                  <c:v>1.5839092731475757</c:v>
                </c:pt>
                <c:pt idx="48">
                  <c:v>1.6042032241821271</c:v>
                </c:pt>
                <c:pt idx="49">
                  <c:v>1.6066973209381057</c:v>
                </c:pt>
                <c:pt idx="50">
                  <c:v>1.649636268615716</c:v>
                </c:pt>
                <c:pt idx="51">
                  <c:v>1.6704020500183088</c:v>
                </c:pt>
                <c:pt idx="52">
                  <c:v>1.7097413539886468</c:v>
                </c:pt>
                <c:pt idx="53">
                  <c:v>1.7181177139282193</c:v>
                </c:pt>
                <c:pt idx="54">
                  <c:v>1.7715449333190876</c:v>
                </c:pt>
                <c:pt idx="55">
                  <c:v>1.7810533046722363</c:v>
                </c:pt>
                <c:pt idx="56">
                  <c:v>1.7875475883483789</c:v>
                </c:pt>
                <c:pt idx="57">
                  <c:v>1.8206610679626378</c:v>
                </c:pt>
                <c:pt idx="58">
                  <c:v>1.8553190231323158</c:v>
                </c:pt>
                <c:pt idx="59">
                  <c:v>1.9016761779785096</c:v>
                </c:pt>
                <c:pt idx="60">
                  <c:v>1.9027493000030478</c:v>
                </c:pt>
                <c:pt idx="61">
                  <c:v>1.9277906417846646</c:v>
                </c:pt>
                <c:pt idx="62">
                  <c:v>1.9934391975402792</c:v>
                </c:pt>
                <c:pt idx="63">
                  <c:v>1.9929969310760445</c:v>
                </c:pt>
                <c:pt idx="64">
                  <c:v>2.0676939487457195</c:v>
                </c:pt>
                <c:pt idx="65">
                  <c:v>2.07143998146057</c:v>
                </c:pt>
                <c:pt idx="66">
                  <c:v>2.1054542064666704</c:v>
                </c:pt>
                <c:pt idx="67">
                  <c:v>2.2120926380157444</c:v>
                </c:pt>
                <c:pt idx="68">
                  <c:v>2.2938733100891082</c:v>
                </c:pt>
                <c:pt idx="69">
                  <c:v>2.38186407089233</c:v>
                </c:pt>
                <c:pt idx="70">
                  <c:v>2.4190175533294673</c:v>
                </c:pt>
                <c:pt idx="71">
                  <c:v>2.4358534812927153</c:v>
                </c:pt>
                <c:pt idx="72">
                  <c:v>2.4679851531982369</c:v>
                </c:pt>
                <c:pt idx="73">
                  <c:v>2.5290498733520446</c:v>
                </c:pt>
                <c:pt idx="74">
                  <c:v>2.5521280765533385</c:v>
                </c:pt>
                <c:pt idx="75">
                  <c:v>2.5828244686126616</c:v>
                </c:pt>
                <c:pt idx="76">
                  <c:v>2.5978786945343009</c:v>
                </c:pt>
                <c:pt idx="77">
                  <c:v>2.635466575622555</c:v>
                </c:pt>
                <c:pt idx="78">
                  <c:v>2.672607421874992</c:v>
                </c:pt>
                <c:pt idx="79">
                  <c:v>2.7032520771026545</c:v>
                </c:pt>
                <c:pt idx="80">
                  <c:v>2.7094483375549276</c:v>
                </c:pt>
                <c:pt idx="81">
                  <c:v>2.7472219467162997</c:v>
                </c:pt>
                <c:pt idx="82">
                  <c:v>2.757357358932488</c:v>
                </c:pt>
                <c:pt idx="83">
                  <c:v>2.7939369678497266</c:v>
                </c:pt>
                <c:pt idx="84">
                  <c:v>2.8379087448120082</c:v>
                </c:pt>
                <c:pt idx="85">
                  <c:v>2.9706106185913024</c:v>
                </c:pt>
                <c:pt idx="86">
                  <c:v>3.1152389049529989</c:v>
                </c:pt>
                <c:pt idx="87">
                  <c:v>3.250361919403074</c:v>
                </c:pt>
                <c:pt idx="88">
                  <c:v>3.3941295146942116</c:v>
                </c:pt>
                <c:pt idx="89">
                  <c:v>3.5598921775817782</c:v>
                </c:pt>
                <c:pt idx="90">
                  <c:v>3.6977150440215993</c:v>
                </c:pt>
                <c:pt idx="91">
                  <c:v>3.8266685009002672</c:v>
                </c:pt>
                <c:pt idx="92">
                  <c:v>3.969357490539545</c:v>
                </c:pt>
                <c:pt idx="93">
                  <c:v>4.1325929164886457</c:v>
                </c:pt>
                <c:pt idx="94">
                  <c:v>4.2760682106017995</c:v>
                </c:pt>
                <c:pt idx="95">
                  <c:v>4.4179780483245787</c:v>
                </c:pt>
                <c:pt idx="96">
                  <c:v>4.4429354667663556</c:v>
                </c:pt>
                <c:pt idx="97">
                  <c:v>4.4579443931579563</c:v>
                </c:pt>
                <c:pt idx="98">
                  <c:v>4.5027256011962802</c:v>
                </c:pt>
                <c:pt idx="99">
                  <c:v>4.5428626537322918</c:v>
                </c:pt>
                <c:pt idx="100">
                  <c:v>4.7015459537506032</c:v>
                </c:pt>
                <c:pt idx="101">
                  <c:v>4.8127596378326363</c:v>
                </c:pt>
                <c:pt idx="102">
                  <c:v>4.9763574600219638</c:v>
                </c:pt>
                <c:pt idx="103">
                  <c:v>5.11203932762146</c:v>
                </c:pt>
                <c:pt idx="104">
                  <c:v>5.2742941379547075</c:v>
                </c:pt>
                <c:pt idx="105">
                  <c:v>5.4033291339874197</c:v>
                </c:pt>
                <c:pt idx="106">
                  <c:v>5.5566132068633936</c:v>
                </c:pt>
                <c:pt idx="107">
                  <c:v>5.5774276256561217</c:v>
                </c:pt>
                <c:pt idx="108">
                  <c:v>5.9508011341094944</c:v>
                </c:pt>
                <c:pt idx="109">
                  <c:v>5.8633301258087105</c:v>
                </c:pt>
                <c:pt idx="110">
                  <c:v>5.8997781276702792</c:v>
                </c:pt>
                <c:pt idx="111">
                  <c:v>5.961430311202994</c:v>
                </c:pt>
                <c:pt idx="112">
                  <c:v>6.1169533729553169</c:v>
                </c:pt>
                <c:pt idx="113">
                  <c:v>6.2413527965545574</c:v>
                </c:pt>
                <c:pt idx="114">
                  <c:v>6.4026508331298819</c:v>
                </c:pt>
                <c:pt idx="115">
                  <c:v>6.5415222644805908</c:v>
                </c:pt>
                <c:pt idx="116">
                  <c:v>6.7125811576843182</c:v>
                </c:pt>
                <c:pt idx="117">
                  <c:v>6.8417239189147923</c:v>
                </c:pt>
                <c:pt idx="118">
                  <c:v>6.9643218517303431</c:v>
                </c:pt>
                <c:pt idx="119">
                  <c:v>7.1669332981109592</c:v>
                </c:pt>
                <c:pt idx="120">
                  <c:v>7.2547523975372288</c:v>
                </c:pt>
                <c:pt idx="121">
                  <c:v>7.4066176414489657</c:v>
                </c:pt>
                <c:pt idx="122">
                  <c:v>7.5533344745635915</c:v>
                </c:pt>
                <c:pt idx="123">
                  <c:v>7.6976675987243572</c:v>
                </c:pt>
                <c:pt idx="124">
                  <c:v>7.8388745784759433</c:v>
                </c:pt>
                <c:pt idx="125">
                  <c:v>7.9773476123809717</c:v>
                </c:pt>
                <c:pt idx="126">
                  <c:v>8.0095834732055664</c:v>
                </c:pt>
                <c:pt idx="127">
                  <c:v>8.1690282821655273</c:v>
                </c:pt>
                <c:pt idx="128">
                  <c:v>8.3065283298492378</c:v>
                </c:pt>
                <c:pt idx="129">
                  <c:v>8.6738202571868896</c:v>
                </c:pt>
                <c:pt idx="130">
                  <c:v>8.601713418960566</c:v>
                </c:pt>
                <c:pt idx="131">
                  <c:v>8.7549116611480677</c:v>
                </c:pt>
                <c:pt idx="132">
                  <c:v>8.8521151542663521</c:v>
                </c:pt>
                <c:pt idx="133">
                  <c:v>9.023279666900633</c:v>
                </c:pt>
                <c:pt idx="134">
                  <c:v>9.0887863636016757</c:v>
                </c:pt>
                <c:pt idx="135">
                  <c:v>9.2128388881683296</c:v>
                </c:pt>
                <c:pt idx="136">
                  <c:v>9.3363630771636963</c:v>
                </c:pt>
                <c:pt idx="137">
                  <c:v>9.49778056144714</c:v>
                </c:pt>
                <c:pt idx="138">
                  <c:v>9.6575188636779714</c:v>
                </c:pt>
                <c:pt idx="139">
                  <c:v>9.7892832756042445</c:v>
                </c:pt>
                <c:pt idx="140">
                  <c:v>9.7646725177764822</c:v>
                </c:pt>
                <c:pt idx="141">
                  <c:v>9.9574055671691806</c:v>
                </c:pt>
                <c:pt idx="142">
                  <c:v>10.109247446060152</c:v>
                </c:pt>
                <c:pt idx="143">
                  <c:v>10.251501560211086</c:v>
                </c:pt>
                <c:pt idx="144">
                  <c:v>10.291712999343853</c:v>
                </c:pt>
                <c:pt idx="145">
                  <c:v>10.496234655380221</c:v>
                </c:pt>
                <c:pt idx="146">
                  <c:v>10.319041013717563</c:v>
                </c:pt>
                <c:pt idx="147">
                  <c:v>10.354849576950036</c:v>
                </c:pt>
                <c:pt idx="148">
                  <c:v>10.391989946365308</c:v>
                </c:pt>
                <c:pt idx="149">
                  <c:v>10.394914150238005</c:v>
                </c:pt>
                <c:pt idx="150">
                  <c:v>10.437491416931138</c:v>
                </c:pt>
                <c:pt idx="151">
                  <c:v>10.553850650787352</c:v>
                </c:pt>
                <c:pt idx="152">
                  <c:v>10.674541234970055</c:v>
                </c:pt>
                <c:pt idx="153">
                  <c:v>10.523636102676313</c:v>
                </c:pt>
                <c:pt idx="154">
                  <c:v>10.577598333358711</c:v>
                </c:pt>
                <c:pt idx="155">
                  <c:v>10.587788581848075</c:v>
                </c:pt>
                <c:pt idx="156">
                  <c:v>10.618825197219838</c:v>
                </c:pt>
                <c:pt idx="157">
                  <c:v>10.659539222717235</c:v>
                </c:pt>
                <c:pt idx="158">
                  <c:v>10.649089097976667</c:v>
                </c:pt>
                <c:pt idx="159">
                  <c:v>10.689173221588042</c:v>
                </c:pt>
                <c:pt idx="160">
                  <c:v>10.744569063186617</c:v>
                </c:pt>
                <c:pt idx="161">
                  <c:v>10.759528875350886</c:v>
                </c:pt>
                <c:pt idx="162">
                  <c:v>10.814954996109003</c:v>
                </c:pt>
                <c:pt idx="163">
                  <c:v>10.804624080657867</c:v>
                </c:pt>
                <c:pt idx="164">
                  <c:v>10.85686564445489</c:v>
                </c:pt>
                <c:pt idx="165">
                  <c:v>10.882831811904836</c:v>
                </c:pt>
                <c:pt idx="166">
                  <c:v>10.932895183563136</c:v>
                </c:pt>
                <c:pt idx="167">
                  <c:v>10.946463346481242</c:v>
                </c:pt>
                <c:pt idx="168">
                  <c:v>11.031934976577755</c:v>
                </c:pt>
                <c:pt idx="169">
                  <c:v>10.988085031509339</c:v>
                </c:pt>
                <c:pt idx="170">
                  <c:v>11.049379110336282</c:v>
                </c:pt>
                <c:pt idx="171">
                  <c:v>11.0363135337829</c:v>
                </c:pt>
                <c:pt idx="172">
                  <c:v>11.051071166992122</c:v>
                </c:pt>
                <c:pt idx="173">
                  <c:v>11.27472043037406</c:v>
                </c:pt>
                <c:pt idx="174">
                  <c:v>11.090236425399697</c:v>
                </c:pt>
                <c:pt idx="175">
                  <c:v>11.090872049331582</c:v>
                </c:pt>
                <c:pt idx="176">
                  <c:v>11.149762630462574</c:v>
                </c:pt>
                <c:pt idx="177">
                  <c:v>11.163997888565053</c:v>
                </c:pt>
                <c:pt idx="178">
                  <c:v>11.157083034515308</c:v>
                </c:pt>
                <c:pt idx="179">
                  <c:v>11.188956499099705</c:v>
                </c:pt>
                <c:pt idx="180">
                  <c:v>11.215119361877388</c:v>
                </c:pt>
                <c:pt idx="181">
                  <c:v>11.252153635024928</c:v>
                </c:pt>
                <c:pt idx="182">
                  <c:v>11.258370399475053</c:v>
                </c:pt>
                <c:pt idx="183">
                  <c:v>11.284139394760093</c:v>
                </c:pt>
                <c:pt idx="184">
                  <c:v>11.288344144821084</c:v>
                </c:pt>
                <c:pt idx="185">
                  <c:v>11.321288824081401</c:v>
                </c:pt>
                <c:pt idx="186">
                  <c:v>11.348417997360135</c:v>
                </c:pt>
                <c:pt idx="187">
                  <c:v>11.593002080917326</c:v>
                </c:pt>
                <c:pt idx="188">
                  <c:v>11.438034534454257</c:v>
                </c:pt>
                <c:pt idx="189">
                  <c:v>11.509500503540011</c:v>
                </c:pt>
                <c:pt idx="190">
                  <c:v>11.462846279144273</c:v>
                </c:pt>
                <c:pt idx="191">
                  <c:v>11.459895133972079</c:v>
                </c:pt>
                <c:pt idx="192">
                  <c:v>11.502308607101362</c:v>
                </c:pt>
                <c:pt idx="193">
                  <c:v>11.531774759292521</c:v>
                </c:pt>
                <c:pt idx="194">
                  <c:v>11.559677124023414</c:v>
                </c:pt>
                <c:pt idx="195">
                  <c:v>11.606183528900067</c:v>
                </c:pt>
                <c:pt idx="196">
                  <c:v>11.625449419021592</c:v>
                </c:pt>
                <c:pt idx="197">
                  <c:v>11.682243347167891</c:v>
                </c:pt>
                <c:pt idx="198">
                  <c:v>11.70694112777702</c:v>
                </c:pt>
                <c:pt idx="199">
                  <c:v>11.746638774871787</c:v>
                </c:pt>
                <c:pt idx="200">
                  <c:v>11.973083496093741</c:v>
                </c:pt>
                <c:pt idx="201">
                  <c:v>11.800682544708229</c:v>
                </c:pt>
                <c:pt idx="202">
                  <c:v>11.843448400497396</c:v>
                </c:pt>
                <c:pt idx="203">
                  <c:v>11.851277351379382</c:v>
                </c:pt>
                <c:pt idx="204">
                  <c:v>11.913101673126146</c:v>
                </c:pt>
                <c:pt idx="205">
                  <c:v>11.919363498687732</c:v>
                </c:pt>
                <c:pt idx="206">
                  <c:v>11.981590986251744</c:v>
                </c:pt>
                <c:pt idx="207">
                  <c:v>12.015835523605315</c:v>
                </c:pt>
                <c:pt idx="208">
                  <c:v>12.014487981796243</c:v>
                </c:pt>
                <c:pt idx="209">
                  <c:v>12.065274477004909</c:v>
                </c:pt>
                <c:pt idx="210">
                  <c:v>12.07339096069335</c:v>
                </c:pt>
                <c:pt idx="211">
                  <c:v>12.089665651321313</c:v>
                </c:pt>
                <c:pt idx="212">
                  <c:v>12.141637802123967</c:v>
                </c:pt>
                <c:pt idx="213">
                  <c:v>12.123852491378706</c:v>
                </c:pt>
                <c:pt idx="214">
                  <c:v>12.17054533958432</c:v>
                </c:pt>
                <c:pt idx="215">
                  <c:v>12.221602678298863</c:v>
                </c:pt>
                <c:pt idx="216">
                  <c:v>12.229370117187425</c:v>
                </c:pt>
                <c:pt idx="217">
                  <c:v>12.273735523223838</c:v>
                </c:pt>
                <c:pt idx="218">
                  <c:v>12.322735786437903</c:v>
                </c:pt>
                <c:pt idx="219">
                  <c:v>12.350465774536094</c:v>
                </c:pt>
                <c:pt idx="220">
                  <c:v>12.409842967986981</c:v>
                </c:pt>
                <c:pt idx="221">
                  <c:v>12.396786212921134</c:v>
                </c:pt>
                <c:pt idx="222">
                  <c:v>12.452270746231038</c:v>
                </c:pt>
                <c:pt idx="223">
                  <c:v>12.496325254440293</c:v>
                </c:pt>
                <c:pt idx="224">
                  <c:v>12.478137254714941</c:v>
                </c:pt>
                <c:pt idx="225">
                  <c:v>12.740541934966982</c:v>
                </c:pt>
                <c:pt idx="226">
                  <c:v>12.533857583999538</c:v>
                </c:pt>
                <c:pt idx="227">
                  <c:v>12.603758096694866</c:v>
                </c:pt>
                <c:pt idx="228">
                  <c:v>12.630682945251447</c:v>
                </c:pt>
                <c:pt idx="229">
                  <c:v>12.636354446411076</c:v>
                </c:pt>
                <c:pt idx="230">
                  <c:v>12.788663864135644</c:v>
                </c:pt>
                <c:pt idx="231">
                  <c:v>12.673423767089819</c:v>
                </c:pt>
                <c:pt idx="232">
                  <c:v>12.687432765960647</c:v>
                </c:pt>
                <c:pt idx="233">
                  <c:v>12.70991325378411</c:v>
                </c:pt>
                <c:pt idx="234">
                  <c:v>12.710891485214166</c:v>
                </c:pt>
                <c:pt idx="235">
                  <c:v>12.764932155609033</c:v>
                </c:pt>
                <c:pt idx="236">
                  <c:v>12.795513391494746</c:v>
                </c:pt>
                <c:pt idx="237">
                  <c:v>13.082537174224832</c:v>
                </c:pt>
                <c:pt idx="238">
                  <c:v>12.868215084075924</c:v>
                </c:pt>
                <c:pt idx="239">
                  <c:v>12.862065792083719</c:v>
                </c:pt>
                <c:pt idx="240">
                  <c:v>12.898185014724634</c:v>
                </c:pt>
                <c:pt idx="241">
                  <c:v>12.932005643844519</c:v>
                </c:pt>
                <c:pt idx="242">
                  <c:v>12.97632503509516</c:v>
                </c:pt>
                <c:pt idx="243">
                  <c:v>13.000087261199887</c:v>
                </c:pt>
                <c:pt idx="244">
                  <c:v>13.039586544036787</c:v>
                </c:pt>
                <c:pt idx="245">
                  <c:v>13.074432611465383</c:v>
                </c:pt>
                <c:pt idx="246">
                  <c:v>13.091153383254982</c:v>
                </c:pt>
                <c:pt idx="247">
                  <c:v>13.091769218444771</c:v>
                </c:pt>
                <c:pt idx="248">
                  <c:v>13.372678279876698</c:v>
                </c:pt>
                <c:pt idx="249">
                  <c:v>13.333395004272406</c:v>
                </c:pt>
                <c:pt idx="250">
                  <c:v>13.396653175353933</c:v>
                </c:pt>
                <c:pt idx="251">
                  <c:v>13.401509523391713</c:v>
                </c:pt>
                <c:pt idx="252">
                  <c:v>13.409651041030823</c:v>
                </c:pt>
                <c:pt idx="253">
                  <c:v>13.430773973464916</c:v>
                </c:pt>
                <c:pt idx="254">
                  <c:v>13.457190275192183</c:v>
                </c:pt>
                <c:pt idx="255">
                  <c:v>13.536985158920208</c:v>
                </c:pt>
                <c:pt idx="256">
                  <c:v>13.537405729293766</c:v>
                </c:pt>
                <c:pt idx="257">
                  <c:v>13.555246353149379</c:v>
                </c:pt>
                <c:pt idx="258">
                  <c:v>13.615830421447718</c:v>
                </c:pt>
                <c:pt idx="259">
                  <c:v>13.729648113250708</c:v>
                </c:pt>
                <c:pt idx="260">
                  <c:v>13.875646829605005</c:v>
                </c:pt>
                <c:pt idx="261">
                  <c:v>13.661435127258281</c:v>
                </c:pt>
                <c:pt idx="262">
                  <c:v>13.716461181640573</c:v>
                </c:pt>
                <c:pt idx="263">
                  <c:v>13.762457370757986</c:v>
                </c:pt>
                <c:pt idx="264">
                  <c:v>13.979122877120886</c:v>
                </c:pt>
                <c:pt idx="265">
                  <c:v>13.822307825088501</c:v>
                </c:pt>
                <c:pt idx="266">
                  <c:v>13.816908121109</c:v>
                </c:pt>
                <c:pt idx="267">
                  <c:v>13.8679318428039</c:v>
                </c:pt>
                <c:pt idx="268">
                  <c:v>13.913890361785803</c:v>
                </c:pt>
                <c:pt idx="269">
                  <c:v>13.920253753662108</c:v>
                </c:pt>
                <c:pt idx="270">
                  <c:v>13.976147174835182</c:v>
                </c:pt>
                <c:pt idx="271">
                  <c:v>14.158069610595662</c:v>
                </c:pt>
                <c:pt idx="272">
                  <c:v>14.001854896545382</c:v>
                </c:pt>
                <c:pt idx="273">
                  <c:v>14.034052371978722</c:v>
                </c:pt>
                <c:pt idx="274">
                  <c:v>14.060057401657096</c:v>
                </c:pt>
                <c:pt idx="275">
                  <c:v>14.100552558898844</c:v>
                </c:pt>
                <c:pt idx="276">
                  <c:v>14.096872091293324</c:v>
                </c:pt>
                <c:pt idx="277">
                  <c:v>14.286078691482523</c:v>
                </c:pt>
                <c:pt idx="278">
                  <c:v>14.175794839858984</c:v>
                </c:pt>
                <c:pt idx="279">
                  <c:v>14.174525022506694</c:v>
                </c:pt>
                <c:pt idx="280">
                  <c:v>14.246474981307975</c:v>
                </c:pt>
                <c:pt idx="281">
                  <c:v>14.656231641769363</c:v>
                </c:pt>
                <c:pt idx="282">
                  <c:v>14.26447272300712</c:v>
                </c:pt>
                <c:pt idx="283">
                  <c:v>14.317743778228667</c:v>
                </c:pt>
                <c:pt idx="284">
                  <c:v>14.33614301681515</c:v>
                </c:pt>
                <c:pt idx="285">
                  <c:v>14.386139631271265</c:v>
                </c:pt>
                <c:pt idx="286">
                  <c:v>14.388709545135461</c:v>
                </c:pt>
                <c:pt idx="287">
                  <c:v>14.42867922782896</c:v>
                </c:pt>
                <c:pt idx="288">
                  <c:v>14.42651295661925</c:v>
                </c:pt>
                <c:pt idx="289">
                  <c:v>14.479693889617876</c:v>
                </c:pt>
                <c:pt idx="290">
                  <c:v>14.516085624694787</c:v>
                </c:pt>
                <c:pt idx="291">
                  <c:v>14.52006816864008</c:v>
                </c:pt>
                <c:pt idx="292">
                  <c:v>14.753198862075772</c:v>
                </c:pt>
                <c:pt idx="293">
                  <c:v>14.602130651473917</c:v>
                </c:pt>
                <c:pt idx="294">
                  <c:v>14.601063489913845</c:v>
                </c:pt>
                <c:pt idx="295">
                  <c:v>14.636290550231886</c:v>
                </c:pt>
                <c:pt idx="296">
                  <c:v>14.626703977584787</c:v>
                </c:pt>
                <c:pt idx="297">
                  <c:v>14.688266038894648</c:v>
                </c:pt>
                <c:pt idx="298">
                  <c:v>14.682952880859338</c:v>
                </c:pt>
                <c:pt idx="299">
                  <c:v>14.729394674301119</c:v>
                </c:pt>
                <c:pt idx="300">
                  <c:v>14.784709215164165</c:v>
                </c:pt>
                <c:pt idx="301">
                  <c:v>14.797906398773135</c:v>
                </c:pt>
                <c:pt idx="302">
                  <c:v>18.11236667633052</c:v>
                </c:pt>
                <c:pt idx="303">
                  <c:v>14.855663776397662</c:v>
                </c:pt>
                <c:pt idx="304">
                  <c:v>14.899260282516432</c:v>
                </c:pt>
                <c:pt idx="305">
                  <c:v>14.916088342666562</c:v>
                </c:pt>
                <c:pt idx="306">
                  <c:v>15.013203859329222</c:v>
                </c:pt>
                <c:pt idx="307">
                  <c:v>15.063818216323765</c:v>
                </c:pt>
                <c:pt idx="308">
                  <c:v>14.991570949554378</c:v>
                </c:pt>
                <c:pt idx="309">
                  <c:v>15.225376605987451</c:v>
                </c:pt>
                <c:pt idx="310">
                  <c:v>15.030719280242884</c:v>
                </c:pt>
                <c:pt idx="311">
                  <c:v>15.041066646575917</c:v>
                </c:pt>
                <c:pt idx="312">
                  <c:v>15.33200097084039</c:v>
                </c:pt>
                <c:pt idx="313">
                  <c:v>15.211161136627183</c:v>
                </c:pt>
                <c:pt idx="314">
                  <c:v>15.145222663879331</c:v>
                </c:pt>
                <c:pt idx="315">
                  <c:v>15.201073646545346</c:v>
                </c:pt>
                <c:pt idx="316">
                  <c:v>15.196845531463619</c:v>
                </c:pt>
                <c:pt idx="317">
                  <c:v>15.526269435882492</c:v>
                </c:pt>
                <c:pt idx="318">
                  <c:v>16.189682006835913</c:v>
                </c:pt>
                <c:pt idx="319">
                  <c:v>15.361096143722513</c:v>
                </c:pt>
                <c:pt idx="320">
                  <c:v>15.29081749916074</c:v>
                </c:pt>
                <c:pt idx="321">
                  <c:v>15.486979722976608</c:v>
                </c:pt>
                <c:pt idx="322">
                  <c:v>15.367329120635947</c:v>
                </c:pt>
                <c:pt idx="323">
                  <c:v>15.394590139388999</c:v>
                </c:pt>
                <c:pt idx="324">
                  <c:v>15.406363964080803</c:v>
                </c:pt>
                <c:pt idx="325">
                  <c:v>15.539870262145916</c:v>
                </c:pt>
                <c:pt idx="326">
                  <c:v>15.445684909820494</c:v>
                </c:pt>
                <c:pt idx="327">
                  <c:v>15.495773792266801</c:v>
                </c:pt>
                <c:pt idx="328">
                  <c:v>15.49921393394464</c:v>
                </c:pt>
                <c:pt idx="329">
                  <c:v>15.635502576827909</c:v>
                </c:pt>
                <c:pt idx="330">
                  <c:v>15.587512254714873</c:v>
                </c:pt>
                <c:pt idx="331">
                  <c:v>15.613030672073355</c:v>
                </c:pt>
                <c:pt idx="332">
                  <c:v>15.639318943023623</c:v>
                </c:pt>
                <c:pt idx="333">
                  <c:v>15.794259071350043</c:v>
                </c:pt>
                <c:pt idx="334">
                  <c:v>15.688484430313023</c:v>
                </c:pt>
                <c:pt idx="335">
                  <c:v>15.771714448928812</c:v>
                </c:pt>
                <c:pt idx="336">
                  <c:v>15.763182163238488</c:v>
                </c:pt>
                <c:pt idx="337">
                  <c:v>16.037291765212949</c:v>
                </c:pt>
                <c:pt idx="338">
                  <c:v>15.855769395828172</c:v>
                </c:pt>
                <c:pt idx="339">
                  <c:v>15.903849840164149</c:v>
                </c:pt>
                <c:pt idx="340">
                  <c:v>15.901854515075595</c:v>
                </c:pt>
                <c:pt idx="341">
                  <c:v>16.499788522720294</c:v>
                </c:pt>
                <c:pt idx="342">
                  <c:v>15.982875585555989</c:v>
                </c:pt>
                <c:pt idx="343">
                  <c:v>16.0326936244964</c:v>
                </c:pt>
                <c:pt idx="344">
                  <c:v>16.10677099227896</c:v>
                </c:pt>
                <c:pt idx="345">
                  <c:v>16.145920038223185</c:v>
                </c:pt>
                <c:pt idx="346">
                  <c:v>16.155685901641796</c:v>
                </c:pt>
                <c:pt idx="347">
                  <c:v>16.149752378463731</c:v>
                </c:pt>
                <c:pt idx="348">
                  <c:v>16.15338420867916</c:v>
                </c:pt>
                <c:pt idx="349">
                  <c:v>16.290009975433303</c:v>
                </c:pt>
                <c:pt idx="350">
                  <c:v>16.223557472228965</c:v>
                </c:pt>
                <c:pt idx="351">
                  <c:v>16.470336437225324</c:v>
                </c:pt>
                <c:pt idx="352">
                  <c:v>16.274006605148294</c:v>
                </c:pt>
                <c:pt idx="353">
                  <c:v>16.370231866836519</c:v>
                </c:pt>
                <c:pt idx="354">
                  <c:v>16.33692932128897</c:v>
                </c:pt>
                <c:pt idx="355">
                  <c:v>16.40539908409114</c:v>
                </c:pt>
                <c:pt idx="356">
                  <c:v>16.400635004043568</c:v>
                </c:pt>
                <c:pt idx="357">
                  <c:v>16.504149436950684</c:v>
                </c:pt>
                <c:pt idx="358">
                  <c:v>16.443295478820783</c:v>
                </c:pt>
                <c:pt idx="359">
                  <c:v>16.582285881042388</c:v>
                </c:pt>
                <c:pt idx="360">
                  <c:v>16.615488529205258</c:v>
                </c:pt>
                <c:pt idx="361">
                  <c:v>16.690551042556717</c:v>
                </c:pt>
                <c:pt idx="362">
                  <c:v>16.660086631774867</c:v>
                </c:pt>
                <c:pt idx="363">
                  <c:v>16.695149421691852</c:v>
                </c:pt>
                <c:pt idx="364">
                  <c:v>16.6839632987976</c:v>
                </c:pt>
                <c:pt idx="365">
                  <c:v>16.815458536148036</c:v>
                </c:pt>
                <c:pt idx="366">
                  <c:v>16.758619308471598</c:v>
                </c:pt>
                <c:pt idx="367">
                  <c:v>16.807258605956957</c:v>
                </c:pt>
                <c:pt idx="368">
                  <c:v>16.819190025329561</c:v>
                </c:pt>
                <c:pt idx="369">
                  <c:v>18.649222612380925</c:v>
                </c:pt>
                <c:pt idx="370">
                  <c:v>16.970049381256018</c:v>
                </c:pt>
                <c:pt idx="371">
                  <c:v>16.909845590591388</c:v>
                </c:pt>
                <c:pt idx="372">
                  <c:v>16.919238090515112</c:v>
                </c:pt>
                <c:pt idx="373">
                  <c:v>17.049263477325351</c:v>
                </c:pt>
                <c:pt idx="374">
                  <c:v>16.992206573486243</c:v>
                </c:pt>
                <c:pt idx="375">
                  <c:v>17.046419382095277</c:v>
                </c:pt>
                <c:pt idx="376">
                  <c:v>17.014209508895842</c:v>
                </c:pt>
                <c:pt idx="377">
                  <c:v>17.174690723419182</c:v>
                </c:pt>
                <c:pt idx="378">
                  <c:v>17.040533542632968</c:v>
                </c:pt>
                <c:pt idx="379">
                  <c:v>17.097387552261306</c:v>
                </c:pt>
                <c:pt idx="380">
                  <c:v>17.053646802902215</c:v>
                </c:pt>
                <c:pt idx="381">
                  <c:v>17.200131654739337</c:v>
                </c:pt>
                <c:pt idx="382">
                  <c:v>17.094307899475094</c:v>
                </c:pt>
                <c:pt idx="383">
                  <c:v>17.175903081893853</c:v>
                </c:pt>
                <c:pt idx="384">
                  <c:v>17.118788957595768</c:v>
                </c:pt>
                <c:pt idx="385">
                  <c:v>17.259891271591126</c:v>
                </c:pt>
                <c:pt idx="386">
                  <c:v>17.165699720382651</c:v>
                </c:pt>
                <c:pt idx="387">
                  <c:v>17.392083168029774</c:v>
                </c:pt>
                <c:pt idx="388">
                  <c:v>17.171544313430729</c:v>
                </c:pt>
                <c:pt idx="389">
                  <c:v>17.292550086975019</c:v>
                </c:pt>
                <c:pt idx="390">
                  <c:v>17.212359189987165</c:v>
                </c:pt>
                <c:pt idx="391">
                  <c:v>17.253517389297425</c:v>
                </c:pt>
                <c:pt idx="392">
                  <c:v>17.238919734954774</c:v>
                </c:pt>
                <c:pt idx="393">
                  <c:v>17.339475393295256</c:v>
                </c:pt>
                <c:pt idx="394">
                  <c:v>17.236207723617532</c:v>
                </c:pt>
                <c:pt idx="395">
                  <c:v>17.531297206878644</c:v>
                </c:pt>
                <c:pt idx="396">
                  <c:v>17.280302524566572</c:v>
                </c:pt>
                <c:pt idx="397">
                  <c:v>17.39096808433527</c:v>
                </c:pt>
                <c:pt idx="398">
                  <c:v>17.313619852065955</c:v>
                </c:pt>
                <c:pt idx="399">
                  <c:v>17.397189617156961</c:v>
                </c:pt>
                <c:pt idx="400">
                  <c:v>17.328859329223544</c:v>
                </c:pt>
                <c:pt idx="401">
                  <c:v>17.431914329528734</c:v>
                </c:pt>
                <c:pt idx="402">
                  <c:v>17.408011913299543</c:v>
                </c:pt>
                <c:pt idx="403">
                  <c:v>17.413117885589582</c:v>
                </c:pt>
                <c:pt idx="404">
                  <c:v>17.619870901107749</c:v>
                </c:pt>
                <c:pt idx="405">
                  <c:v>17.506740570068327</c:v>
                </c:pt>
                <c:pt idx="406">
                  <c:v>17.425093650817846</c:v>
                </c:pt>
                <c:pt idx="407">
                  <c:v>17.461641550064076</c:v>
                </c:pt>
                <c:pt idx="408">
                  <c:v>17.429420232772816</c:v>
                </c:pt>
                <c:pt idx="409">
                  <c:v>17.584091186523416</c:v>
                </c:pt>
                <c:pt idx="410">
                  <c:v>17.495056390762251</c:v>
                </c:pt>
                <c:pt idx="411">
                  <c:v>17.526824712753232</c:v>
                </c:pt>
                <c:pt idx="412">
                  <c:v>17.496355533599825</c:v>
                </c:pt>
                <c:pt idx="413">
                  <c:v>17.809530973434395</c:v>
                </c:pt>
                <c:pt idx="414">
                  <c:v>17.504577636718661</c:v>
                </c:pt>
                <c:pt idx="415">
                  <c:v>17.530418872833192</c:v>
                </c:pt>
                <c:pt idx="416">
                  <c:v>17.557076215743948</c:v>
                </c:pt>
                <c:pt idx="417">
                  <c:v>17.643332242965634</c:v>
                </c:pt>
                <c:pt idx="418">
                  <c:v>17.586266756057658</c:v>
                </c:pt>
                <c:pt idx="419">
                  <c:v>17.604446172714152</c:v>
                </c:pt>
                <c:pt idx="420">
                  <c:v>17.616015911102252</c:v>
                </c:pt>
                <c:pt idx="421">
                  <c:v>17.904622077941866</c:v>
                </c:pt>
                <c:pt idx="422">
                  <c:v>17.621841192245412</c:v>
                </c:pt>
                <c:pt idx="423">
                  <c:v>17.663290023803636</c:v>
                </c:pt>
                <c:pt idx="424">
                  <c:v>17.651154756545935</c:v>
                </c:pt>
                <c:pt idx="425">
                  <c:v>17.768073558807369</c:v>
                </c:pt>
                <c:pt idx="426">
                  <c:v>17.690886974334671</c:v>
                </c:pt>
                <c:pt idx="427">
                  <c:v>17.725486516952493</c:v>
                </c:pt>
                <c:pt idx="428">
                  <c:v>17.699528932571369</c:v>
                </c:pt>
                <c:pt idx="429">
                  <c:v>17.856072902679351</c:v>
                </c:pt>
                <c:pt idx="430">
                  <c:v>17.766827583312949</c:v>
                </c:pt>
                <c:pt idx="431">
                  <c:v>17.777396202087381</c:v>
                </c:pt>
                <c:pt idx="432">
                  <c:v>17.827507734298649</c:v>
                </c:pt>
                <c:pt idx="433">
                  <c:v>17.928274154663036</c:v>
                </c:pt>
                <c:pt idx="434">
                  <c:v>17.789016723632717</c:v>
                </c:pt>
                <c:pt idx="435">
                  <c:v>17.815680027008014</c:v>
                </c:pt>
                <c:pt idx="436">
                  <c:v>17.830634117126444</c:v>
                </c:pt>
                <c:pt idx="437">
                  <c:v>17.997977733611989</c:v>
                </c:pt>
                <c:pt idx="438">
                  <c:v>18.703482389450034</c:v>
                </c:pt>
                <c:pt idx="439">
                  <c:v>17.88319420814506</c:v>
                </c:pt>
                <c:pt idx="440">
                  <c:v>17.964904069900467</c:v>
                </c:pt>
                <c:pt idx="441">
                  <c:v>17.986249685287447</c:v>
                </c:pt>
                <c:pt idx="442">
                  <c:v>17.889279365539505</c:v>
                </c:pt>
                <c:pt idx="443">
                  <c:v>17.934511184692383</c:v>
                </c:pt>
                <c:pt idx="444">
                  <c:v>17.972945213317793</c:v>
                </c:pt>
                <c:pt idx="445">
                  <c:v>18.012397527694642</c:v>
                </c:pt>
                <c:pt idx="446">
                  <c:v>17.977811098098691</c:v>
                </c:pt>
                <c:pt idx="447">
                  <c:v>18.159049987792873</c:v>
                </c:pt>
                <c:pt idx="448">
                  <c:v>18.007461547851534</c:v>
                </c:pt>
                <c:pt idx="449">
                  <c:v>18.091286182403561</c:v>
                </c:pt>
                <c:pt idx="450">
                  <c:v>18.052990198135301</c:v>
                </c:pt>
                <c:pt idx="451">
                  <c:v>18.18246817588803</c:v>
                </c:pt>
                <c:pt idx="452">
                  <c:v>18.126615762710522</c:v>
                </c:pt>
                <c:pt idx="453">
                  <c:v>18.215975761413546</c:v>
                </c:pt>
                <c:pt idx="454">
                  <c:v>18.140839099883937</c:v>
                </c:pt>
                <c:pt idx="455">
                  <c:v>18.403265476226746</c:v>
                </c:pt>
                <c:pt idx="456">
                  <c:v>18.211616516113246</c:v>
                </c:pt>
                <c:pt idx="457">
                  <c:v>18.31533455848686</c:v>
                </c:pt>
                <c:pt idx="458">
                  <c:v>18.258194684982278</c:v>
                </c:pt>
                <c:pt idx="459">
                  <c:v>18.290970802307061</c:v>
                </c:pt>
                <c:pt idx="460">
                  <c:v>19.795991897583001</c:v>
                </c:pt>
                <c:pt idx="461">
                  <c:v>18.42790222167968</c:v>
                </c:pt>
                <c:pt idx="462">
                  <c:v>18.377562761306702</c:v>
                </c:pt>
                <c:pt idx="463">
                  <c:v>18.6535611152648</c:v>
                </c:pt>
                <c:pt idx="464">
                  <c:v>18.431563854217444</c:v>
                </c:pt>
                <c:pt idx="465">
                  <c:v>18.558305978774992</c:v>
                </c:pt>
                <c:pt idx="466">
                  <c:v>18.505964756011874</c:v>
                </c:pt>
                <c:pt idx="467">
                  <c:v>18.55368113517758</c:v>
                </c:pt>
                <c:pt idx="468">
                  <c:v>18.572120428085249</c:v>
                </c:pt>
                <c:pt idx="469">
                  <c:v>18.716545104980412</c:v>
                </c:pt>
                <c:pt idx="470">
                  <c:v>18.61496877670281</c:v>
                </c:pt>
                <c:pt idx="471">
                  <c:v>18.648958683013905</c:v>
                </c:pt>
                <c:pt idx="472">
                  <c:v>18.707723617553654</c:v>
                </c:pt>
                <c:pt idx="473">
                  <c:v>18.850949764251673</c:v>
                </c:pt>
                <c:pt idx="474">
                  <c:v>18.741069078445349</c:v>
                </c:pt>
                <c:pt idx="475">
                  <c:v>18.845750808715742</c:v>
                </c:pt>
                <c:pt idx="476">
                  <c:v>18.796195983886683</c:v>
                </c:pt>
                <c:pt idx="477">
                  <c:v>18.947859048843377</c:v>
                </c:pt>
                <c:pt idx="478">
                  <c:v>18.85812973976126</c:v>
                </c:pt>
                <c:pt idx="479">
                  <c:v>18.90150928497307</c:v>
                </c:pt>
                <c:pt idx="480">
                  <c:v>18.91407728195184</c:v>
                </c:pt>
                <c:pt idx="481">
                  <c:v>19.088375806808422</c:v>
                </c:pt>
                <c:pt idx="482">
                  <c:v>19.022666931152269</c:v>
                </c:pt>
                <c:pt idx="483">
                  <c:v>19.031641006469709</c:v>
                </c:pt>
                <c:pt idx="484">
                  <c:v>19.034345388412405</c:v>
                </c:pt>
                <c:pt idx="485">
                  <c:v>19.157016992568938</c:v>
                </c:pt>
                <c:pt idx="486">
                  <c:v>19.08599567413329</c:v>
                </c:pt>
                <c:pt idx="487">
                  <c:v>19.137953519821121</c:v>
                </c:pt>
                <c:pt idx="488">
                  <c:v>19.154803991317721</c:v>
                </c:pt>
                <c:pt idx="489">
                  <c:v>19.292584896087551</c:v>
                </c:pt>
                <c:pt idx="490">
                  <c:v>19.237162113189687</c:v>
                </c:pt>
                <c:pt idx="491">
                  <c:v>19.264251232147146</c:v>
                </c:pt>
                <c:pt idx="492">
                  <c:v>19.264334917068414</c:v>
                </c:pt>
                <c:pt idx="493">
                  <c:v>19.390066146850511</c:v>
                </c:pt>
                <c:pt idx="494">
                  <c:v>19.322552919387782</c:v>
                </c:pt>
                <c:pt idx="495">
                  <c:v>19.395688772201495</c:v>
                </c:pt>
                <c:pt idx="496">
                  <c:v>19.386253595352155</c:v>
                </c:pt>
                <c:pt idx="497">
                  <c:v>19.581127405166622</c:v>
                </c:pt>
                <c:pt idx="498">
                  <c:v>19.537204265594397</c:v>
                </c:pt>
                <c:pt idx="499">
                  <c:v>19.595128297805729</c:v>
                </c:pt>
                <c:pt idx="500">
                  <c:v>19.552021980285556</c:v>
                </c:pt>
                <c:pt idx="501">
                  <c:v>19.690774679183871</c:v>
                </c:pt>
                <c:pt idx="502">
                  <c:v>19.680496454238799</c:v>
                </c:pt>
                <c:pt idx="503">
                  <c:v>19.928767442703169</c:v>
                </c:pt>
                <c:pt idx="504">
                  <c:v>19.782385110855092</c:v>
                </c:pt>
                <c:pt idx="505">
                  <c:v>19.939663648605311</c:v>
                </c:pt>
                <c:pt idx="506">
                  <c:v>19.945164203643731</c:v>
                </c:pt>
                <c:pt idx="507">
                  <c:v>20.031561851501404</c:v>
                </c:pt>
                <c:pt idx="508">
                  <c:v>20.012210130691457</c:v>
                </c:pt>
                <c:pt idx="509">
                  <c:v>20.149647235870361</c:v>
                </c:pt>
                <c:pt idx="510">
                  <c:v>20.125176429748507</c:v>
                </c:pt>
                <c:pt idx="511">
                  <c:v>20.454723358154222</c:v>
                </c:pt>
                <c:pt idx="512">
                  <c:v>20.232047319412157</c:v>
                </c:pt>
                <c:pt idx="513">
                  <c:v>20.416447639465265</c:v>
                </c:pt>
                <c:pt idx="514">
                  <c:v>20.305170059204009</c:v>
                </c:pt>
                <c:pt idx="515">
                  <c:v>20.297512531280468</c:v>
                </c:pt>
                <c:pt idx="516">
                  <c:v>20.476321458816461</c:v>
                </c:pt>
                <c:pt idx="517">
                  <c:v>20.489199876785261</c:v>
                </c:pt>
                <c:pt idx="518">
                  <c:v>20.605792284011841</c:v>
                </c:pt>
                <c:pt idx="519">
                  <c:v>20.565376281738274</c:v>
                </c:pt>
                <c:pt idx="520">
                  <c:v>20.45234656333918</c:v>
                </c:pt>
                <c:pt idx="521">
                  <c:v>20.459175586700411</c:v>
                </c:pt>
                <c:pt idx="522">
                  <c:v>21.003840923309319</c:v>
                </c:pt>
                <c:pt idx="523">
                  <c:v>21.508133649825979</c:v>
                </c:pt>
                <c:pt idx="524">
                  <c:v>20.566915512084918</c:v>
                </c:pt>
                <c:pt idx="525">
                  <c:v>20.743899106979356</c:v>
                </c:pt>
                <c:pt idx="526">
                  <c:v>20.883005380630419</c:v>
                </c:pt>
                <c:pt idx="527">
                  <c:v>20.645434141159033</c:v>
                </c:pt>
                <c:pt idx="528">
                  <c:v>20.951721906661927</c:v>
                </c:pt>
                <c:pt idx="529">
                  <c:v>20.85727643966667</c:v>
                </c:pt>
                <c:pt idx="530">
                  <c:v>20.857038736343291</c:v>
                </c:pt>
                <c:pt idx="531">
                  <c:v>21.012017011642381</c:v>
                </c:pt>
              </c:numCache>
            </c:numRef>
          </c:val>
          <c:smooth val="0"/>
          <c:extLst>
            <c:ext xmlns:c16="http://schemas.microsoft.com/office/drawing/2014/chart" uri="{C3380CC4-5D6E-409C-BE32-E72D297353CC}">
              <c16:uniqueId val="{00000000-DF4C-4827-8497-6D11BB193A3E}"/>
            </c:ext>
          </c:extLst>
        </c:ser>
        <c:ser>
          <c:idx val="1"/>
          <c:order val="1"/>
          <c:tx>
            <c:strRef>
              <c:f>Sheet1!$C$69</c:f>
              <c:strCache>
                <c:ptCount val="1"/>
                <c:pt idx="0">
                  <c:v>feature time</c:v>
                </c:pt>
              </c:strCache>
            </c:strRef>
          </c:tx>
          <c:spPr>
            <a:ln w="28575" cap="rnd">
              <a:solidFill>
                <a:schemeClr val="accent3"/>
              </a:solidFill>
              <a:round/>
            </a:ln>
            <a:effectLst/>
          </c:spPr>
          <c:marker>
            <c:symbol val="none"/>
          </c:marker>
          <c:cat>
            <c:numRef>
              <c:f>Sheet1!$A$70:$A$601</c:f>
              <c:numCache>
                <c:formatCode>General</c:formatCode>
                <c:ptCount val="5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numCache>
            </c:numRef>
          </c:cat>
          <c:val>
            <c:numRef>
              <c:f>Sheet1!$C$70:$C$601</c:f>
              <c:numCache>
                <c:formatCode>General</c:formatCode>
                <c:ptCount val="532"/>
                <c:pt idx="0">
                  <c:v>8.4650516510009696E-3</c:v>
                </c:pt>
                <c:pt idx="1">
                  <c:v>1.1734724044799799E-2</c:v>
                </c:pt>
                <c:pt idx="2">
                  <c:v>2.3347139358520501E-2</c:v>
                </c:pt>
                <c:pt idx="3">
                  <c:v>3.6291837692260701E-2</c:v>
                </c:pt>
                <c:pt idx="4">
                  <c:v>4.5748710632324198E-2</c:v>
                </c:pt>
                <c:pt idx="5">
                  <c:v>5.7749748229980399E-2</c:v>
                </c:pt>
                <c:pt idx="6">
                  <c:v>6.8918943405151298E-2</c:v>
                </c:pt>
                <c:pt idx="7">
                  <c:v>7.9740762710571206E-2</c:v>
                </c:pt>
                <c:pt idx="8">
                  <c:v>9.1465711593627902E-2</c:v>
                </c:pt>
                <c:pt idx="9">
                  <c:v>0.102486371994018</c:v>
                </c:pt>
                <c:pt idx="10">
                  <c:v>0.114417076110839</c:v>
                </c:pt>
                <c:pt idx="11">
                  <c:v>0.17319679260253901</c:v>
                </c:pt>
                <c:pt idx="12">
                  <c:v>0.23301124572753901</c:v>
                </c:pt>
                <c:pt idx="13">
                  <c:v>0.2972092628479</c:v>
                </c:pt>
                <c:pt idx="14">
                  <c:v>0.35987281799316401</c:v>
                </c:pt>
                <c:pt idx="15">
                  <c:v>0.41512560844421298</c:v>
                </c:pt>
                <c:pt idx="16">
                  <c:v>0.48028111457824701</c:v>
                </c:pt>
                <c:pt idx="17">
                  <c:v>0.53513860702514604</c:v>
                </c:pt>
                <c:pt idx="18">
                  <c:v>0.60019135475158603</c:v>
                </c:pt>
                <c:pt idx="19">
                  <c:v>0.65842533111572199</c:v>
                </c:pt>
                <c:pt idx="20">
                  <c:v>0.72066736221313399</c:v>
                </c:pt>
                <c:pt idx="21">
                  <c:v>0.77781200408935502</c:v>
                </c:pt>
                <c:pt idx="22">
                  <c:v>0.83684277534484797</c:v>
                </c:pt>
                <c:pt idx="23">
                  <c:v>0.90451359748840299</c:v>
                </c:pt>
                <c:pt idx="24">
                  <c:v>0.963587045669555</c:v>
                </c:pt>
                <c:pt idx="25">
                  <c:v>1.01524758338928</c:v>
                </c:pt>
                <c:pt idx="26">
                  <c:v>1.0823273658752399</c:v>
                </c:pt>
                <c:pt idx="27">
                  <c:v>1.13816237449646</c:v>
                </c:pt>
                <c:pt idx="28">
                  <c:v>1.2086589336395199</c:v>
                </c:pt>
                <c:pt idx="29">
                  <c:v>1.20363092422485</c:v>
                </c:pt>
                <c:pt idx="30">
                  <c:v>1.2262051105499201</c:v>
                </c:pt>
                <c:pt idx="31">
                  <c:v>1.2202732563018699</c:v>
                </c:pt>
                <c:pt idx="32">
                  <c:v>1.25598216056823</c:v>
                </c:pt>
                <c:pt idx="33">
                  <c:v>1.23802590370178</c:v>
                </c:pt>
                <c:pt idx="34">
                  <c:v>1.2655837535858101</c:v>
                </c:pt>
                <c:pt idx="35">
                  <c:v>1.26282405853271</c:v>
                </c:pt>
                <c:pt idx="36">
                  <c:v>1.27906966209411</c:v>
                </c:pt>
                <c:pt idx="37">
                  <c:v>1.2719643115997299</c:v>
                </c:pt>
                <c:pt idx="38">
                  <c:v>1.32030272483825</c:v>
                </c:pt>
                <c:pt idx="39">
                  <c:v>1.33324670791625</c:v>
                </c:pt>
                <c:pt idx="40">
                  <c:v>1.3711180686950599</c:v>
                </c:pt>
                <c:pt idx="41">
                  <c:v>1.39689564704895</c:v>
                </c:pt>
                <c:pt idx="42">
                  <c:v>1.4155566692352199</c:v>
                </c:pt>
                <c:pt idx="43">
                  <c:v>1.44549012184143</c:v>
                </c:pt>
                <c:pt idx="44">
                  <c:v>1.4771454334259</c:v>
                </c:pt>
                <c:pt idx="45">
                  <c:v>1.47524309158325</c:v>
                </c:pt>
                <c:pt idx="46">
                  <c:v>1.50951147079467</c:v>
                </c:pt>
                <c:pt idx="47">
                  <c:v>1.5493595600128101</c:v>
                </c:pt>
                <c:pt idx="48">
                  <c:v>1.5707817077636701</c:v>
                </c:pt>
                <c:pt idx="49">
                  <c:v>1.5722908973693801</c:v>
                </c:pt>
                <c:pt idx="50">
                  <c:v>1.6139588356018</c:v>
                </c:pt>
                <c:pt idx="51">
                  <c:v>1.6338708400726301</c:v>
                </c:pt>
                <c:pt idx="52">
                  <c:v>1.67355728149414</c:v>
                </c:pt>
                <c:pt idx="53">
                  <c:v>1.68151235580444</c:v>
                </c:pt>
                <c:pt idx="54">
                  <c:v>1.7334504127502399</c:v>
                </c:pt>
                <c:pt idx="55">
                  <c:v>1.7429292201995801</c:v>
                </c:pt>
                <c:pt idx="56">
                  <c:v>1.7502999305725</c:v>
                </c:pt>
                <c:pt idx="57">
                  <c:v>1.7820968627929601</c:v>
                </c:pt>
                <c:pt idx="58">
                  <c:v>1.8162102699279701</c:v>
                </c:pt>
                <c:pt idx="59">
                  <c:v>1.8617856502532899</c:v>
                </c:pt>
                <c:pt idx="60">
                  <c:v>1.8629007339477499</c:v>
                </c:pt>
                <c:pt idx="61">
                  <c:v>1.88724064826965</c:v>
                </c:pt>
                <c:pt idx="62">
                  <c:v>1.9518129825592001</c:v>
                </c:pt>
                <c:pt idx="63">
                  <c:v>1.9510245323181099</c:v>
                </c:pt>
                <c:pt idx="64">
                  <c:v>2.0263199806213299</c:v>
                </c:pt>
                <c:pt idx="65">
                  <c:v>2.0292699337005602</c:v>
                </c:pt>
                <c:pt idx="66">
                  <c:v>2.0620265007018999</c:v>
                </c:pt>
                <c:pt idx="67">
                  <c:v>2.1672382354736301</c:v>
                </c:pt>
                <c:pt idx="68">
                  <c:v>2.2493596076965301</c:v>
                </c:pt>
                <c:pt idx="69">
                  <c:v>2.3373482227325399</c:v>
                </c:pt>
                <c:pt idx="70">
                  <c:v>2.3679118156433101</c:v>
                </c:pt>
                <c:pt idx="71">
                  <c:v>2.3887622356414702</c:v>
                </c:pt>
                <c:pt idx="72">
                  <c:v>2.4225077629089302</c:v>
                </c:pt>
                <c:pt idx="73">
                  <c:v>2.4828686714172301</c:v>
                </c:pt>
                <c:pt idx="74">
                  <c:v>2.5046715736389098</c:v>
                </c:pt>
                <c:pt idx="75">
                  <c:v>2.5350370407104399</c:v>
                </c:pt>
                <c:pt idx="76">
                  <c:v>2.5498681068420401</c:v>
                </c:pt>
                <c:pt idx="77">
                  <c:v>2.5869953632354701</c:v>
                </c:pt>
                <c:pt idx="78">
                  <c:v>2.6227529048919598</c:v>
                </c:pt>
                <c:pt idx="79">
                  <c:v>2.6527001857757502</c:v>
                </c:pt>
                <c:pt idx="80">
                  <c:v>2.6598632335662802</c:v>
                </c:pt>
                <c:pt idx="81">
                  <c:v>2.6967139244079501</c:v>
                </c:pt>
                <c:pt idx="82">
                  <c:v>2.7064402103424001</c:v>
                </c:pt>
                <c:pt idx="83">
                  <c:v>2.7423002719879102</c:v>
                </c:pt>
                <c:pt idx="84">
                  <c:v>2.7859089374542201</c:v>
                </c:pt>
                <c:pt idx="85">
                  <c:v>2.9179484844207701</c:v>
                </c:pt>
                <c:pt idx="86">
                  <c:v>3.0612490177154501</c:v>
                </c:pt>
                <c:pt idx="87">
                  <c:v>3.1960575580596902</c:v>
                </c:pt>
                <c:pt idx="88">
                  <c:v>3.34036064147949</c:v>
                </c:pt>
                <c:pt idx="89">
                  <c:v>3.5065231323242099</c:v>
                </c:pt>
                <c:pt idx="90">
                  <c:v>3.6424303054809499</c:v>
                </c:pt>
                <c:pt idx="91">
                  <c:v>3.7706348896026598</c:v>
                </c:pt>
                <c:pt idx="92">
                  <c:v>3.9133763313293399</c:v>
                </c:pt>
                <c:pt idx="93">
                  <c:v>4.0752983093261701</c:v>
                </c:pt>
                <c:pt idx="94">
                  <c:v>4.2184934616088796</c:v>
                </c:pt>
                <c:pt idx="95">
                  <c:v>4.3596439361572203</c:v>
                </c:pt>
                <c:pt idx="96">
                  <c:v>4.3849616050720197</c:v>
                </c:pt>
                <c:pt idx="97">
                  <c:v>4.3991346359252903</c:v>
                </c:pt>
                <c:pt idx="98">
                  <c:v>4.4429616928100497</c:v>
                </c:pt>
                <c:pt idx="99">
                  <c:v>4.4816422462463299</c:v>
                </c:pt>
                <c:pt idx="100">
                  <c:v>4.6409416198730398</c:v>
                </c:pt>
                <c:pt idx="101">
                  <c:v>4.7514607906341499</c:v>
                </c:pt>
                <c:pt idx="102">
                  <c:v>4.9140601158142001</c:v>
                </c:pt>
                <c:pt idx="103">
                  <c:v>5.0496718883514404</c:v>
                </c:pt>
                <c:pt idx="104">
                  <c:v>5.2123401165008501</c:v>
                </c:pt>
                <c:pt idx="105">
                  <c:v>5.3410677909851003</c:v>
                </c:pt>
                <c:pt idx="106">
                  <c:v>5.4929068088531396</c:v>
                </c:pt>
                <c:pt idx="107">
                  <c:v>5.5132961273193297</c:v>
                </c:pt>
                <c:pt idx="108">
                  <c:v>5.8865907192230198</c:v>
                </c:pt>
                <c:pt idx="109">
                  <c:v>5.79825615882873</c:v>
                </c:pt>
                <c:pt idx="110">
                  <c:v>5.8336238861083896</c:v>
                </c:pt>
                <c:pt idx="111">
                  <c:v>5.8952083587646396</c:v>
                </c:pt>
                <c:pt idx="112">
                  <c:v>6.0511698722839302</c:v>
                </c:pt>
                <c:pt idx="113">
                  <c:v>6.1742398738861004</c:v>
                </c:pt>
                <c:pt idx="114">
                  <c:v>6.3355391025543204</c:v>
                </c:pt>
                <c:pt idx="115">
                  <c:v>6.4733567237854004</c:v>
                </c:pt>
                <c:pt idx="116">
                  <c:v>6.6443486213684002</c:v>
                </c:pt>
                <c:pt idx="117">
                  <c:v>6.7725160121917698</c:v>
                </c:pt>
                <c:pt idx="118">
                  <c:v>6.89432597160339</c:v>
                </c:pt>
                <c:pt idx="119">
                  <c:v>7.0963473320007298</c:v>
                </c:pt>
                <c:pt idx="120">
                  <c:v>7.1854293346405003</c:v>
                </c:pt>
                <c:pt idx="121">
                  <c:v>7.3364870548248202</c:v>
                </c:pt>
                <c:pt idx="122">
                  <c:v>7.4817698001861501</c:v>
                </c:pt>
                <c:pt idx="123">
                  <c:v>7.6252207756042401</c:v>
                </c:pt>
                <c:pt idx="124">
                  <c:v>7.7667717933654696</c:v>
                </c:pt>
                <c:pt idx="125">
                  <c:v>7.9044084548950098</c:v>
                </c:pt>
                <c:pt idx="126">
                  <c:v>7.9355361461639404</c:v>
                </c:pt>
                <c:pt idx="127">
                  <c:v>8.0946362018585205</c:v>
                </c:pt>
                <c:pt idx="128">
                  <c:v>8.2331368923187203</c:v>
                </c:pt>
                <c:pt idx="129">
                  <c:v>8.59958815574646</c:v>
                </c:pt>
                <c:pt idx="130">
                  <c:v>8.5265889167785591</c:v>
                </c:pt>
                <c:pt idx="131">
                  <c:v>8.6787841320037806</c:v>
                </c:pt>
                <c:pt idx="132">
                  <c:v>8.7760021686553902</c:v>
                </c:pt>
                <c:pt idx="133">
                  <c:v>8.9465754032134992</c:v>
                </c:pt>
                <c:pt idx="134">
                  <c:v>9.0111963748931796</c:v>
                </c:pt>
                <c:pt idx="135">
                  <c:v>9.1339945793151802</c:v>
                </c:pt>
                <c:pt idx="136">
                  <c:v>9.2593674659729004</c:v>
                </c:pt>
                <c:pt idx="137">
                  <c:v>9.4191887378692591</c:v>
                </c:pt>
                <c:pt idx="138">
                  <c:v>9.5784599781036306</c:v>
                </c:pt>
                <c:pt idx="139">
                  <c:v>9.7088880538940394</c:v>
                </c:pt>
                <c:pt idx="140">
                  <c:v>9.6849663257598806</c:v>
                </c:pt>
                <c:pt idx="141">
                  <c:v>9.8768684864044101</c:v>
                </c:pt>
                <c:pt idx="142">
                  <c:v>10.027511119842501</c:v>
                </c:pt>
                <c:pt idx="143">
                  <c:v>10.1695089340209</c:v>
                </c:pt>
                <c:pt idx="144">
                  <c:v>10.2099823951721</c:v>
                </c:pt>
                <c:pt idx="145">
                  <c:v>10.414001703262301</c:v>
                </c:pt>
                <c:pt idx="146">
                  <c:v>10.2358057498931</c:v>
                </c:pt>
                <c:pt idx="147">
                  <c:v>10.270816564559899</c:v>
                </c:pt>
                <c:pt idx="148">
                  <c:v>10.308374166488599</c:v>
                </c:pt>
                <c:pt idx="149">
                  <c:v>10.310548782348601</c:v>
                </c:pt>
                <c:pt idx="150">
                  <c:v>10.3520152568817</c:v>
                </c:pt>
                <c:pt idx="151">
                  <c:v>10.466578960418699</c:v>
                </c:pt>
                <c:pt idx="152">
                  <c:v>10.589292287826501</c:v>
                </c:pt>
                <c:pt idx="153">
                  <c:v>10.437027931213301</c:v>
                </c:pt>
                <c:pt idx="154">
                  <c:v>10.489715814590401</c:v>
                </c:pt>
                <c:pt idx="155">
                  <c:v>10.499514341354301</c:v>
                </c:pt>
                <c:pt idx="156">
                  <c:v>10.530795812606801</c:v>
                </c:pt>
                <c:pt idx="157">
                  <c:v>10.570819616317699</c:v>
                </c:pt>
                <c:pt idx="158">
                  <c:v>10.5597937107086</c:v>
                </c:pt>
                <c:pt idx="159">
                  <c:v>10.599303722381499</c:v>
                </c:pt>
                <c:pt idx="160">
                  <c:v>10.655324459075899</c:v>
                </c:pt>
                <c:pt idx="161">
                  <c:v>10.6693894863128</c:v>
                </c:pt>
                <c:pt idx="162">
                  <c:v>10.724252223968501</c:v>
                </c:pt>
                <c:pt idx="163">
                  <c:v>10.712478876113799</c:v>
                </c:pt>
                <c:pt idx="164">
                  <c:v>10.765320777893001</c:v>
                </c:pt>
                <c:pt idx="165">
                  <c:v>10.790280103683401</c:v>
                </c:pt>
                <c:pt idx="166">
                  <c:v>10.8394467830657</c:v>
                </c:pt>
                <c:pt idx="167">
                  <c:v>10.852145671844401</c:v>
                </c:pt>
                <c:pt idx="168">
                  <c:v>10.938725233077999</c:v>
                </c:pt>
                <c:pt idx="169">
                  <c:v>10.8936076164245</c:v>
                </c:pt>
                <c:pt idx="170">
                  <c:v>10.953809261322</c:v>
                </c:pt>
                <c:pt idx="171">
                  <c:v>10.940578460693301</c:v>
                </c:pt>
                <c:pt idx="172">
                  <c:v>10.955140113830501</c:v>
                </c:pt>
                <c:pt idx="173">
                  <c:v>11.1779878139495</c:v>
                </c:pt>
                <c:pt idx="174">
                  <c:v>10.992855072021401</c:v>
                </c:pt>
                <c:pt idx="175">
                  <c:v>10.9927649497985</c:v>
                </c:pt>
                <c:pt idx="176">
                  <c:v>11.052099227905201</c:v>
                </c:pt>
                <c:pt idx="177">
                  <c:v>11.0661220550537</c:v>
                </c:pt>
                <c:pt idx="178">
                  <c:v>11.0583887100219</c:v>
                </c:pt>
                <c:pt idx="179">
                  <c:v>11.0890140533447</c:v>
                </c:pt>
                <c:pt idx="180">
                  <c:v>11.1156022548675</c:v>
                </c:pt>
                <c:pt idx="181">
                  <c:v>11.1516923904418</c:v>
                </c:pt>
                <c:pt idx="182">
                  <c:v>11.157198667526201</c:v>
                </c:pt>
                <c:pt idx="183">
                  <c:v>11.182304143905601</c:v>
                </c:pt>
                <c:pt idx="184">
                  <c:v>11.186894416809</c:v>
                </c:pt>
                <c:pt idx="185">
                  <c:v>11.2192118167877</c:v>
                </c:pt>
                <c:pt idx="186">
                  <c:v>11.2452359199523</c:v>
                </c:pt>
                <c:pt idx="187">
                  <c:v>11.489795923233</c:v>
                </c:pt>
                <c:pt idx="188">
                  <c:v>11.3343005180358</c:v>
                </c:pt>
                <c:pt idx="189">
                  <c:v>11.404714107513399</c:v>
                </c:pt>
                <c:pt idx="190">
                  <c:v>11.358012676238999</c:v>
                </c:pt>
                <c:pt idx="191">
                  <c:v>11.353879690170199</c:v>
                </c:pt>
                <c:pt idx="192">
                  <c:v>11.3968405723571</c:v>
                </c:pt>
                <c:pt idx="193">
                  <c:v>11.4259719848632</c:v>
                </c:pt>
                <c:pt idx="194">
                  <c:v>11.452020406722999</c:v>
                </c:pt>
                <c:pt idx="195">
                  <c:v>11.497436761855999</c:v>
                </c:pt>
                <c:pt idx="196">
                  <c:v>11.5176486968994</c:v>
                </c:pt>
                <c:pt idx="197">
                  <c:v>11.5743148326873</c:v>
                </c:pt>
                <c:pt idx="198">
                  <c:v>11.5974705219268</c:v>
                </c:pt>
                <c:pt idx="199">
                  <c:v>11.624660730361899</c:v>
                </c:pt>
                <c:pt idx="200">
                  <c:v>11.8622179031372</c:v>
                </c:pt>
                <c:pt idx="201">
                  <c:v>11.690067768096901</c:v>
                </c:pt>
                <c:pt idx="202">
                  <c:v>11.732697486877401</c:v>
                </c:pt>
                <c:pt idx="203">
                  <c:v>11.7394721508026</c:v>
                </c:pt>
                <c:pt idx="204">
                  <c:v>11.801573276519701</c:v>
                </c:pt>
                <c:pt idx="205">
                  <c:v>11.8067009449005</c:v>
                </c:pt>
                <c:pt idx="206">
                  <c:v>11.867695331573399</c:v>
                </c:pt>
                <c:pt idx="207">
                  <c:v>11.901735305786101</c:v>
                </c:pt>
                <c:pt idx="208">
                  <c:v>11.9013509750366</c:v>
                </c:pt>
                <c:pt idx="209">
                  <c:v>11.9506847858428</c:v>
                </c:pt>
                <c:pt idx="210">
                  <c:v>11.9587378501892</c:v>
                </c:pt>
                <c:pt idx="211">
                  <c:v>11.973766326904199</c:v>
                </c:pt>
                <c:pt idx="212">
                  <c:v>12.0264692306518</c:v>
                </c:pt>
                <c:pt idx="213">
                  <c:v>12.007940530776899</c:v>
                </c:pt>
                <c:pt idx="214">
                  <c:v>12.0539364814758</c:v>
                </c:pt>
                <c:pt idx="215">
                  <c:v>12.103152990341099</c:v>
                </c:pt>
                <c:pt idx="216">
                  <c:v>12.112502336502001</c:v>
                </c:pt>
                <c:pt idx="217">
                  <c:v>12.156170845031699</c:v>
                </c:pt>
                <c:pt idx="218">
                  <c:v>12.2040469646453</c:v>
                </c:pt>
                <c:pt idx="219">
                  <c:v>12.230983972549399</c:v>
                </c:pt>
                <c:pt idx="220">
                  <c:v>12.290171623229901</c:v>
                </c:pt>
                <c:pt idx="221">
                  <c:v>12.2764868736267</c:v>
                </c:pt>
                <c:pt idx="222">
                  <c:v>12.331442117690999</c:v>
                </c:pt>
                <c:pt idx="223">
                  <c:v>12.375018119811999</c:v>
                </c:pt>
                <c:pt idx="224">
                  <c:v>12.3569960594177</c:v>
                </c:pt>
                <c:pt idx="225">
                  <c:v>12.6186528205871</c:v>
                </c:pt>
                <c:pt idx="226">
                  <c:v>12.4115743637084</c:v>
                </c:pt>
                <c:pt idx="227">
                  <c:v>12.4801928997039</c:v>
                </c:pt>
                <c:pt idx="228">
                  <c:v>12.507271528244001</c:v>
                </c:pt>
                <c:pt idx="229">
                  <c:v>12.5119211673736</c:v>
                </c:pt>
                <c:pt idx="230">
                  <c:v>12.6630334854125</c:v>
                </c:pt>
                <c:pt idx="231">
                  <c:v>12.5482482910156</c:v>
                </c:pt>
                <c:pt idx="232">
                  <c:v>12.562562227249099</c:v>
                </c:pt>
                <c:pt idx="233">
                  <c:v>12.584002971649101</c:v>
                </c:pt>
                <c:pt idx="234">
                  <c:v>12.5839824676513</c:v>
                </c:pt>
                <c:pt idx="235">
                  <c:v>12.6372983455657</c:v>
                </c:pt>
                <c:pt idx="236">
                  <c:v>12.668073654174799</c:v>
                </c:pt>
                <c:pt idx="237">
                  <c:v>12.9536871910095</c:v>
                </c:pt>
                <c:pt idx="238">
                  <c:v>12.7385036945343</c:v>
                </c:pt>
                <c:pt idx="239">
                  <c:v>12.7315032482147</c:v>
                </c:pt>
                <c:pt idx="240">
                  <c:v>12.7687463760375</c:v>
                </c:pt>
                <c:pt idx="241">
                  <c:v>12.8023455142974</c:v>
                </c:pt>
                <c:pt idx="242">
                  <c:v>12.845322608947701</c:v>
                </c:pt>
                <c:pt idx="243">
                  <c:v>12.8679773807525</c:v>
                </c:pt>
                <c:pt idx="244">
                  <c:v>12.907004356384199</c:v>
                </c:pt>
                <c:pt idx="245">
                  <c:v>12.942385435104301</c:v>
                </c:pt>
                <c:pt idx="246">
                  <c:v>12.957163333892799</c:v>
                </c:pt>
                <c:pt idx="247">
                  <c:v>12.9579513072967</c:v>
                </c:pt>
                <c:pt idx="248">
                  <c:v>13.2397220134735</c:v>
                </c:pt>
                <c:pt idx="249">
                  <c:v>13.1988804340362</c:v>
                </c:pt>
                <c:pt idx="250">
                  <c:v>13.2619392871856</c:v>
                </c:pt>
                <c:pt idx="251">
                  <c:v>13.266211271286</c:v>
                </c:pt>
                <c:pt idx="252">
                  <c:v>13.2740106582641</c:v>
                </c:pt>
                <c:pt idx="253">
                  <c:v>13.294202566146801</c:v>
                </c:pt>
                <c:pt idx="254">
                  <c:v>13.320456504821699</c:v>
                </c:pt>
                <c:pt idx="255">
                  <c:v>13.3986179828643</c:v>
                </c:pt>
                <c:pt idx="256">
                  <c:v>13.4005188941955</c:v>
                </c:pt>
                <c:pt idx="257">
                  <c:v>13.4174926280975</c:v>
                </c:pt>
                <c:pt idx="258">
                  <c:v>13.476914644241299</c:v>
                </c:pt>
                <c:pt idx="259">
                  <c:v>13.5895400047302</c:v>
                </c:pt>
                <c:pt idx="260">
                  <c:v>13.736471891403101</c:v>
                </c:pt>
                <c:pt idx="261">
                  <c:v>13.521043777465801</c:v>
                </c:pt>
                <c:pt idx="262">
                  <c:v>13.5749163627624</c:v>
                </c:pt>
                <c:pt idx="263">
                  <c:v>13.620225906371999</c:v>
                </c:pt>
                <c:pt idx="264">
                  <c:v>13.838170289993201</c:v>
                </c:pt>
                <c:pt idx="265">
                  <c:v>13.679857492446899</c:v>
                </c:pt>
                <c:pt idx="266">
                  <c:v>13.6742079257965</c:v>
                </c:pt>
                <c:pt idx="267">
                  <c:v>13.723798751831</c:v>
                </c:pt>
                <c:pt idx="268">
                  <c:v>13.7700288295745</c:v>
                </c:pt>
                <c:pt idx="269">
                  <c:v>13.776170969009399</c:v>
                </c:pt>
                <c:pt idx="270">
                  <c:v>13.8312609195709</c:v>
                </c:pt>
                <c:pt idx="271">
                  <c:v>14.0125465393066</c:v>
                </c:pt>
                <c:pt idx="272">
                  <c:v>13.8571124076843</c:v>
                </c:pt>
                <c:pt idx="273">
                  <c:v>13.8886406421661</c:v>
                </c:pt>
                <c:pt idx="274">
                  <c:v>13.9133117198944</c:v>
                </c:pt>
                <c:pt idx="275">
                  <c:v>13.9541702270507</c:v>
                </c:pt>
                <c:pt idx="276">
                  <c:v>13.9493486881256</c:v>
                </c:pt>
                <c:pt idx="277">
                  <c:v>14.127717256545999</c:v>
                </c:pt>
                <c:pt idx="278">
                  <c:v>14.026233434677099</c:v>
                </c:pt>
                <c:pt idx="279">
                  <c:v>14.0248758792877</c:v>
                </c:pt>
                <c:pt idx="280">
                  <c:v>14.0980520248413</c:v>
                </c:pt>
                <c:pt idx="281">
                  <c:v>14.506181716918899</c:v>
                </c:pt>
                <c:pt idx="282">
                  <c:v>14.1137001514434</c:v>
                </c:pt>
                <c:pt idx="283">
                  <c:v>14.1663944721221</c:v>
                </c:pt>
                <c:pt idx="284">
                  <c:v>14.1853411197662</c:v>
                </c:pt>
                <c:pt idx="285">
                  <c:v>14.2342004776</c:v>
                </c:pt>
                <c:pt idx="286">
                  <c:v>14.2360687255859</c:v>
                </c:pt>
                <c:pt idx="287">
                  <c:v>14.2749819755554</c:v>
                </c:pt>
                <c:pt idx="288">
                  <c:v>14.273571968078601</c:v>
                </c:pt>
                <c:pt idx="289">
                  <c:v>14.3261919021606</c:v>
                </c:pt>
                <c:pt idx="290">
                  <c:v>14.3619232177734</c:v>
                </c:pt>
                <c:pt idx="291">
                  <c:v>14.3653786182403</c:v>
                </c:pt>
                <c:pt idx="292">
                  <c:v>14.598140716552701</c:v>
                </c:pt>
                <c:pt idx="293">
                  <c:v>14.446411371230999</c:v>
                </c:pt>
                <c:pt idx="294">
                  <c:v>14.443520307540799</c:v>
                </c:pt>
                <c:pt idx="295">
                  <c:v>14.4793148040771</c:v>
                </c:pt>
                <c:pt idx="296">
                  <c:v>14.4698138236999</c:v>
                </c:pt>
                <c:pt idx="297">
                  <c:v>14.530744552612299</c:v>
                </c:pt>
                <c:pt idx="298">
                  <c:v>14.524218559265099</c:v>
                </c:pt>
                <c:pt idx="299">
                  <c:v>14.570241451263399</c:v>
                </c:pt>
                <c:pt idx="300">
                  <c:v>14.6252336502075</c:v>
                </c:pt>
                <c:pt idx="301">
                  <c:v>14.6374516487121</c:v>
                </c:pt>
                <c:pt idx="302">
                  <c:v>17.9514303207397</c:v>
                </c:pt>
                <c:pt idx="303">
                  <c:v>14.6933269500732</c:v>
                </c:pt>
                <c:pt idx="304">
                  <c:v>14.7388842105865</c:v>
                </c:pt>
                <c:pt idx="305">
                  <c:v>14.7544360160827</c:v>
                </c:pt>
                <c:pt idx="306">
                  <c:v>14.8511905670166</c:v>
                </c:pt>
                <c:pt idx="307">
                  <c:v>14.900404453277501</c:v>
                </c:pt>
                <c:pt idx="308">
                  <c:v>14.8289353847503</c:v>
                </c:pt>
                <c:pt idx="309">
                  <c:v>15.0616250038146</c:v>
                </c:pt>
                <c:pt idx="310">
                  <c:v>14.8662493228912</c:v>
                </c:pt>
                <c:pt idx="311">
                  <c:v>14.875342130661</c:v>
                </c:pt>
                <c:pt idx="312">
                  <c:v>15.1672937870025</c:v>
                </c:pt>
                <c:pt idx="313">
                  <c:v>15.0440375804901</c:v>
                </c:pt>
                <c:pt idx="314">
                  <c:v>14.9788012504577</c:v>
                </c:pt>
                <c:pt idx="315">
                  <c:v>15.0341892242431</c:v>
                </c:pt>
                <c:pt idx="316">
                  <c:v>15.0291314125061</c:v>
                </c:pt>
                <c:pt idx="317">
                  <c:v>15.358458042144701</c:v>
                </c:pt>
                <c:pt idx="318">
                  <c:v>16.020018100738501</c:v>
                </c:pt>
                <c:pt idx="319">
                  <c:v>15.191570281982401</c:v>
                </c:pt>
                <c:pt idx="320">
                  <c:v>15.1213946342468</c:v>
                </c:pt>
                <c:pt idx="321">
                  <c:v>15.3179409503936</c:v>
                </c:pt>
                <c:pt idx="322">
                  <c:v>15.1973347663879</c:v>
                </c:pt>
                <c:pt idx="323">
                  <c:v>15.2229170799255</c:v>
                </c:pt>
                <c:pt idx="324">
                  <c:v>15.235078811645501</c:v>
                </c:pt>
                <c:pt idx="325">
                  <c:v>15.3684666156768</c:v>
                </c:pt>
                <c:pt idx="326">
                  <c:v>15.273298740386901</c:v>
                </c:pt>
                <c:pt idx="327">
                  <c:v>15.322509288787799</c:v>
                </c:pt>
                <c:pt idx="328">
                  <c:v>15.3277900218963</c:v>
                </c:pt>
                <c:pt idx="329">
                  <c:v>15.461390495300201</c:v>
                </c:pt>
                <c:pt idx="330">
                  <c:v>15.413650751113799</c:v>
                </c:pt>
                <c:pt idx="331">
                  <c:v>15.438065767288199</c:v>
                </c:pt>
                <c:pt idx="332">
                  <c:v>15.464398145675601</c:v>
                </c:pt>
                <c:pt idx="333">
                  <c:v>15.618834257125799</c:v>
                </c:pt>
                <c:pt idx="334">
                  <c:v>15.5120406150817</c:v>
                </c:pt>
                <c:pt idx="335">
                  <c:v>15.594158172607401</c:v>
                </c:pt>
                <c:pt idx="336">
                  <c:v>15.586076259613</c:v>
                </c:pt>
                <c:pt idx="337">
                  <c:v>15.8594005107879</c:v>
                </c:pt>
                <c:pt idx="338">
                  <c:v>15.6633474826812</c:v>
                </c:pt>
                <c:pt idx="339">
                  <c:v>15.7249660491943</c:v>
                </c:pt>
                <c:pt idx="340">
                  <c:v>15.722956418991</c:v>
                </c:pt>
                <c:pt idx="341">
                  <c:v>16.319091320037799</c:v>
                </c:pt>
                <c:pt idx="342">
                  <c:v>15.8022353649139</c:v>
                </c:pt>
                <c:pt idx="343">
                  <c:v>15.8511750698089</c:v>
                </c:pt>
                <c:pt idx="344">
                  <c:v>15.9265799522399</c:v>
                </c:pt>
                <c:pt idx="345">
                  <c:v>15.964217662811199</c:v>
                </c:pt>
                <c:pt idx="346">
                  <c:v>15.9735934734344</c:v>
                </c:pt>
                <c:pt idx="347">
                  <c:v>15.9670054912567</c:v>
                </c:pt>
                <c:pt idx="348">
                  <c:v>15.96994972229</c:v>
                </c:pt>
                <c:pt idx="349">
                  <c:v>16.106395721435501</c:v>
                </c:pt>
                <c:pt idx="350">
                  <c:v>16.039041519165</c:v>
                </c:pt>
                <c:pt idx="351">
                  <c:v>16.284827470779401</c:v>
                </c:pt>
                <c:pt idx="352">
                  <c:v>16.0892913341522</c:v>
                </c:pt>
                <c:pt idx="353">
                  <c:v>16.185055971145601</c:v>
                </c:pt>
                <c:pt idx="354">
                  <c:v>16.1502811908721</c:v>
                </c:pt>
                <c:pt idx="355">
                  <c:v>16.2157444953918</c:v>
                </c:pt>
                <c:pt idx="356">
                  <c:v>16.2133867740631</c:v>
                </c:pt>
                <c:pt idx="357">
                  <c:v>16.316968679428101</c:v>
                </c:pt>
                <c:pt idx="358">
                  <c:v>16.254517555236799</c:v>
                </c:pt>
                <c:pt idx="359">
                  <c:v>16.392946720123199</c:v>
                </c:pt>
                <c:pt idx="360">
                  <c:v>16.427961826324399</c:v>
                </c:pt>
                <c:pt idx="361">
                  <c:v>16.5003325939178</c:v>
                </c:pt>
                <c:pt idx="362">
                  <c:v>16.470645666122401</c:v>
                </c:pt>
                <c:pt idx="363">
                  <c:v>16.503363847732501</c:v>
                </c:pt>
                <c:pt idx="364">
                  <c:v>16.493019104003899</c:v>
                </c:pt>
                <c:pt idx="365">
                  <c:v>16.623881578445399</c:v>
                </c:pt>
                <c:pt idx="366">
                  <c:v>16.5667030811309</c:v>
                </c:pt>
                <c:pt idx="367">
                  <c:v>16.612858295440599</c:v>
                </c:pt>
                <c:pt idx="368">
                  <c:v>16.626770257949801</c:v>
                </c:pt>
                <c:pt idx="369">
                  <c:v>18.456246852874699</c:v>
                </c:pt>
                <c:pt idx="370">
                  <c:v>16.7754158973693</c:v>
                </c:pt>
                <c:pt idx="371">
                  <c:v>16.7153737545013</c:v>
                </c:pt>
                <c:pt idx="372">
                  <c:v>16.724347829818701</c:v>
                </c:pt>
                <c:pt idx="373">
                  <c:v>16.8532214164733</c:v>
                </c:pt>
                <c:pt idx="374">
                  <c:v>16.795291662216101</c:v>
                </c:pt>
                <c:pt idx="375">
                  <c:v>16.848569393157899</c:v>
                </c:pt>
                <c:pt idx="376">
                  <c:v>16.8184251785278</c:v>
                </c:pt>
                <c:pt idx="377">
                  <c:v>16.977446556091301</c:v>
                </c:pt>
                <c:pt idx="378">
                  <c:v>16.843025684356601</c:v>
                </c:pt>
                <c:pt idx="379">
                  <c:v>16.898233890533401</c:v>
                </c:pt>
                <c:pt idx="380">
                  <c:v>16.8556261062622</c:v>
                </c:pt>
                <c:pt idx="381">
                  <c:v>17.000381708145099</c:v>
                </c:pt>
                <c:pt idx="382">
                  <c:v>16.894689798355099</c:v>
                </c:pt>
                <c:pt idx="383">
                  <c:v>16.973986864089898</c:v>
                </c:pt>
                <c:pt idx="384">
                  <c:v>16.918405055999699</c:v>
                </c:pt>
                <c:pt idx="385">
                  <c:v>17.0589387416839</c:v>
                </c:pt>
                <c:pt idx="386">
                  <c:v>16.963962554931602</c:v>
                </c:pt>
                <c:pt idx="387">
                  <c:v>17.189365148544301</c:v>
                </c:pt>
                <c:pt idx="388">
                  <c:v>16.967859506606999</c:v>
                </c:pt>
                <c:pt idx="389">
                  <c:v>17.090003728866499</c:v>
                </c:pt>
                <c:pt idx="390">
                  <c:v>16.998074054718</c:v>
                </c:pt>
                <c:pt idx="391">
                  <c:v>17.047315835952698</c:v>
                </c:pt>
                <c:pt idx="392">
                  <c:v>17.0347368717193</c:v>
                </c:pt>
                <c:pt idx="393">
                  <c:v>17.134507417678801</c:v>
                </c:pt>
                <c:pt idx="394">
                  <c:v>17.029338836669901</c:v>
                </c:pt>
                <c:pt idx="395">
                  <c:v>17.324744462966901</c:v>
                </c:pt>
                <c:pt idx="396">
                  <c:v>17.073694229125898</c:v>
                </c:pt>
                <c:pt idx="397">
                  <c:v>17.183361530303898</c:v>
                </c:pt>
                <c:pt idx="398">
                  <c:v>17.105191707610999</c:v>
                </c:pt>
                <c:pt idx="399">
                  <c:v>17.1881682872772</c:v>
                </c:pt>
                <c:pt idx="400">
                  <c:v>17.120497226714999</c:v>
                </c:pt>
                <c:pt idx="401">
                  <c:v>17.223204135894701</c:v>
                </c:pt>
                <c:pt idx="402">
                  <c:v>17.198295593261701</c:v>
                </c:pt>
                <c:pt idx="403">
                  <c:v>17.202345609664899</c:v>
                </c:pt>
                <c:pt idx="404">
                  <c:v>17.408400058746299</c:v>
                </c:pt>
                <c:pt idx="405">
                  <c:v>17.296192407608</c:v>
                </c:pt>
                <c:pt idx="406">
                  <c:v>17.211690187454199</c:v>
                </c:pt>
                <c:pt idx="407">
                  <c:v>17.2494556903839</c:v>
                </c:pt>
                <c:pt idx="408">
                  <c:v>17.218231916427602</c:v>
                </c:pt>
                <c:pt idx="409">
                  <c:v>17.370111227035501</c:v>
                </c:pt>
                <c:pt idx="410">
                  <c:v>17.2813141345977</c:v>
                </c:pt>
                <c:pt idx="411">
                  <c:v>17.312689781188901</c:v>
                </c:pt>
                <c:pt idx="412">
                  <c:v>17.2814812660217</c:v>
                </c:pt>
                <c:pt idx="413">
                  <c:v>17.593793869018501</c:v>
                </c:pt>
                <c:pt idx="414">
                  <c:v>17.2887842655181</c:v>
                </c:pt>
                <c:pt idx="415">
                  <c:v>17.312696695327698</c:v>
                </c:pt>
                <c:pt idx="416">
                  <c:v>17.341099023818899</c:v>
                </c:pt>
                <c:pt idx="417">
                  <c:v>17.426289319992001</c:v>
                </c:pt>
                <c:pt idx="418">
                  <c:v>17.368487119674601</c:v>
                </c:pt>
                <c:pt idx="419">
                  <c:v>17.3859910964965</c:v>
                </c:pt>
                <c:pt idx="420">
                  <c:v>17.396860361099201</c:v>
                </c:pt>
                <c:pt idx="421">
                  <c:v>17.685894489288302</c:v>
                </c:pt>
                <c:pt idx="422">
                  <c:v>17.4019322395324</c:v>
                </c:pt>
                <c:pt idx="423">
                  <c:v>17.441885709762499</c:v>
                </c:pt>
                <c:pt idx="424">
                  <c:v>17.431989908218299</c:v>
                </c:pt>
                <c:pt idx="425">
                  <c:v>17.546911478042599</c:v>
                </c:pt>
                <c:pt idx="426">
                  <c:v>17.470165252685501</c:v>
                </c:pt>
                <c:pt idx="427">
                  <c:v>17.503237485885599</c:v>
                </c:pt>
                <c:pt idx="428">
                  <c:v>17.4764821529388</c:v>
                </c:pt>
                <c:pt idx="429">
                  <c:v>17.6336476802825</c:v>
                </c:pt>
                <c:pt idx="430">
                  <c:v>17.541981458663901</c:v>
                </c:pt>
                <c:pt idx="431">
                  <c:v>17.551853418350198</c:v>
                </c:pt>
                <c:pt idx="432">
                  <c:v>17.603197813034001</c:v>
                </c:pt>
                <c:pt idx="433">
                  <c:v>17.7031860351562</c:v>
                </c:pt>
                <c:pt idx="434">
                  <c:v>17.563137769699001</c:v>
                </c:pt>
                <c:pt idx="435">
                  <c:v>17.5891690254211</c:v>
                </c:pt>
                <c:pt idx="436">
                  <c:v>17.594880342483499</c:v>
                </c:pt>
                <c:pt idx="437">
                  <c:v>17.769868135452199</c:v>
                </c:pt>
                <c:pt idx="438">
                  <c:v>18.475294589996299</c:v>
                </c:pt>
                <c:pt idx="439">
                  <c:v>17.654375791549601</c:v>
                </c:pt>
                <c:pt idx="440">
                  <c:v>17.736756563186599</c:v>
                </c:pt>
                <c:pt idx="441">
                  <c:v>17.756759166717501</c:v>
                </c:pt>
                <c:pt idx="442">
                  <c:v>17.6598043441772</c:v>
                </c:pt>
                <c:pt idx="443">
                  <c:v>17.704584121704102</c:v>
                </c:pt>
                <c:pt idx="444">
                  <c:v>17.741243124008101</c:v>
                </c:pt>
                <c:pt idx="445">
                  <c:v>17.781377077102601</c:v>
                </c:pt>
                <c:pt idx="446">
                  <c:v>17.745609283447202</c:v>
                </c:pt>
                <c:pt idx="447">
                  <c:v>17.9257504940032</c:v>
                </c:pt>
                <c:pt idx="448">
                  <c:v>17.774963617324801</c:v>
                </c:pt>
                <c:pt idx="449">
                  <c:v>17.858418941497799</c:v>
                </c:pt>
                <c:pt idx="450">
                  <c:v>17.818981409072801</c:v>
                </c:pt>
                <c:pt idx="451">
                  <c:v>17.948292016983</c:v>
                </c:pt>
                <c:pt idx="452">
                  <c:v>17.892352819442699</c:v>
                </c:pt>
                <c:pt idx="453">
                  <c:v>17.980838060379</c:v>
                </c:pt>
                <c:pt idx="454">
                  <c:v>17.905008792877101</c:v>
                </c:pt>
                <c:pt idx="455">
                  <c:v>18.1673052310943</c:v>
                </c:pt>
                <c:pt idx="456">
                  <c:v>17.975740671157801</c:v>
                </c:pt>
                <c:pt idx="457">
                  <c:v>18.0772604942321</c:v>
                </c:pt>
                <c:pt idx="458">
                  <c:v>18.0203535556793</c:v>
                </c:pt>
                <c:pt idx="459">
                  <c:v>18.0529446601867</c:v>
                </c:pt>
                <c:pt idx="460">
                  <c:v>19.556792259216301</c:v>
                </c:pt>
                <c:pt idx="461">
                  <c:v>18.1880555152893</c:v>
                </c:pt>
                <c:pt idx="462">
                  <c:v>18.136655330657899</c:v>
                </c:pt>
                <c:pt idx="463">
                  <c:v>18.4122760295867</c:v>
                </c:pt>
                <c:pt idx="464">
                  <c:v>18.191213607788001</c:v>
                </c:pt>
                <c:pt idx="465">
                  <c:v>18.317628860473601</c:v>
                </c:pt>
                <c:pt idx="466">
                  <c:v>18.263998270034701</c:v>
                </c:pt>
                <c:pt idx="467">
                  <c:v>18.311095237731902</c:v>
                </c:pt>
                <c:pt idx="468">
                  <c:v>18.328130960464399</c:v>
                </c:pt>
                <c:pt idx="469">
                  <c:v>18.472694396972599</c:v>
                </c:pt>
                <c:pt idx="470">
                  <c:v>18.370151758193899</c:v>
                </c:pt>
                <c:pt idx="471">
                  <c:v>18.401895284652699</c:v>
                </c:pt>
                <c:pt idx="472">
                  <c:v>18.464297771453801</c:v>
                </c:pt>
                <c:pt idx="473">
                  <c:v>18.604344606399501</c:v>
                </c:pt>
                <c:pt idx="474">
                  <c:v>18.495482444763098</c:v>
                </c:pt>
                <c:pt idx="475">
                  <c:v>18.599105358123701</c:v>
                </c:pt>
                <c:pt idx="476">
                  <c:v>18.550199031829798</c:v>
                </c:pt>
                <c:pt idx="477">
                  <c:v>18.7008728981018</c:v>
                </c:pt>
                <c:pt idx="478">
                  <c:v>18.605258941650298</c:v>
                </c:pt>
                <c:pt idx="479">
                  <c:v>18.651835203170702</c:v>
                </c:pt>
                <c:pt idx="480">
                  <c:v>18.6658289432525</c:v>
                </c:pt>
                <c:pt idx="481">
                  <c:v>18.839872837066601</c:v>
                </c:pt>
                <c:pt idx="482">
                  <c:v>18.772334575653002</c:v>
                </c:pt>
                <c:pt idx="483">
                  <c:v>18.780136346816999</c:v>
                </c:pt>
                <c:pt idx="484">
                  <c:v>18.784426450729299</c:v>
                </c:pt>
                <c:pt idx="485">
                  <c:v>18.903412342071501</c:v>
                </c:pt>
                <c:pt idx="486">
                  <c:v>18.834008216857899</c:v>
                </c:pt>
                <c:pt idx="487">
                  <c:v>18.8837132453918</c:v>
                </c:pt>
                <c:pt idx="488">
                  <c:v>18.903615474700899</c:v>
                </c:pt>
                <c:pt idx="489">
                  <c:v>19.038643836975002</c:v>
                </c:pt>
                <c:pt idx="490">
                  <c:v>18.983119964599599</c:v>
                </c:pt>
                <c:pt idx="491">
                  <c:v>19.009820699691701</c:v>
                </c:pt>
                <c:pt idx="492">
                  <c:v>19.009773969650201</c:v>
                </c:pt>
                <c:pt idx="493">
                  <c:v>19.135213136672899</c:v>
                </c:pt>
                <c:pt idx="494">
                  <c:v>19.0669329166412</c:v>
                </c:pt>
                <c:pt idx="495">
                  <c:v>19.138581275939899</c:v>
                </c:pt>
                <c:pt idx="496">
                  <c:v>19.129920244216901</c:v>
                </c:pt>
                <c:pt idx="497">
                  <c:v>19.324249505996701</c:v>
                </c:pt>
                <c:pt idx="498">
                  <c:v>19.278929710388098</c:v>
                </c:pt>
                <c:pt idx="499">
                  <c:v>19.3377268314361</c:v>
                </c:pt>
                <c:pt idx="500">
                  <c:v>19.293645381927401</c:v>
                </c:pt>
                <c:pt idx="501">
                  <c:v>19.431754827499301</c:v>
                </c:pt>
                <c:pt idx="502">
                  <c:v>19.420746803283599</c:v>
                </c:pt>
                <c:pt idx="503">
                  <c:v>19.667432785034102</c:v>
                </c:pt>
                <c:pt idx="504">
                  <c:v>19.522569179534901</c:v>
                </c:pt>
                <c:pt idx="505">
                  <c:v>19.6784892082214</c:v>
                </c:pt>
                <c:pt idx="506">
                  <c:v>19.682657480239801</c:v>
                </c:pt>
                <c:pt idx="507">
                  <c:v>19.7692339420318</c:v>
                </c:pt>
                <c:pt idx="508">
                  <c:v>19.749444723129201</c:v>
                </c:pt>
                <c:pt idx="509">
                  <c:v>19.886362791061401</c:v>
                </c:pt>
                <c:pt idx="510">
                  <c:v>19.862021446227999</c:v>
                </c:pt>
                <c:pt idx="511">
                  <c:v>20.189078092574999</c:v>
                </c:pt>
                <c:pt idx="512">
                  <c:v>19.968603134155199</c:v>
                </c:pt>
                <c:pt idx="513">
                  <c:v>20.1513333320617</c:v>
                </c:pt>
                <c:pt idx="514">
                  <c:v>20.040253639221099</c:v>
                </c:pt>
                <c:pt idx="515">
                  <c:v>20.031162738799999</c:v>
                </c:pt>
                <c:pt idx="516">
                  <c:v>20.209677219390802</c:v>
                </c:pt>
                <c:pt idx="517">
                  <c:v>20.215035200119001</c:v>
                </c:pt>
                <c:pt idx="518">
                  <c:v>20.334482908248901</c:v>
                </c:pt>
                <c:pt idx="519">
                  <c:v>20.295805931091301</c:v>
                </c:pt>
                <c:pt idx="520">
                  <c:v>20.184349536895699</c:v>
                </c:pt>
                <c:pt idx="521">
                  <c:v>20.190182924270601</c:v>
                </c:pt>
                <c:pt idx="522">
                  <c:v>20.734876871109002</c:v>
                </c:pt>
                <c:pt idx="523">
                  <c:v>21.238686561584402</c:v>
                </c:pt>
                <c:pt idx="524">
                  <c:v>20.295563697814899</c:v>
                </c:pt>
                <c:pt idx="525">
                  <c:v>20.474185943603501</c:v>
                </c:pt>
                <c:pt idx="526">
                  <c:v>20.6114196777343</c:v>
                </c:pt>
                <c:pt idx="527">
                  <c:v>20.3728332519531</c:v>
                </c:pt>
                <c:pt idx="528">
                  <c:v>20.6797883510589</c:v>
                </c:pt>
                <c:pt idx="529">
                  <c:v>20.585221290588301</c:v>
                </c:pt>
                <c:pt idx="530">
                  <c:v>20.583270311355498</c:v>
                </c:pt>
                <c:pt idx="531">
                  <c:v>20.7331717014312</c:v>
                </c:pt>
              </c:numCache>
            </c:numRef>
          </c:val>
          <c:smooth val="0"/>
          <c:extLst>
            <c:ext xmlns:c16="http://schemas.microsoft.com/office/drawing/2014/chart" uri="{C3380CC4-5D6E-409C-BE32-E72D297353CC}">
              <c16:uniqueId val="{00000001-DF4C-4827-8497-6D11BB193A3E}"/>
            </c:ext>
          </c:extLst>
        </c:ser>
        <c:ser>
          <c:idx val="2"/>
          <c:order val="2"/>
          <c:tx>
            <c:strRef>
              <c:f>Sheet1!$D$69</c:f>
              <c:strCache>
                <c:ptCount val="1"/>
                <c:pt idx="0">
                  <c:v>prediction time</c:v>
                </c:pt>
              </c:strCache>
            </c:strRef>
          </c:tx>
          <c:spPr>
            <a:ln w="28575" cap="rnd">
              <a:solidFill>
                <a:schemeClr val="accent5"/>
              </a:solidFill>
              <a:round/>
            </a:ln>
            <a:effectLst/>
          </c:spPr>
          <c:marker>
            <c:symbol val="none"/>
          </c:marker>
          <c:cat>
            <c:numRef>
              <c:f>Sheet1!$A$70:$A$601</c:f>
              <c:numCache>
                <c:formatCode>General</c:formatCode>
                <c:ptCount val="5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numCache>
            </c:numRef>
          </c:cat>
          <c:val>
            <c:numRef>
              <c:f>Sheet1!$D$70:$D$601</c:f>
              <c:numCache>
                <c:formatCode>General</c:formatCode>
                <c:ptCount val="532"/>
                <c:pt idx="0">
                  <c:v>1.3194799423217701E-2</c:v>
                </c:pt>
                <c:pt idx="1">
                  <c:v>1.02441310882568E-2</c:v>
                </c:pt>
                <c:pt idx="2">
                  <c:v>1.2708425521850499E-2</c:v>
                </c:pt>
                <c:pt idx="3">
                  <c:v>1.26345157623291E-2</c:v>
                </c:pt>
                <c:pt idx="4">
                  <c:v>1.3141393661498999E-2</c:v>
                </c:pt>
                <c:pt idx="5">
                  <c:v>1.3341903686523399E-2</c:v>
                </c:pt>
                <c:pt idx="6">
                  <c:v>1.44445896148681E-2</c:v>
                </c:pt>
                <c:pt idx="7">
                  <c:v>1.55947208404541E-2</c:v>
                </c:pt>
                <c:pt idx="8">
                  <c:v>1.44424438476562E-2</c:v>
                </c:pt>
                <c:pt idx="9">
                  <c:v>1.57091617584228E-2</c:v>
                </c:pt>
                <c:pt idx="10">
                  <c:v>1.6149282455444301E-2</c:v>
                </c:pt>
                <c:pt idx="11">
                  <c:v>1.7308473587036102E-2</c:v>
                </c:pt>
                <c:pt idx="12">
                  <c:v>1.7066001892089799E-2</c:v>
                </c:pt>
                <c:pt idx="13">
                  <c:v>1.7423868179321199E-2</c:v>
                </c:pt>
                <c:pt idx="14">
                  <c:v>1.9075155258178701E-2</c:v>
                </c:pt>
                <c:pt idx="15">
                  <c:v>1.9727945327758699E-2</c:v>
                </c:pt>
                <c:pt idx="16">
                  <c:v>1.9402503967285101E-2</c:v>
                </c:pt>
                <c:pt idx="17">
                  <c:v>1.96249485015869E-2</c:v>
                </c:pt>
                <c:pt idx="18">
                  <c:v>2.04336643218994E-2</c:v>
                </c:pt>
                <c:pt idx="19">
                  <c:v>2.2029876708984299E-2</c:v>
                </c:pt>
                <c:pt idx="20">
                  <c:v>2.09887027740478E-2</c:v>
                </c:pt>
                <c:pt idx="21">
                  <c:v>2.15117931365966E-2</c:v>
                </c:pt>
                <c:pt idx="22">
                  <c:v>2.34043598175048E-2</c:v>
                </c:pt>
                <c:pt idx="23">
                  <c:v>2.35085487365722E-2</c:v>
                </c:pt>
                <c:pt idx="24">
                  <c:v>2.32534408569335E-2</c:v>
                </c:pt>
                <c:pt idx="25">
                  <c:v>2.3431539535522398E-2</c:v>
                </c:pt>
                <c:pt idx="26">
                  <c:v>2.4639129638671799E-2</c:v>
                </c:pt>
                <c:pt idx="27">
                  <c:v>2.5735139846801699E-2</c:v>
                </c:pt>
                <c:pt idx="28">
                  <c:v>2.5540828704833901E-2</c:v>
                </c:pt>
                <c:pt idx="29">
                  <c:v>2.6256561279296799E-2</c:v>
                </c:pt>
                <c:pt idx="30">
                  <c:v>2.7626514434814401E-2</c:v>
                </c:pt>
                <c:pt idx="31">
                  <c:v>2.87549495697021E-2</c:v>
                </c:pt>
                <c:pt idx="32">
                  <c:v>2.5597333908080999E-2</c:v>
                </c:pt>
                <c:pt idx="33">
                  <c:v>2.6283740997314401E-2</c:v>
                </c:pt>
                <c:pt idx="34">
                  <c:v>2.7302026748657199E-2</c:v>
                </c:pt>
                <c:pt idx="35">
                  <c:v>2.7604818344116201E-2</c:v>
                </c:pt>
                <c:pt idx="36">
                  <c:v>2.74074077606201E-2</c:v>
                </c:pt>
                <c:pt idx="37">
                  <c:v>2.8009653091430602E-2</c:v>
                </c:pt>
                <c:pt idx="38">
                  <c:v>3.0153751373290998E-2</c:v>
                </c:pt>
                <c:pt idx="39">
                  <c:v>3.0953168869018499E-2</c:v>
                </c:pt>
                <c:pt idx="40">
                  <c:v>3.0531883239746E-2</c:v>
                </c:pt>
                <c:pt idx="41">
                  <c:v>3.0291795730590799E-2</c:v>
                </c:pt>
                <c:pt idx="42">
                  <c:v>3.1723976135253899E-2</c:v>
                </c:pt>
                <c:pt idx="43">
                  <c:v>3.2099485397338798E-2</c:v>
                </c:pt>
                <c:pt idx="44">
                  <c:v>3.1968355178833001E-2</c:v>
                </c:pt>
                <c:pt idx="45">
                  <c:v>3.2965421676635701E-2</c:v>
                </c:pt>
                <c:pt idx="46">
                  <c:v>3.3666610717773403E-2</c:v>
                </c:pt>
                <c:pt idx="47">
                  <c:v>3.4549713134765597E-2</c:v>
                </c:pt>
                <c:pt idx="48">
                  <c:v>3.3421516418456997E-2</c:v>
                </c:pt>
                <c:pt idx="49">
                  <c:v>3.4406423568725503E-2</c:v>
                </c:pt>
                <c:pt idx="50">
                  <c:v>3.5677433013916002E-2</c:v>
                </c:pt>
                <c:pt idx="51">
                  <c:v>3.6531209945678697E-2</c:v>
                </c:pt>
                <c:pt idx="52">
                  <c:v>3.6184072494506801E-2</c:v>
                </c:pt>
                <c:pt idx="53">
                  <c:v>3.6605358123779297E-2</c:v>
                </c:pt>
                <c:pt idx="54">
                  <c:v>3.8094520568847601E-2</c:v>
                </c:pt>
                <c:pt idx="55">
                  <c:v>3.8124084472656201E-2</c:v>
                </c:pt>
                <c:pt idx="56">
                  <c:v>3.7247657775878899E-2</c:v>
                </c:pt>
                <c:pt idx="57">
                  <c:v>3.85642051696777E-2</c:v>
                </c:pt>
                <c:pt idx="58">
                  <c:v>3.9108753204345703E-2</c:v>
                </c:pt>
                <c:pt idx="59">
                  <c:v>3.9890527725219699E-2</c:v>
                </c:pt>
                <c:pt idx="60">
                  <c:v>3.9848566055297803E-2</c:v>
                </c:pt>
                <c:pt idx="61">
                  <c:v>4.05499935150146E-2</c:v>
                </c:pt>
                <c:pt idx="62">
                  <c:v>4.1626214981079102E-2</c:v>
                </c:pt>
                <c:pt idx="63">
                  <c:v>4.1972398757934501E-2</c:v>
                </c:pt>
                <c:pt idx="64">
                  <c:v>4.13739681243896E-2</c:v>
                </c:pt>
                <c:pt idx="65">
                  <c:v>4.2170047760009703E-2</c:v>
                </c:pt>
                <c:pt idx="66">
                  <c:v>4.3427705764770501E-2</c:v>
                </c:pt>
                <c:pt idx="67">
                  <c:v>4.4854402542114202E-2</c:v>
                </c:pt>
                <c:pt idx="68">
                  <c:v>4.4513702392578097E-2</c:v>
                </c:pt>
                <c:pt idx="69">
                  <c:v>4.4515848159789997E-2</c:v>
                </c:pt>
                <c:pt idx="70">
                  <c:v>5.1105737686157199E-2</c:v>
                </c:pt>
                <c:pt idx="71">
                  <c:v>4.7091245651245103E-2</c:v>
                </c:pt>
                <c:pt idx="72">
                  <c:v>4.5477390289306599E-2</c:v>
                </c:pt>
                <c:pt idx="73">
                  <c:v>4.6181201934814398E-2</c:v>
                </c:pt>
                <c:pt idx="74">
                  <c:v>4.7456502914428697E-2</c:v>
                </c:pt>
                <c:pt idx="75">
                  <c:v>4.7787427902221603E-2</c:v>
                </c:pt>
                <c:pt idx="76">
                  <c:v>4.8010587692260701E-2</c:v>
                </c:pt>
                <c:pt idx="77">
                  <c:v>4.8471212387084898E-2</c:v>
                </c:pt>
                <c:pt idx="78">
                  <c:v>4.9854516983032199E-2</c:v>
                </c:pt>
                <c:pt idx="79">
                  <c:v>5.0551891326904297E-2</c:v>
                </c:pt>
                <c:pt idx="80">
                  <c:v>4.9585103988647398E-2</c:v>
                </c:pt>
                <c:pt idx="81">
                  <c:v>5.0508022308349602E-2</c:v>
                </c:pt>
                <c:pt idx="82">
                  <c:v>5.09171485900878E-2</c:v>
                </c:pt>
                <c:pt idx="83">
                  <c:v>5.1636695861816399E-2</c:v>
                </c:pt>
                <c:pt idx="84">
                  <c:v>5.1999807357788003E-2</c:v>
                </c:pt>
                <c:pt idx="85">
                  <c:v>5.2662134170532199E-2</c:v>
                </c:pt>
                <c:pt idx="86">
                  <c:v>5.39898872375488E-2</c:v>
                </c:pt>
                <c:pt idx="87">
                  <c:v>5.4304361343383699E-2</c:v>
                </c:pt>
                <c:pt idx="88">
                  <c:v>5.3768873214721603E-2</c:v>
                </c:pt>
                <c:pt idx="89">
                  <c:v>5.3369045257568297E-2</c:v>
                </c:pt>
                <c:pt idx="90">
                  <c:v>5.52847385406494E-2</c:v>
                </c:pt>
                <c:pt idx="91">
                  <c:v>5.6033611297607401E-2</c:v>
                </c:pt>
                <c:pt idx="92">
                  <c:v>5.5981159210205002E-2</c:v>
                </c:pt>
                <c:pt idx="93">
                  <c:v>5.7294607162475503E-2</c:v>
                </c:pt>
                <c:pt idx="94">
                  <c:v>5.7574748992919901E-2</c:v>
                </c:pt>
                <c:pt idx="95">
                  <c:v>5.8334112167358398E-2</c:v>
                </c:pt>
                <c:pt idx="96">
                  <c:v>5.7973861694335903E-2</c:v>
                </c:pt>
                <c:pt idx="97">
                  <c:v>5.8809757232666002E-2</c:v>
                </c:pt>
                <c:pt idx="98">
                  <c:v>5.9763908386230399E-2</c:v>
                </c:pt>
                <c:pt idx="99">
                  <c:v>6.12204074859619E-2</c:v>
                </c:pt>
                <c:pt idx="100">
                  <c:v>6.06043338775634E-2</c:v>
                </c:pt>
                <c:pt idx="101">
                  <c:v>6.12988471984863E-2</c:v>
                </c:pt>
                <c:pt idx="102">
                  <c:v>6.2297344207763602E-2</c:v>
                </c:pt>
                <c:pt idx="103">
                  <c:v>6.2367439270019497E-2</c:v>
                </c:pt>
                <c:pt idx="104">
                  <c:v>6.1954021453857401E-2</c:v>
                </c:pt>
                <c:pt idx="105">
                  <c:v>6.2261343002319301E-2</c:v>
                </c:pt>
                <c:pt idx="106">
                  <c:v>6.3706398010253906E-2</c:v>
                </c:pt>
                <c:pt idx="107">
                  <c:v>6.4131498336791895E-2</c:v>
                </c:pt>
                <c:pt idx="108">
                  <c:v>6.4210414886474595E-2</c:v>
                </c:pt>
                <c:pt idx="109">
                  <c:v>6.5073966979980399E-2</c:v>
                </c:pt>
                <c:pt idx="110">
                  <c:v>6.6154241561889607E-2</c:v>
                </c:pt>
                <c:pt idx="111">
                  <c:v>6.6221952438354395E-2</c:v>
                </c:pt>
                <c:pt idx="112">
                  <c:v>6.5783500671386705E-2</c:v>
                </c:pt>
                <c:pt idx="113">
                  <c:v>6.7112922668457003E-2</c:v>
                </c:pt>
                <c:pt idx="114">
                  <c:v>6.7111730575561496E-2</c:v>
                </c:pt>
                <c:pt idx="115">
                  <c:v>6.8165540695190402E-2</c:v>
                </c:pt>
                <c:pt idx="116">
                  <c:v>6.8232536315917899E-2</c:v>
                </c:pt>
                <c:pt idx="117">
                  <c:v>6.9207906723022405E-2</c:v>
                </c:pt>
                <c:pt idx="118">
                  <c:v>6.9995880126953097E-2</c:v>
                </c:pt>
                <c:pt idx="119">
                  <c:v>7.0585966110229395E-2</c:v>
                </c:pt>
                <c:pt idx="120">
                  <c:v>6.9323062896728502E-2</c:v>
                </c:pt>
                <c:pt idx="121">
                  <c:v>7.0130586624145494E-2</c:v>
                </c:pt>
                <c:pt idx="122">
                  <c:v>7.1564674377441406E-2</c:v>
                </c:pt>
                <c:pt idx="123">
                  <c:v>7.2446823120117104E-2</c:v>
                </c:pt>
                <c:pt idx="124">
                  <c:v>7.2102785110473605E-2</c:v>
                </c:pt>
                <c:pt idx="125">
                  <c:v>7.29391574859619E-2</c:v>
                </c:pt>
                <c:pt idx="126">
                  <c:v>7.4047327041625893E-2</c:v>
                </c:pt>
                <c:pt idx="127">
                  <c:v>7.4392080307006794E-2</c:v>
                </c:pt>
                <c:pt idx="128">
                  <c:v>7.3391437530517495E-2</c:v>
                </c:pt>
                <c:pt idx="129">
                  <c:v>7.4232101440429604E-2</c:v>
                </c:pt>
                <c:pt idx="130">
                  <c:v>7.5124502182006794E-2</c:v>
                </c:pt>
                <c:pt idx="131">
                  <c:v>7.6127529144287095E-2</c:v>
                </c:pt>
                <c:pt idx="132">
                  <c:v>7.61129856109619E-2</c:v>
                </c:pt>
                <c:pt idx="133">
                  <c:v>7.6704263687133706E-2</c:v>
                </c:pt>
                <c:pt idx="134">
                  <c:v>7.7589988708496094E-2</c:v>
                </c:pt>
                <c:pt idx="135">
                  <c:v>7.88443088531494E-2</c:v>
                </c:pt>
                <c:pt idx="136">
                  <c:v>7.6995611190795898E-2</c:v>
                </c:pt>
                <c:pt idx="137">
                  <c:v>7.8591823577880804E-2</c:v>
                </c:pt>
                <c:pt idx="138">
                  <c:v>7.9058885574340806E-2</c:v>
                </c:pt>
                <c:pt idx="139">
                  <c:v>8.0395221710204995E-2</c:v>
                </c:pt>
                <c:pt idx="140">
                  <c:v>7.9706192016601493E-2</c:v>
                </c:pt>
                <c:pt idx="141">
                  <c:v>8.0537080764770494E-2</c:v>
                </c:pt>
                <c:pt idx="142">
                  <c:v>8.1736326217651298E-2</c:v>
                </c:pt>
                <c:pt idx="143">
                  <c:v>8.1992626190185505E-2</c:v>
                </c:pt>
                <c:pt idx="144">
                  <c:v>8.1730604171752902E-2</c:v>
                </c:pt>
                <c:pt idx="145">
                  <c:v>8.2232952117919894E-2</c:v>
                </c:pt>
                <c:pt idx="146">
                  <c:v>8.3235263824462793E-2</c:v>
                </c:pt>
                <c:pt idx="147">
                  <c:v>8.4033012390136705E-2</c:v>
                </c:pt>
                <c:pt idx="148">
                  <c:v>8.3615779876708901E-2</c:v>
                </c:pt>
                <c:pt idx="149">
                  <c:v>8.4365367889404297E-2</c:v>
                </c:pt>
                <c:pt idx="150">
                  <c:v>8.5476160049438393E-2</c:v>
                </c:pt>
                <c:pt idx="151">
                  <c:v>8.7271690368652302E-2</c:v>
                </c:pt>
                <c:pt idx="152">
                  <c:v>8.5248947143554604E-2</c:v>
                </c:pt>
                <c:pt idx="153">
                  <c:v>8.6608171463012695E-2</c:v>
                </c:pt>
                <c:pt idx="154">
                  <c:v>8.7882518768310505E-2</c:v>
                </c:pt>
                <c:pt idx="155">
                  <c:v>8.82742404937744E-2</c:v>
                </c:pt>
                <c:pt idx="156">
                  <c:v>8.8029384613037095E-2</c:v>
                </c:pt>
                <c:pt idx="157">
                  <c:v>8.8719606399536105E-2</c:v>
                </c:pt>
                <c:pt idx="158">
                  <c:v>8.9295387268066406E-2</c:v>
                </c:pt>
                <c:pt idx="159">
                  <c:v>8.9869499206542899E-2</c:v>
                </c:pt>
                <c:pt idx="160">
                  <c:v>8.9244604110717704E-2</c:v>
                </c:pt>
                <c:pt idx="161">
                  <c:v>9.0139389038085896E-2</c:v>
                </c:pt>
                <c:pt idx="162">
                  <c:v>9.0702772140502902E-2</c:v>
                </c:pt>
                <c:pt idx="163">
                  <c:v>9.21452045440673E-2</c:v>
                </c:pt>
                <c:pt idx="164">
                  <c:v>9.1544866561889607E-2</c:v>
                </c:pt>
                <c:pt idx="165">
                  <c:v>9.2551708221435505E-2</c:v>
                </c:pt>
                <c:pt idx="166">
                  <c:v>9.3448400497436496E-2</c:v>
                </c:pt>
                <c:pt idx="167">
                  <c:v>9.4317674636840806E-2</c:v>
                </c:pt>
                <c:pt idx="168">
                  <c:v>9.3209743499755804E-2</c:v>
                </c:pt>
                <c:pt idx="169">
                  <c:v>9.4477415084838798E-2</c:v>
                </c:pt>
                <c:pt idx="170">
                  <c:v>9.5569849014282199E-2</c:v>
                </c:pt>
                <c:pt idx="171">
                  <c:v>9.5735073089599595E-2</c:v>
                </c:pt>
                <c:pt idx="172">
                  <c:v>9.5931053161621094E-2</c:v>
                </c:pt>
                <c:pt idx="173">
                  <c:v>9.6732616424560505E-2</c:v>
                </c:pt>
                <c:pt idx="174">
                  <c:v>9.7381353378295898E-2</c:v>
                </c:pt>
                <c:pt idx="175">
                  <c:v>9.8107099533080999E-2</c:v>
                </c:pt>
                <c:pt idx="176">
                  <c:v>9.7663402557373005E-2</c:v>
                </c:pt>
                <c:pt idx="177">
                  <c:v>9.7875833511352497E-2</c:v>
                </c:pt>
                <c:pt idx="178">
                  <c:v>9.8694324493408203E-2</c:v>
                </c:pt>
                <c:pt idx="179">
                  <c:v>9.99424457550048E-2</c:v>
                </c:pt>
                <c:pt idx="180">
                  <c:v>9.9517107009887695E-2</c:v>
                </c:pt>
                <c:pt idx="181">
                  <c:v>0.10046124458312899</c:v>
                </c:pt>
                <c:pt idx="182">
                  <c:v>0.101171731948852</c:v>
                </c:pt>
                <c:pt idx="183">
                  <c:v>0.10183525085449199</c:v>
                </c:pt>
                <c:pt idx="184">
                  <c:v>0.101449728012084</c:v>
                </c:pt>
                <c:pt idx="185">
                  <c:v>0.10207700729370101</c:v>
                </c:pt>
                <c:pt idx="186">
                  <c:v>0.103182077407836</c:v>
                </c:pt>
                <c:pt idx="187">
                  <c:v>0.10320615768432601</c:v>
                </c:pt>
                <c:pt idx="188">
                  <c:v>0.103734016418457</c:v>
                </c:pt>
                <c:pt idx="189">
                  <c:v>0.104786396026611</c:v>
                </c:pt>
                <c:pt idx="190">
                  <c:v>0.10483360290527299</c:v>
                </c:pt>
                <c:pt idx="191">
                  <c:v>0.10601544380187899</c:v>
                </c:pt>
                <c:pt idx="192">
                  <c:v>0.105468034744262</c:v>
                </c:pt>
                <c:pt idx="193">
                  <c:v>0.105802774429321</c:v>
                </c:pt>
                <c:pt idx="194">
                  <c:v>0.107656717300415</c:v>
                </c:pt>
                <c:pt idx="195">
                  <c:v>0.10874676704406699</c:v>
                </c:pt>
                <c:pt idx="196">
                  <c:v>0.10780072212219199</c:v>
                </c:pt>
                <c:pt idx="197">
                  <c:v>0.10792851448059</c:v>
                </c:pt>
                <c:pt idx="198">
                  <c:v>0.109470605850219</c:v>
                </c:pt>
                <c:pt idx="199">
                  <c:v>0.121978044509887</c:v>
                </c:pt>
                <c:pt idx="200">
                  <c:v>0.110865592956542</c:v>
                </c:pt>
                <c:pt idx="201">
                  <c:v>0.110614776611328</c:v>
                </c:pt>
                <c:pt idx="202">
                  <c:v>0.11075091361999501</c:v>
                </c:pt>
                <c:pt idx="203">
                  <c:v>0.111805200576782</c:v>
                </c:pt>
                <c:pt idx="204">
                  <c:v>0.11152839660644499</c:v>
                </c:pt>
                <c:pt idx="205">
                  <c:v>0.112662553787231</c:v>
                </c:pt>
                <c:pt idx="206">
                  <c:v>0.113895654678344</c:v>
                </c:pt>
                <c:pt idx="207">
                  <c:v>0.11410021781921301</c:v>
                </c:pt>
                <c:pt idx="208">
                  <c:v>0.113137006759643</c:v>
                </c:pt>
                <c:pt idx="209">
                  <c:v>0.114589691162109</c:v>
                </c:pt>
                <c:pt idx="210">
                  <c:v>0.11465311050415</c:v>
                </c:pt>
                <c:pt idx="211">
                  <c:v>0.11589932441711399</c:v>
                </c:pt>
                <c:pt idx="212">
                  <c:v>0.115168571472167</c:v>
                </c:pt>
                <c:pt idx="213">
                  <c:v>0.115911960601806</c:v>
                </c:pt>
                <c:pt idx="214">
                  <c:v>0.11660885810851999</c:v>
                </c:pt>
                <c:pt idx="215">
                  <c:v>0.11844968795776301</c:v>
                </c:pt>
                <c:pt idx="216">
                  <c:v>0.116867780685424</c:v>
                </c:pt>
                <c:pt idx="217">
                  <c:v>0.11756467819213801</c:v>
                </c:pt>
                <c:pt idx="218">
                  <c:v>0.118688821792602</c:v>
                </c:pt>
                <c:pt idx="219">
                  <c:v>0.119481801986694</c:v>
                </c:pt>
                <c:pt idx="220">
                  <c:v>0.11967134475707999</c:v>
                </c:pt>
                <c:pt idx="221">
                  <c:v>0.120299339294433</c:v>
                </c:pt>
                <c:pt idx="222">
                  <c:v>0.12082862854003899</c:v>
                </c:pt>
                <c:pt idx="223">
                  <c:v>0.121307134628295</c:v>
                </c:pt>
                <c:pt idx="224">
                  <c:v>0.121141195297241</c:v>
                </c:pt>
                <c:pt idx="225">
                  <c:v>0.12188911437988199</c:v>
                </c:pt>
                <c:pt idx="226">
                  <c:v>0.122283220291137</c:v>
                </c:pt>
                <c:pt idx="227">
                  <c:v>0.12356519699096601</c:v>
                </c:pt>
                <c:pt idx="228">
                  <c:v>0.123411417007446</c:v>
                </c:pt>
                <c:pt idx="229">
                  <c:v>0.124433279037475</c:v>
                </c:pt>
                <c:pt idx="230">
                  <c:v>0.125630378723144</c:v>
                </c:pt>
                <c:pt idx="231">
                  <c:v>0.125175476074218</c:v>
                </c:pt>
                <c:pt idx="232">
                  <c:v>0.12487053871154701</c:v>
                </c:pt>
                <c:pt idx="233">
                  <c:v>0.12591028213500899</c:v>
                </c:pt>
                <c:pt idx="234">
                  <c:v>0.12690901756286599</c:v>
                </c:pt>
                <c:pt idx="235">
                  <c:v>0.12763381004333399</c:v>
                </c:pt>
                <c:pt idx="236">
                  <c:v>0.12743973731994601</c:v>
                </c:pt>
                <c:pt idx="237">
                  <c:v>0.128849983215332</c:v>
                </c:pt>
                <c:pt idx="238">
                  <c:v>0.12971138954162501</c:v>
                </c:pt>
                <c:pt idx="239">
                  <c:v>0.130562543869018</c:v>
                </c:pt>
                <c:pt idx="240">
                  <c:v>0.12943863868713301</c:v>
                </c:pt>
                <c:pt idx="241">
                  <c:v>0.129660129547119</c:v>
                </c:pt>
                <c:pt idx="242">
                  <c:v>0.13100242614745999</c:v>
                </c:pt>
                <c:pt idx="243">
                  <c:v>0.132109880447387</c:v>
                </c:pt>
                <c:pt idx="244">
                  <c:v>0.132582187652587</c:v>
                </c:pt>
                <c:pt idx="245">
                  <c:v>0.13204717636108301</c:v>
                </c:pt>
                <c:pt idx="246">
                  <c:v>0.13399004936218201</c:v>
                </c:pt>
                <c:pt idx="247">
                  <c:v>0.13381791114807101</c:v>
                </c:pt>
                <c:pt idx="248">
                  <c:v>0.13295626640319799</c:v>
                </c:pt>
                <c:pt idx="249">
                  <c:v>0.134514570236206</c:v>
                </c:pt>
                <c:pt idx="250">
                  <c:v>0.13471388816833399</c:v>
                </c:pt>
                <c:pt idx="251">
                  <c:v>0.135298252105712</c:v>
                </c:pt>
                <c:pt idx="252">
                  <c:v>0.13564038276672299</c:v>
                </c:pt>
                <c:pt idx="253">
                  <c:v>0.13657140731811501</c:v>
                </c:pt>
                <c:pt idx="254">
                  <c:v>0.13673377037048301</c:v>
                </c:pt>
                <c:pt idx="255">
                  <c:v>0.13836717605590801</c:v>
                </c:pt>
                <c:pt idx="256">
                  <c:v>0.13688683509826599</c:v>
                </c:pt>
                <c:pt idx="257">
                  <c:v>0.13775372505187899</c:v>
                </c:pt>
                <c:pt idx="258">
                  <c:v>0.13891577720642001</c:v>
                </c:pt>
                <c:pt idx="259">
                  <c:v>0.14010810852050701</c:v>
                </c:pt>
                <c:pt idx="260">
                  <c:v>0.13917493820190399</c:v>
                </c:pt>
                <c:pt idx="261">
                  <c:v>0.14039134979248</c:v>
                </c:pt>
                <c:pt idx="262">
                  <c:v>0.141544818878173</c:v>
                </c:pt>
                <c:pt idx="263">
                  <c:v>0.142231464385986</c:v>
                </c:pt>
                <c:pt idx="264">
                  <c:v>0.14095258712768499</c:v>
                </c:pt>
                <c:pt idx="265">
                  <c:v>0.14245033264160101</c:v>
                </c:pt>
                <c:pt idx="266">
                  <c:v>0.1427001953125</c:v>
                </c:pt>
                <c:pt idx="267">
                  <c:v>0.1441330909729</c:v>
                </c:pt>
                <c:pt idx="268">
                  <c:v>0.14386153221130299</c:v>
                </c:pt>
                <c:pt idx="269">
                  <c:v>0.14408278465270899</c:v>
                </c:pt>
                <c:pt idx="270">
                  <c:v>0.144886255264282</c:v>
                </c:pt>
                <c:pt idx="271">
                  <c:v>0.145523071289062</c:v>
                </c:pt>
                <c:pt idx="272">
                  <c:v>0.14474248886108301</c:v>
                </c:pt>
                <c:pt idx="273">
                  <c:v>0.14541172981262199</c:v>
                </c:pt>
                <c:pt idx="274">
                  <c:v>0.14674568176269501</c:v>
                </c:pt>
                <c:pt idx="275">
                  <c:v>0.146382331848144</c:v>
                </c:pt>
                <c:pt idx="276">
                  <c:v>0.147523403167724</c:v>
                </c:pt>
                <c:pt idx="277">
                  <c:v>0.15836143493652299</c:v>
                </c:pt>
                <c:pt idx="278">
                  <c:v>0.14956140518188399</c:v>
                </c:pt>
                <c:pt idx="279">
                  <c:v>0.149649143218994</c:v>
                </c:pt>
                <c:pt idx="280">
                  <c:v>0.148422956466674</c:v>
                </c:pt>
                <c:pt idx="281">
                  <c:v>0.15004992485046301</c:v>
                </c:pt>
                <c:pt idx="282">
                  <c:v>0.15077257156372001</c:v>
                </c:pt>
                <c:pt idx="283">
                  <c:v>0.15134930610656699</c:v>
                </c:pt>
                <c:pt idx="284">
                  <c:v>0.15080189704895</c:v>
                </c:pt>
                <c:pt idx="285">
                  <c:v>0.15193915367126401</c:v>
                </c:pt>
                <c:pt idx="286">
                  <c:v>0.15264081954955999</c:v>
                </c:pt>
                <c:pt idx="287">
                  <c:v>0.15369725227355899</c:v>
                </c:pt>
                <c:pt idx="288">
                  <c:v>0.152940988540649</c:v>
                </c:pt>
                <c:pt idx="289">
                  <c:v>0.153501987457275</c:v>
                </c:pt>
                <c:pt idx="290">
                  <c:v>0.154162406921386</c:v>
                </c:pt>
                <c:pt idx="291">
                  <c:v>0.15468955039978</c:v>
                </c:pt>
                <c:pt idx="292">
                  <c:v>0.15505814552307101</c:v>
                </c:pt>
                <c:pt idx="293">
                  <c:v>0.15571928024291901</c:v>
                </c:pt>
                <c:pt idx="294">
                  <c:v>0.15754318237304599</c:v>
                </c:pt>
                <c:pt idx="295">
                  <c:v>0.15697574615478499</c:v>
                </c:pt>
                <c:pt idx="296">
                  <c:v>0.156890153884887</c:v>
                </c:pt>
                <c:pt idx="297">
                  <c:v>0.15752148628234799</c:v>
                </c:pt>
                <c:pt idx="298">
                  <c:v>0.158734321594238</c:v>
                </c:pt>
                <c:pt idx="299">
                  <c:v>0.159153223037719</c:v>
                </c:pt>
                <c:pt idx="300">
                  <c:v>0.15947556495666501</c:v>
                </c:pt>
                <c:pt idx="301">
                  <c:v>0.16045475006103499</c:v>
                </c:pt>
                <c:pt idx="302">
                  <c:v>0.16093635559082001</c:v>
                </c:pt>
                <c:pt idx="303">
                  <c:v>0.162336826324462</c:v>
                </c:pt>
                <c:pt idx="304">
                  <c:v>0.160376071929931</c:v>
                </c:pt>
                <c:pt idx="305">
                  <c:v>0.161652326583862</c:v>
                </c:pt>
                <c:pt idx="306">
                  <c:v>0.16201329231262199</c:v>
                </c:pt>
                <c:pt idx="307">
                  <c:v>0.16341376304626401</c:v>
                </c:pt>
                <c:pt idx="308">
                  <c:v>0.16263556480407701</c:v>
                </c:pt>
                <c:pt idx="309">
                  <c:v>0.16375160217285101</c:v>
                </c:pt>
                <c:pt idx="310">
                  <c:v>0.16446995735168399</c:v>
                </c:pt>
                <c:pt idx="311">
                  <c:v>0.16572451591491699</c:v>
                </c:pt>
                <c:pt idx="312">
                  <c:v>0.16470718383788999</c:v>
                </c:pt>
                <c:pt idx="313">
                  <c:v>0.16712355613708399</c:v>
                </c:pt>
                <c:pt idx="314">
                  <c:v>0.16642141342163</c:v>
                </c:pt>
                <c:pt idx="315">
                  <c:v>0.16688442230224601</c:v>
                </c:pt>
                <c:pt idx="316">
                  <c:v>0.167714118957519</c:v>
                </c:pt>
                <c:pt idx="317">
                  <c:v>0.167811393737792</c:v>
                </c:pt>
                <c:pt idx="318">
                  <c:v>0.169663906097412</c:v>
                </c:pt>
                <c:pt idx="319">
                  <c:v>0.169525861740112</c:v>
                </c:pt>
                <c:pt idx="320">
                  <c:v>0.16942286491394001</c:v>
                </c:pt>
                <c:pt idx="321">
                  <c:v>0.16903877258300701</c:v>
                </c:pt>
                <c:pt idx="322">
                  <c:v>0.16999435424804599</c:v>
                </c:pt>
                <c:pt idx="323">
                  <c:v>0.17167305946350001</c:v>
                </c:pt>
                <c:pt idx="324">
                  <c:v>0.17128515243530201</c:v>
                </c:pt>
                <c:pt idx="325">
                  <c:v>0.17140364646911599</c:v>
                </c:pt>
                <c:pt idx="326">
                  <c:v>0.172386169433593</c:v>
                </c:pt>
                <c:pt idx="327">
                  <c:v>0.17326450347900299</c:v>
                </c:pt>
                <c:pt idx="328">
                  <c:v>0.17142391204833901</c:v>
                </c:pt>
                <c:pt idx="329">
                  <c:v>0.17411208152770899</c:v>
                </c:pt>
                <c:pt idx="330">
                  <c:v>0.173861503601074</c:v>
                </c:pt>
                <c:pt idx="331">
                  <c:v>0.174964904785156</c:v>
                </c:pt>
                <c:pt idx="332">
                  <c:v>0.17492079734802199</c:v>
                </c:pt>
                <c:pt idx="333">
                  <c:v>0.175424814224243</c:v>
                </c:pt>
                <c:pt idx="334">
                  <c:v>0.17644381523132299</c:v>
                </c:pt>
                <c:pt idx="335">
                  <c:v>0.17755627632141099</c:v>
                </c:pt>
                <c:pt idx="336">
                  <c:v>0.177105903625488</c:v>
                </c:pt>
                <c:pt idx="337">
                  <c:v>0.177891254425048</c:v>
                </c:pt>
                <c:pt idx="338">
                  <c:v>0.19242191314697199</c:v>
                </c:pt>
                <c:pt idx="339">
                  <c:v>0.17888379096984799</c:v>
                </c:pt>
                <c:pt idx="340">
                  <c:v>0.178898096084594</c:v>
                </c:pt>
                <c:pt idx="341">
                  <c:v>0.18069720268249501</c:v>
                </c:pt>
                <c:pt idx="342">
                  <c:v>0.18064022064208901</c:v>
                </c:pt>
                <c:pt idx="343">
                  <c:v>0.1815185546875</c:v>
                </c:pt>
                <c:pt idx="344">
                  <c:v>0.180191040039062</c:v>
                </c:pt>
                <c:pt idx="345">
                  <c:v>0.181702375411987</c:v>
                </c:pt>
                <c:pt idx="346">
                  <c:v>0.18209242820739699</c:v>
                </c:pt>
                <c:pt idx="347">
                  <c:v>0.182746887207031</c:v>
                </c:pt>
                <c:pt idx="348">
                  <c:v>0.18343448638915999</c:v>
                </c:pt>
                <c:pt idx="349">
                  <c:v>0.18361425399780201</c:v>
                </c:pt>
                <c:pt idx="350">
                  <c:v>0.18451595306396401</c:v>
                </c:pt>
                <c:pt idx="351">
                  <c:v>0.18550896644592199</c:v>
                </c:pt>
                <c:pt idx="352">
                  <c:v>0.184715270996093</c:v>
                </c:pt>
                <c:pt idx="353">
                  <c:v>0.185175895690917</c:v>
                </c:pt>
                <c:pt idx="354">
                  <c:v>0.18664813041687001</c:v>
                </c:pt>
                <c:pt idx="355">
                  <c:v>0.18965458869933999</c:v>
                </c:pt>
                <c:pt idx="356">
                  <c:v>0.187248229980468</c:v>
                </c:pt>
                <c:pt idx="357">
                  <c:v>0.18718075752258301</c:v>
                </c:pt>
                <c:pt idx="358">
                  <c:v>0.18877792358398399</c:v>
                </c:pt>
                <c:pt idx="359">
                  <c:v>0.18933916091918901</c:v>
                </c:pt>
                <c:pt idx="360">
                  <c:v>0.18752670288085899</c:v>
                </c:pt>
                <c:pt idx="361">
                  <c:v>0.19021844863891599</c:v>
                </c:pt>
                <c:pt idx="362">
                  <c:v>0.18944096565246499</c:v>
                </c:pt>
                <c:pt idx="363">
                  <c:v>0.19178557395935</c:v>
                </c:pt>
                <c:pt idx="364">
                  <c:v>0.19094419479370101</c:v>
                </c:pt>
                <c:pt idx="365">
                  <c:v>0.191576957702636</c:v>
                </c:pt>
                <c:pt idx="366">
                  <c:v>0.19191622734069799</c:v>
                </c:pt>
                <c:pt idx="367">
                  <c:v>0.19440031051635701</c:v>
                </c:pt>
                <c:pt idx="368">
                  <c:v>0.19241976737975999</c:v>
                </c:pt>
                <c:pt idx="369">
                  <c:v>0.192975759506225</c:v>
                </c:pt>
                <c:pt idx="370">
                  <c:v>0.194633483886718</c:v>
                </c:pt>
                <c:pt idx="371">
                  <c:v>0.194471836090087</c:v>
                </c:pt>
                <c:pt idx="372">
                  <c:v>0.19489026069641099</c:v>
                </c:pt>
                <c:pt idx="373">
                  <c:v>0.19604206085205</c:v>
                </c:pt>
                <c:pt idx="374">
                  <c:v>0.19691491127014099</c:v>
                </c:pt>
                <c:pt idx="375">
                  <c:v>0.19784998893737701</c:v>
                </c:pt>
                <c:pt idx="376">
                  <c:v>0.19578433036804199</c:v>
                </c:pt>
                <c:pt idx="377">
                  <c:v>0.19724416732788</c:v>
                </c:pt>
                <c:pt idx="378">
                  <c:v>0.19750785827636699</c:v>
                </c:pt>
                <c:pt idx="379">
                  <c:v>0.199153661727905</c:v>
                </c:pt>
                <c:pt idx="380">
                  <c:v>0.19802069664001401</c:v>
                </c:pt>
                <c:pt idx="381">
                  <c:v>0.199749946594238</c:v>
                </c:pt>
                <c:pt idx="382">
                  <c:v>0.19961810111999501</c:v>
                </c:pt>
                <c:pt idx="383">
                  <c:v>0.20191621780395499</c:v>
                </c:pt>
                <c:pt idx="384">
                  <c:v>0.200383901596069</c:v>
                </c:pt>
                <c:pt idx="385">
                  <c:v>0.20095252990722601</c:v>
                </c:pt>
                <c:pt idx="386">
                  <c:v>0.201737165451049</c:v>
                </c:pt>
                <c:pt idx="387">
                  <c:v>0.20271801948547299</c:v>
                </c:pt>
                <c:pt idx="388">
                  <c:v>0.20368480682373</c:v>
                </c:pt>
                <c:pt idx="389">
                  <c:v>0.20254635810852001</c:v>
                </c:pt>
                <c:pt idx="390">
                  <c:v>0.21428513526916501</c:v>
                </c:pt>
                <c:pt idx="391">
                  <c:v>0.20620155334472601</c:v>
                </c:pt>
                <c:pt idx="392">
                  <c:v>0.20418286323547299</c:v>
                </c:pt>
                <c:pt idx="393">
                  <c:v>0.20496797561645499</c:v>
                </c:pt>
                <c:pt idx="394">
                  <c:v>0.206868886947631</c:v>
                </c:pt>
                <c:pt idx="395">
                  <c:v>0.206552743911743</c:v>
                </c:pt>
                <c:pt idx="396">
                  <c:v>0.206608295440673</c:v>
                </c:pt>
                <c:pt idx="397">
                  <c:v>0.20760655403137199</c:v>
                </c:pt>
                <c:pt idx="398">
                  <c:v>0.208428144454956</c:v>
                </c:pt>
                <c:pt idx="399">
                  <c:v>0.20902132987975999</c:v>
                </c:pt>
                <c:pt idx="400">
                  <c:v>0.20836210250854401</c:v>
                </c:pt>
                <c:pt idx="401">
                  <c:v>0.20871019363403301</c:v>
                </c:pt>
                <c:pt idx="402">
                  <c:v>0.20971632003784099</c:v>
                </c:pt>
                <c:pt idx="403">
                  <c:v>0.21077227592468201</c:v>
                </c:pt>
                <c:pt idx="404">
                  <c:v>0.21147084236145</c:v>
                </c:pt>
                <c:pt idx="405">
                  <c:v>0.21054816246032701</c:v>
                </c:pt>
                <c:pt idx="406">
                  <c:v>0.21340346336364699</c:v>
                </c:pt>
                <c:pt idx="407">
                  <c:v>0.212185859680175</c:v>
                </c:pt>
                <c:pt idx="408">
                  <c:v>0.21118831634521401</c:v>
                </c:pt>
                <c:pt idx="409">
                  <c:v>0.21397995948791501</c:v>
                </c:pt>
                <c:pt idx="410">
                  <c:v>0.21374225616455</c:v>
                </c:pt>
                <c:pt idx="411">
                  <c:v>0.214134931564331</c:v>
                </c:pt>
                <c:pt idx="412">
                  <c:v>0.214874267578125</c:v>
                </c:pt>
                <c:pt idx="413">
                  <c:v>0.215737104415893</c:v>
                </c:pt>
                <c:pt idx="414">
                  <c:v>0.215793371200561</c:v>
                </c:pt>
                <c:pt idx="415">
                  <c:v>0.217722177505493</c:v>
                </c:pt>
                <c:pt idx="416">
                  <c:v>0.215977191925048</c:v>
                </c:pt>
                <c:pt idx="417">
                  <c:v>0.21704292297363201</c:v>
                </c:pt>
                <c:pt idx="418">
                  <c:v>0.217779636383056</c:v>
                </c:pt>
                <c:pt idx="419">
                  <c:v>0.21845507621765101</c:v>
                </c:pt>
                <c:pt idx="420">
                  <c:v>0.21915555000305101</c:v>
                </c:pt>
                <c:pt idx="421">
                  <c:v>0.21872758865356401</c:v>
                </c:pt>
                <c:pt idx="422">
                  <c:v>0.219908952713012</c:v>
                </c:pt>
                <c:pt idx="423">
                  <c:v>0.221404314041137</c:v>
                </c:pt>
                <c:pt idx="424">
                  <c:v>0.219164848327636</c:v>
                </c:pt>
                <c:pt idx="425">
                  <c:v>0.22116208076477001</c:v>
                </c:pt>
                <c:pt idx="426">
                  <c:v>0.22072172164916901</c:v>
                </c:pt>
                <c:pt idx="427">
                  <c:v>0.222249031066894</c:v>
                </c:pt>
                <c:pt idx="428">
                  <c:v>0.223046779632568</c:v>
                </c:pt>
                <c:pt idx="429">
                  <c:v>0.22242522239685</c:v>
                </c:pt>
                <c:pt idx="430">
                  <c:v>0.22484612464904699</c:v>
                </c:pt>
                <c:pt idx="431">
                  <c:v>0.22554278373718201</c:v>
                </c:pt>
                <c:pt idx="432">
                  <c:v>0.22430992126464799</c:v>
                </c:pt>
                <c:pt idx="433">
                  <c:v>0.22508811950683499</c:v>
                </c:pt>
                <c:pt idx="434">
                  <c:v>0.22587895393371499</c:v>
                </c:pt>
                <c:pt idx="435">
                  <c:v>0.22651100158691401</c:v>
                </c:pt>
                <c:pt idx="436">
                  <c:v>0.235753774642944</c:v>
                </c:pt>
                <c:pt idx="437">
                  <c:v>0.22810959815979001</c:v>
                </c:pt>
                <c:pt idx="438">
                  <c:v>0.22818779945373499</c:v>
                </c:pt>
                <c:pt idx="439">
                  <c:v>0.22881841659545801</c:v>
                </c:pt>
                <c:pt idx="440">
                  <c:v>0.22814750671386699</c:v>
                </c:pt>
                <c:pt idx="441">
                  <c:v>0.22949051856994601</c:v>
                </c:pt>
                <c:pt idx="442">
                  <c:v>0.22947502136230399</c:v>
                </c:pt>
                <c:pt idx="443">
                  <c:v>0.229927062988281</c:v>
                </c:pt>
                <c:pt idx="444">
                  <c:v>0.23170208930969199</c:v>
                </c:pt>
                <c:pt idx="445">
                  <c:v>0.23102045059204099</c:v>
                </c:pt>
                <c:pt idx="446">
                  <c:v>0.23220181465148901</c:v>
                </c:pt>
                <c:pt idx="447">
                  <c:v>0.23329949378967199</c:v>
                </c:pt>
                <c:pt idx="448">
                  <c:v>0.23249793052673301</c:v>
                </c:pt>
                <c:pt idx="449">
                  <c:v>0.232867240905761</c:v>
                </c:pt>
                <c:pt idx="450">
                  <c:v>0.2340087890625</c:v>
                </c:pt>
                <c:pt idx="451">
                  <c:v>0.23417615890502899</c:v>
                </c:pt>
                <c:pt idx="452">
                  <c:v>0.23426294326782199</c:v>
                </c:pt>
                <c:pt idx="453">
                  <c:v>0.23513770103454501</c:v>
                </c:pt>
                <c:pt idx="454">
                  <c:v>0.23583030700683499</c:v>
                </c:pt>
                <c:pt idx="455">
                  <c:v>0.23596024513244601</c:v>
                </c:pt>
                <c:pt idx="456">
                  <c:v>0.235875844955444</c:v>
                </c:pt>
                <c:pt idx="457">
                  <c:v>0.23807406425475999</c:v>
                </c:pt>
                <c:pt idx="458">
                  <c:v>0.23784112930297799</c:v>
                </c:pt>
                <c:pt idx="459">
                  <c:v>0.238026142120361</c:v>
                </c:pt>
                <c:pt idx="460">
                  <c:v>0.239199638366699</c:v>
                </c:pt>
                <c:pt idx="461">
                  <c:v>0.23984670639038</c:v>
                </c:pt>
                <c:pt idx="462">
                  <c:v>0.24090743064880299</c:v>
                </c:pt>
                <c:pt idx="463">
                  <c:v>0.2412850856781</c:v>
                </c:pt>
                <c:pt idx="464">
                  <c:v>0.240350246429443</c:v>
                </c:pt>
                <c:pt idx="465">
                  <c:v>0.24067711830139099</c:v>
                </c:pt>
                <c:pt idx="466">
                  <c:v>0.24196648597717199</c:v>
                </c:pt>
                <c:pt idx="467">
                  <c:v>0.24258589744567799</c:v>
                </c:pt>
                <c:pt idx="468">
                  <c:v>0.243989467620849</c:v>
                </c:pt>
                <c:pt idx="469">
                  <c:v>0.243850708007812</c:v>
                </c:pt>
                <c:pt idx="470">
                  <c:v>0.24481701850891099</c:v>
                </c:pt>
                <c:pt idx="471">
                  <c:v>0.247063398361206</c:v>
                </c:pt>
                <c:pt idx="472">
                  <c:v>0.24342584609985299</c:v>
                </c:pt>
                <c:pt idx="473">
                  <c:v>0.24660515785217199</c:v>
                </c:pt>
                <c:pt idx="474">
                  <c:v>0.24558663368225001</c:v>
                </c:pt>
                <c:pt idx="475">
                  <c:v>0.24664545059204099</c:v>
                </c:pt>
                <c:pt idx="476">
                  <c:v>0.24599695205688399</c:v>
                </c:pt>
                <c:pt idx="477">
                  <c:v>0.24698615074157701</c:v>
                </c:pt>
                <c:pt idx="478">
                  <c:v>0.25287079811096103</c:v>
                </c:pt>
                <c:pt idx="479">
                  <c:v>0.249674081802368</c:v>
                </c:pt>
                <c:pt idx="480">
                  <c:v>0.24824833869933999</c:v>
                </c:pt>
                <c:pt idx="481">
                  <c:v>0.24850296974182101</c:v>
                </c:pt>
                <c:pt idx="482">
                  <c:v>0.25033235549926702</c:v>
                </c:pt>
                <c:pt idx="483">
                  <c:v>0.25150465965270902</c:v>
                </c:pt>
                <c:pt idx="484">
                  <c:v>0.249918937683105</c:v>
                </c:pt>
                <c:pt idx="485">
                  <c:v>0.25360465049743602</c:v>
                </c:pt>
                <c:pt idx="486">
                  <c:v>0.25198745727539001</c:v>
                </c:pt>
                <c:pt idx="487">
                  <c:v>0.25424027442932101</c:v>
                </c:pt>
                <c:pt idx="488">
                  <c:v>0.25118851661682101</c:v>
                </c:pt>
                <c:pt idx="489">
                  <c:v>0.253941059112548</c:v>
                </c:pt>
                <c:pt idx="490">
                  <c:v>0.254042148590087</c:v>
                </c:pt>
                <c:pt idx="491">
                  <c:v>0.254430532455444</c:v>
                </c:pt>
                <c:pt idx="492">
                  <c:v>0.254560947418212</c:v>
                </c:pt>
                <c:pt idx="493">
                  <c:v>0.25485301017761203</c:v>
                </c:pt>
                <c:pt idx="494">
                  <c:v>0.25562000274658198</c:v>
                </c:pt>
                <c:pt idx="495">
                  <c:v>0.25710749626159601</c:v>
                </c:pt>
                <c:pt idx="496">
                  <c:v>0.25633335113525302</c:v>
                </c:pt>
                <c:pt idx="497">
                  <c:v>0.25687789916992099</c:v>
                </c:pt>
                <c:pt idx="498">
                  <c:v>0.258274555206298</c:v>
                </c:pt>
                <c:pt idx="499">
                  <c:v>0.25740146636962802</c:v>
                </c:pt>
                <c:pt idx="500">
                  <c:v>0.25837659835815402</c:v>
                </c:pt>
                <c:pt idx="501">
                  <c:v>0.25901985168456998</c:v>
                </c:pt>
                <c:pt idx="502">
                  <c:v>0.25974965095519997</c:v>
                </c:pt>
                <c:pt idx="503">
                  <c:v>0.26133465766906699</c:v>
                </c:pt>
                <c:pt idx="504">
                  <c:v>0.25981593132018999</c:v>
                </c:pt>
                <c:pt idx="505">
                  <c:v>0.26117444038391102</c:v>
                </c:pt>
                <c:pt idx="506">
                  <c:v>0.26250672340393</c:v>
                </c:pt>
                <c:pt idx="507">
                  <c:v>0.26232790946960399</c:v>
                </c:pt>
                <c:pt idx="508">
                  <c:v>0.26276540756225503</c:v>
                </c:pt>
                <c:pt idx="509">
                  <c:v>0.26328444480895902</c:v>
                </c:pt>
                <c:pt idx="510">
                  <c:v>0.26315498352050698</c:v>
                </c:pt>
                <c:pt idx="511">
                  <c:v>0.26564526557922302</c:v>
                </c:pt>
                <c:pt idx="512">
                  <c:v>0.26344418525695801</c:v>
                </c:pt>
                <c:pt idx="513">
                  <c:v>0.26511430740356401</c:v>
                </c:pt>
                <c:pt idx="514">
                  <c:v>0.26491641998290999</c:v>
                </c:pt>
                <c:pt idx="515">
                  <c:v>0.26634979248046797</c:v>
                </c:pt>
                <c:pt idx="516">
                  <c:v>0.26664423942565901</c:v>
                </c:pt>
                <c:pt idx="517">
                  <c:v>0.27416467666625899</c:v>
                </c:pt>
                <c:pt idx="518">
                  <c:v>0.27130937576293901</c:v>
                </c:pt>
                <c:pt idx="519">
                  <c:v>0.26957035064697199</c:v>
                </c:pt>
                <c:pt idx="520">
                  <c:v>0.267997026443481</c:v>
                </c:pt>
                <c:pt idx="521">
                  <c:v>0.26899266242980902</c:v>
                </c:pt>
                <c:pt idx="522">
                  <c:v>0.26896405220031699</c:v>
                </c:pt>
                <c:pt idx="523">
                  <c:v>0.26944708824157698</c:v>
                </c:pt>
                <c:pt idx="524">
                  <c:v>0.27135181427001898</c:v>
                </c:pt>
                <c:pt idx="525">
                  <c:v>0.26971316337585399</c:v>
                </c:pt>
                <c:pt idx="526">
                  <c:v>0.271585702896118</c:v>
                </c:pt>
                <c:pt idx="527">
                  <c:v>0.27260088920593201</c:v>
                </c:pt>
                <c:pt idx="528">
                  <c:v>0.27193355560302701</c:v>
                </c:pt>
                <c:pt idx="529">
                  <c:v>0.27205514907836897</c:v>
                </c:pt>
                <c:pt idx="530">
                  <c:v>0.27376842498779203</c:v>
                </c:pt>
                <c:pt idx="531">
                  <c:v>0.27884531021118097</c:v>
                </c:pt>
              </c:numCache>
            </c:numRef>
          </c:val>
          <c:smooth val="0"/>
          <c:extLst>
            <c:ext xmlns:c16="http://schemas.microsoft.com/office/drawing/2014/chart" uri="{C3380CC4-5D6E-409C-BE32-E72D297353CC}">
              <c16:uniqueId val="{00000002-DF4C-4827-8497-6D11BB193A3E}"/>
            </c:ext>
          </c:extLst>
        </c:ser>
        <c:dLbls>
          <c:showLegendKey val="0"/>
          <c:showVal val="0"/>
          <c:showCatName val="0"/>
          <c:showSerName val="0"/>
          <c:showPercent val="0"/>
          <c:showBubbleSize val="0"/>
        </c:dLbls>
        <c:smooth val="0"/>
        <c:axId val="441942415"/>
        <c:axId val="441932847"/>
      </c:lineChart>
      <c:catAx>
        <c:axId val="441942415"/>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number of prediction</a:t>
                </a:r>
                <a:endParaRPr lang="zh-CN" altLang="en-US" sz="2000"/>
              </a:p>
            </c:rich>
          </c:tx>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41932847"/>
        <c:crosses val="autoZero"/>
        <c:auto val="1"/>
        <c:lblAlgn val="ctr"/>
        <c:lblOffset val="100"/>
        <c:noMultiLvlLbl val="0"/>
      </c:catAx>
      <c:valAx>
        <c:axId val="441932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altLang="zh-CN" sz="2000"/>
                  <a:t>time/s</a:t>
                </a:r>
                <a:endParaRPr lang="zh-CN" altLang="en-US" sz="2000"/>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4194241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1083F0-A524-447F-A303-E6D66DDD7DE8}" type="doc">
      <dgm:prSet loTypeId="urn:microsoft.com/office/officeart/2005/8/layout/process1" loCatId="process" qsTypeId="urn:microsoft.com/office/officeart/2005/8/quickstyle/simple1" qsCatId="simple" csTypeId="urn:microsoft.com/office/officeart/2005/8/colors/accent1_2" csCatId="accent1" phldr="1"/>
      <dgm:spPr/>
    </dgm:pt>
    <dgm:pt modelId="{C9880A6C-E8F6-4FE6-B01D-CBC3D9A88D8A}">
      <dgm:prSet phldrT="[文本]"/>
      <dgm:spPr/>
      <dgm:t>
        <a:bodyPr/>
        <a:lstStyle/>
        <a:p>
          <a:r>
            <a:rPr lang="en-US" altLang="zh-CN" dirty="0" smtClean="0"/>
            <a:t>Text-based files</a:t>
          </a:r>
          <a:endParaRPr lang="zh-CN" altLang="en-US" dirty="0"/>
        </a:p>
      </dgm:t>
    </dgm:pt>
    <dgm:pt modelId="{576A8C36-B977-4F79-83D3-E7DAB0B7E481}" type="parTrans" cxnId="{C7FE17FC-E7FC-4A4B-BFFC-B8C02774FD8E}">
      <dgm:prSet/>
      <dgm:spPr/>
      <dgm:t>
        <a:bodyPr/>
        <a:lstStyle/>
        <a:p>
          <a:endParaRPr lang="zh-CN" altLang="en-US"/>
        </a:p>
      </dgm:t>
    </dgm:pt>
    <dgm:pt modelId="{BB576C0D-DF71-416D-853D-CF3376E1C22D}" type="sibTrans" cxnId="{C7FE17FC-E7FC-4A4B-BFFC-B8C02774FD8E}">
      <dgm:prSet/>
      <dgm:spPr/>
      <dgm:t>
        <a:bodyPr/>
        <a:lstStyle/>
        <a:p>
          <a:endParaRPr lang="zh-CN" altLang="en-US"/>
        </a:p>
      </dgm:t>
    </dgm:pt>
    <dgm:pt modelId="{78680F32-2CBC-4216-A469-297320F56DBE}">
      <dgm:prSet phldrT="[文本]"/>
      <dgm:spPr/>
      <dgm:t>
        <a:bodyPr/>
        <a:lstStyle/>
        <a:p>
          <a:r>
            <a:rPr lang="en-US" altLang="zh-CN" dirty="0" smtClean="0"/>
            <a:t>Indexed searchable collection</a:t>
          </a:r>
          <a:endParaRPr lang="zh-CN" altLang="en-US" dirty="0"/>
        </a:p>
      </dgm:t>
    </dgm:pt>
    <dgm:pt modelId="{04D96BE2-A5E3-4742-BCDD-5BACAA551423}" type="parTrans" cxnId="{80AE1449-8609-4D99-814D-518EA742E6C4}">
      <dgm:prSet/>
      <dgm:spPr/>
      <dgm:t>
        <a:bodyPr/>
        <a:lstStyle/>
        <a:p>
          <a:endParaRPr lang="zh-CN" altLang="en-US"/>
        </a:p>
      </dgm:t>
    </dgm:pt>
    <dgm:pt modelId="{E39B5905-CAE5-4092-B66A-4D11FF52467A}" type="sibTrans" cxnId="{80AE1449-8609-4D99-814D-518EA742E6C4}">
      <dgm:prSet/>
      <dgm:spPr/>
      <dgm:t>
        <a:bodyPr/>
        <a:lstStyle/>
        <a:p>
          <a:endParaRPr lang="zh-CN" altLang="en-US"/>
        </a:p>
      </dgm:t>
    </dgm:pt>
    <dgm:pt modelId="{5B0A1AAC-BAB4-43C0-80CD-7842FA1B62C6}">
      <dgm:prSet phldrT="[文本]"/>
      <dgm:spPr/>
      <dgm:t>
        <a:bodyPr/>
        <a:lstStyle/>
        <a:p>
          <a:r>
            <a:rPr lang="en-US" altLang="zh-CN" dirty="0" smtClean="0"/>
            <a:t>Contextual relationship</a:t>
          </a:r>
          <a:endParaRPr lang="zh-CN" altLang="en-US" dirty="0"/>
        </a:p>
      </dgm:t>
    </dgm:pt>
    <dgm:pt modelId="{10B41753-6C21-4666-A197-E4F86BADFFA0}" type="sibTrans" cxnId="{6FDA1A7E-F668-46A4-A073-F688AA9F9940}">
      <dgm:prSet/>
      <dgm:spPr/>
      <dgm:t>
        <a:bodyPr/>
        <a:lstStyle/>
        <a:p>
          <a:endParaRPr lang="zh-CN" altLang="en-US"/>
        </a:p>
      </dgm:t>
    </dgm:pt>
    <dgm:pt modelId="{CC9E2BBB-DB6B-4E1D-8CEF-AC580456D8F8}" type="parTrans" cxnId="{6FDA1A7E-F668-46A4-A073-F688AA9F9940}">
      <dgm:prSet/>
      <dgm:spPr/>
      <dgm:t>
        <a:bodyPr/>
        <a:lstStyle/>
        <a:p>
          <a:endParaRPr lang="zh-CN" altLang="en-US"/>
        </a:p>
      </dgm:t>
    </dgm:pt>
    <dgm:pt modelId="{92EB099C-C388-414E-A40E-C4A31DBFB4A2}">
      <dgm:prSet phldrT="[文本]"/>
      <dgm:spPr/>
      <dgm:t>
        <a:bodyPr/>
        <a:lstStyle/>
        <a:p>
          <a:r>
            <a:rPr lang="en-US" altLang="zh-CN" dirty="0" smtClean="0"/>
            <a:t>File metadata</a:t>
          </a:r>
          <a:endParaRPr lang="zh-CN" altLang="en-US" dirty="0"/>
        </a:p>
      </dgm:t>
    </dgm:pt>
    <dgm:pt modelId="{476B12A0-0FF3-44B8-8015-DD7E4514C919}" type="parTrans" cxnId="{B88FD1ED-F3FF-47D4-B4E5-C7AA658A2477}">
      <dgm:prSet/>
      <dgm:spPr/>
      <dgm:t>
        <a:bodyPr/>
        <a:lstStyle/>
        <a:p>
          <a:endParaRPr lang="zh-CN" altLang="en-US"/>
        </a:p>
      </dgm:t>
    </dgm:pt>
    <dgm:pt modelId="{38E1A712-72C2-49AB-ABDF-2F66CC849B4D}" type="sibTrans" cxnId="{B88FD1ED-F3FF-47D4-B4E5-C7AA658A2477}">
      <dgm:prSet/>
      <dgm:spPr/>
      <dgm:t>
        <a:bodyPr/>
        <a:lstStyle/>
        <a:p>
          <a:endParaRPr lang="zh-CN" altLang="en-US"/>
        </a:p>
      </dgm:t>
    </dgm:pt>
    <dgm:pt modelId="{16E0E4B3-0352-48C6-9619-47101D5CDA74}" type="pres">
      <dgm:prSet presAssocID="{811083F0-A524-447F-A303-E6D66DDD7DE8}" presName="Name0" presStyleCnt="0">
        <dgm:presLayoutVars>
          <dgm:dir/>
          <dgm:resizeHandles val="exact"/>
        </dgm:presLayoutVars>
      </dgm:prSet>
      <dgm:spPr/>
    </dgm:pt>
    <dgm:pt modelId="{7CEB8E5B-59A0-44C8-A43B-8F2A928E115D}" type="pres">
      <dgm:prSet presAssocID="{C9880A6C-E8F6-4FE6-B01D-CBC3D9A88D8A}" presName="node" presStyleLbl="node1" presStyleIdx="0" presStyleCnt="4">
        <dgm:presLayoutVars>
          <dgm:bulletEnabled val="1"/>
        </dgm:presLayoutVars>
      </dgm:prSet>
      <dgm:spPr/>
      <dgm:t>
        <a:bodyPr/>
        <a:lstStyle/>
        <a:p>
          <a:endParaRPr lang="zh-CN" altLang="en-US"/>
        </a:p>
      </dgm:t>
    </dgm:pt>
    <dgm:pt modelId="{6F72B2EE-E2AD-4F7B-A935-A29BACF806C1}" type="pres">
      <dgm:prSet presAssocID="{BB576C0D-DF71-416D-853D-CF3376E1C22D}" presName="sibTrans" presStyleLbl="sibTrans2D1" presStyleIdx="0" presStyleCnt="3"/>
      <dgm:spPr/>
      <dgm:t>
        <a:bodyPr/>
        <a:lstStyle/>
        <a:p>
          <a:endParaRPr lang="zh-CN" altLang="en-US"/>
        </a:p>
      </dgm:t>
    </dgm:pt>
    <dgm:pt modelId="{847175D5-66EE-479D-91C5-3DFD8AE54C85}" type="pres">
      <dgm:prSet presAssocID="{BB576C0D-DF71-416D-853D-CF3376E1C22D}" presName="connectorText" presStyleLbl="sibTrans2D1" presStyleIdx="0" presStyleCnt="3"/>
      <dgm:spPr/>
      <dgm:t>
        <a:bodyPr/>
        <a:lstStyle/>
        <a:p>
          <a:endParaRPr lang="zh-CN" altLang="en-US"/>
        </a:p>
      </dgm:t>
    </dgm:pt>
    <dgm:pt modelId="{5033D32C-868F-4CE9-9100-20AF451D51F1}" type="pres">
      <dgm:prSet presAssocID="{92EB099C-C388-414E-A40E-C4A31DBFB4A2}" presName="node" presStyleLbl="node1" presStyleIdx="1" presStyleCnt="4">
        <dgm:presLayoutVars>
          <dgm:bulletEnabled val="1"/>
        </dgm:presLayoutVars>
      </dgm:prSet>
      <dgm:spPr/>
      <dgm:t>
        <a:bodyPr/>
        <a:lstStyle/>
        <a:p>
          <a:endParaRPr lang="zh-CN" altLang="en-US"/>
        </a:p>
      </dgm:t>
    </dgm:pt>
    <dgm:pt modelId="{3ADF74FF-6DEF-452B-8C1D-D6F50A243F91}" type="pres">
      <dgm:prSet presAssocID="{38E1A712-72C2-49AB-ABDF-2F66CC849B4D}" presName="sibTrans" presStyleLbl="sibTrans2D1" presStyleIdx="1" presStyleCnt="3"/>
      <dgm:spPr/>
      <dgm:t>
        <a:bodyPr/>
        <a:lstStyle/>
        <a:p>
          <a:endParaRPr lang="zh-CN" altLang="en-US"/>
        </a:p>
      </dgm:t>
    </dgm:pt>
    <dgm:pt modelId="{44811816-AC82-407F-A621-1E94294C599C}" type="pres">
      <dgm:prSet presAssocID="{38E1A712-72C2-49AB-ABDF-2F66CC849B4D}" presName="connectorText" presStyleLbl="sibTrans2D1" presStyleIdx="1" presStyleCnt="3"/>
      <dgm:spPr/>
      <dgm:t>
        <a:bodyPr/>
        <a:lstStyle/>
        <a:p>
          <a:endParaRPr lang="zh-CN" altLang="en-US"/>
        </a:p>
      </dgm:t>
    </dgm:pt>
    <dgm:pt modelId="{DAF3FD8C-C65C-43D4-BC25-CB012D3512FC}" type="pres">
      <dgm:prSet presAssocID="{5B0A1AAC-BAB4-43C0-80CD-7842FA1B62C6}" presName="node" presStyleLbl="node1" presStyleIdx="2" presStyleCnt="4">
        <dgm:presLayoutVars>
          <dgm:bulletEnabled val="1"/>
        </dgm:presLayoutVars>
      </dgm:prSet>
      <dgm:spPr/>
      <dgm:t>
        <a:bodyPr/>
        <a:lstStyle/>
        <a:p>
          <a:endParaRPr lang="zh-CN" altLang="en-US"/>
        </a:p>
      </dgm:t>
    </dgm:pt>
    <dgm:pt modelId="{128BF301-8B2D-41D6-B154-C1D8AEC06069}" type="pres">
      <dgm:prSet presAssocID="{10B41753-6C21-4666-A197-E4F86BADFFA0}" presName="sibTrans" presStyleLbl="sibTrans2D1" presStyleIdx="2" presStyleCnt="3"/>
      <dgm:spPr/>
      <dgm:t>
        <a:bodyPr/>
        <a:lstStyle/>
        <a:p>
          <a:endParaRPr lang="zh-CN" altLang="en-US"/>
        </a:p>
      </dgm:t>
    </dgm:pt>
    <dgm:pt modelId="{9F5CBDE3-4370-494B-9DD1-848F73DF0780}" type="pres">
      <dgm:prSet presAssocID="{10B41753-6C21-4666-A197-E4F86BADFFA0}" presName="connectorText" presStyleLbl="sibTrans2D1" presStyleIdx="2" presStyleCnt="3"/>
      <dgm:spPr/>
      <dgm:t>
        <a:bodyPr/>
        <a:lstStyle/>
        <a:p>
          <a:endParaRPr lang="zh-CN" altLang="en-US"/>
        </a:p>
      </dgm:t>
    </dgm:pt>
    <dgm:pt modelId="{E33EB648-280B-406B-BE22-13E79B5C2A25}" type="pres">
      <dgm:prSet presAssocID="{78680F32-2CBC-4216-A469-297320F56DBE}" presName="node" presStyleLbl="node1" presStyleIdx="3" presStyleCnt="4">
        <dgm:presLayoutVars>
          <dgm:bulletEnabled val="1"/>
        </dgm:presLayoutVars>
      </dgm:prSet>
      <dgm:spPr/>
      <dgm:t>
        <a:bodyPr/>
        <a:lstStyle/>
        <a:p>
          <a:endParaRPr lang="zh-CN" altLang="en-US"/>
        </a:p>
      </dgm:t>
    </dgm:pt>
  </dgm:ptLst>
  <dgm:cxnLst>
    <dgm:cxn modelId="{42459802-4B8E-4E25-A26D-971276E96ECC}" type="presOf" srcId="{BB576C0D-DF71-416D-853D-CF3376E1C22D}" destId="{847175D5-66EE-479D-91C5-3DFD8AE54C85}" srcOrd="1" destOrd="0" presId="urn:microsoft.com/office/officeart/2005/8/layout/process1"/>
    <dgm:cxn modelId="{80AE1449-8609-4D99-814D-518EA742E6C4}" srcId="{811083F0-A524-447F-A303-E6D66DDD7DE8}" destId="{78680F32-2CBC-4216-A469-297320F56DBE}" srcOrd="3" destOrd="0" parTransId="{04D96BE2-A5E3-4742-BCDD-5BACAA551423}" sibTransId="{E39B5905-CAE5-4092-B66A-4D11FF52467A}"/>
    <dgm:cxn modelId="{11545164-A14F-4856-934F-48AC04D51ED7}" type="presOf" srcId="{92EB099C-C388-414E-A40E-C4A31DBFB4A2}" destId="{5033D32C-868F-4CE9-9100-20AF451D51F1}" srcOrd="0" destOrd="0" presId="urn:microsoft.com/office/officeart/2005/8/layout/process1"/>
    <dgm:cxn modelId="{FCE5BBED-67AB-4A48-A0F0-5624C4B89BB4}" type="presOf" srcId="{78680F32-2CBC-4216-A469-297320F56DBE}" destId="{E33EB648-280B-406B-BE22-13E79B5C2A25}" srcOrd="0" destOrd="0" presId="urn:microsoft.com/office/officeart/2005/8/layout/process1"/>
    <dgm:cxn modelId="{A9B82FD1-E3B5-4D29-8711-DCBD172CF87D}" type="presOf" srcId="{10B41753-6C21-4666-A197-E4F86BADFFA0}" destId="{128BF301-8B2D-41D6-B154-C1D8AEC06069}" srcOrd="0" destOrd="0" presId="urn:microsoft.com/office/officeart/2005/8/layout/process1"/>
    <dgm:cxn modelId="{6FDA1A7E-F668-46A4-A073-F688AA9F9940}" srcId="{811083F0-A524-447F-A303-E6D66DDD7DE8}" destId="{5B0A1AAC-BAB4-43C0-80CD-7842FA1B62C6}" srcOrd="2" destOrd="0" parTransId="{CC9E2BBB-DB6B-4E1D-8CEF-AC580456D8F8}" sibTransId="{10B41753-6C21-4666-A197-E4F86BADFFA0}"/>
    <dgm:cxn modelId="{113BEC82-AD1A-4B3F-A8BE-B433A3F15CD5}" type="presOf" srcId="{38E1A712-72C2-49AB-ABDF-2F66CC849B4D}" destId="{3ADF74FF-6DEF-452B-8C1D-D6F50A243F91}" srcOrd="0" destOrd="0" presId="urn:microsoft.com/office/officeart/2005/8/layout/process1"/>
    <dgm:cxn modelId="{C7FE17FC-E7FC-4A4B-BFFC-B8C02774FD8E}" srcId="{811083F0-A524-447F-A303-E6D66DDD7DE8}" destId="{C9880A6C-E8F6-4FE6-B01D-CBC3D9A88D8A}" srcOrd="0" destOrd="0" parTransId="{576A8C36-B977-4F79-83D3-E7DAB0B7E481}" sibTransId="{BB576C0D-DF71-416D-853D-CF3376E1C22D}"/>
    <dgm:cxn modelId="{6A3F0DA9-8ADA-425B-A304-4050792B9DEA}" type="presOf" srcId="{10B41753-6C21-4666-A197-E4F86BADFFA0}" destId="{9F5CBDE3-4370-494B-9DD1-848F73DF0780}" srcOrd="1" destOrd="0" presId="urn:microsoft.com/office/officeart/2005/8/layout/process1"/>
    <dgm:cxn modelId="{4BEBA2DB-5BB9-4F70-8117-08E0ABF1DC70}" type="presOf" srcId="{811083F0-A524-447F-A303-E6D66DDD7DE8}" destId="{16E0E4B3-0352-48C6-9619-47101D5CDA74}" srcOrd="0" destOrd="0" presId="urn:microsoft.com/office/officeart/2005/8/layout/process1"/>
    <dgm:cxn modelId="{090A0A4B-2B48-4DE1-8590-1C3542FC64AD}" type="presOf" srcId="{38E1A712-72C2-49AB-ABDF-2F66CC849B4D}" destId="{44811816-AC82-407F-A621-1E94294C599C}" srcOrd="1" destOrd="0" presId="urn:microsoft.com/office/officeart/2005/8/layout/process1"/>
    <dgm:cxn modelId="{8CCEF14D-021D-4F8E-ABBC-B97C3B9577F0}" type="presOf" srcId="{BB576C0D-DF71-416D-853D-CF3376E1C22D}" destId="{6F72B2EE-E2AD-4F7B-A935-A29BACF806C1}" srcOrd="0" destOrd="0" presId="urn:microsoft.com/office/officeart/2005/8/layout/process1"/>
    <dgm:cxn modelId="{BC8C16FA-469D-4669-B9A8-1418AD22A0E7}" type="presOf" srcId="{C9880A6C-E8F6-4FE6-B01D-CBC3D9A88D8A}" destId="{7CEB8E5B-59A0-44C8-A43B-8F2A928E115D}" srcOrd="0" destOrd="0" presId="urn:microsoft.com/office/officeart/2005/8/layout/process1"/>
    <dgm:cxn modelId="{B88FD1ED-F3FF-47D4-B4E5-C7AA658A2477}" srcId="{811083F0-A524-447F-A303-E6D66DDD7DE8}" destId="{92EB099C-C388-414E-A40E-C4A31DBFB4A2}" srcOrd="1" destOrd="0" parTransId="{476B12A0-0FF3-44B8-8015-DD7E4514C919}" sibTransId="{38E1A712-72C2-49AB-ABDF-2F66CC849B4D}"/>
    <dgm:cxn modelId="{C2A10D9F-E1FD-482E-AFA1-20661BDD73E0}" type="presOf" srcId="{5B0A1AAC-BAB4-43C0-80CD-7842FA1B62C6}" destId="{DAF3FD8C-C65C-43D4-BC25-CB012D3512FC}" srcOrd="0" destOrd="0" presId="urn:microsoft.com/office/officeart/2005/8/layout/process1"/>
    <dgm:cxn modelId="{6AB0B357-33CA-46BE-BABA-BF8FC406E93D}" type="presParOf" srcId="{16E0E4B3-0352-48C6-9619-47101D5CDA74}" destId="{7CEB8E5B-59A0-44C8-A43B-8F2A928E115D}" srcOrd="0" destOrd="0" presId="urn:microsoft.com/office/officeart/2005/8/layout/process1"/>
    <dgm:cxn modelId="{E9D1DCEA-B058-441B-87EA-0E3037857888}" type="presParOf" srcId="{16E0E4B3-0352-48C6-9619-47101D5CDA74}" destId="{6F72B2EE-E2AD-4F7B-A935-A29BACF806C1}" srcOrd="1" destOrd="0" presId="urn:microsoft.com/office/officeart/2005/8/layout/process1"/>
    <dgm:cxn modelId="{EF8B3054-4F57-4E57-84A4-75613B8F43B2}" type="presParOf" srcId="{6F72B2EE-E2AD-4F7B-A935-A29BACF806C1}" destId="{847175D5-66EE-479D-91C5-3DFD8AE54C85}" srcOrd="0" destOrd="0" presId="urn:microsoft.com/office/officeart/2005/8/layout/process1"/>
    <dgm:cxn modelId="{C1CA8284-691C-4806-BC74-67027FAB9BA4}" type="presParOf" srcId="{16E0E4B3-0352-48C6-9619-47101D5CDA74}" destId="{5033D32C-868F-4CE9-9100-20AF451D51F1}" srcOrd="2" destOrd="0" presId="urn:microsoft.com/office/officeart/2005/8/layout/process1"/>
    <dgm:cxn modelId="{6A1A8E5A-2D8C-4A6F-8F99-6E8E75531EAA}" type="presParOf" srcId="{16E0E4B3-0352-48C6-9619-47101D5CDA74}" destId="{3ADF74FF-6DEF-452B-8C1D-D6F50A243F91}" srcOrd="3" destOrd="0" presId="urn:microsoft.com/office/officeart/2005/8/layout/process1"/>
    <dgm:cxn modelId="{4C4880EF-51A1-4612-97BE-831561BBF1B8}" type="presParOf" srcId="{3ADF74FF-6DEF-452B-8C1D-D6F50A243F91}" destId="{44811816-AC82-407F-A621-1E94294C599C}" srcOrd="0" destOrd="0" presId="urn:microsoft.com/office/officeart/2005/8/layout/process1"/>
    <dgm:cxn modelId="{67F05C5E-496C-43A6-A5CD-0C72876DE6EB}" type="presParOf" srcId="{16E0E4B3-0352-48C6-9619-47101D5CDA74}" destId="{DAF3FD8C-C65C-43D4-BC25-CB012D3512FC}" srcOrd="4" destOrd="0" presId="urn:microsoft.com/office/officeart/2005/8/layout/process1"/>
    <dgm:cxn modelId="{38E95729-DEDD-43A6-A180-8B3B4638248E}" type="presParOf" srcId="{16E0E4B3-0352-48C6-9619-47101D5CDA74}" destId="{128BF301-8B2D-41D6-B154-C1D8AEC06069}" srcOrd="5" destOrd="0" presId="urn:microsoft.com/office/officeart/2005/8/layout/process1"/>
    <dgm:cxn modelId="{DD6849F3-B344-4105-BC69-4C600EA0A86F}" type="presParOf" srcId="{128BF301-8B2D-41D6-B154-C1D8AEC06069}" destId="{9F5CBDE3-4370-494B-9DD1-848F73DF0780}" srcOrd="0" destOrd="0" presId="urn:microsoft.com/office/officeart/2005/8/layout/process1"/>
    <dgm:cxn modelId="{DD4A7FC0-247C-41AB-A53A-879C5039B2CB}" type="presParOf" srcId="{16E0E4B3-0352-48C6-9619-47101D5CDA74}" destId="{E33EB648-280B-406B-BE22-13E79B5C2A2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B8E5B-59A0-44C8-A43B-8F2A928E115D}">
      <dsp:nvSpPr>
        <dsp:cNvPr id="0" name=""/>
        <dsp:cNvSpPr/>
      </dsp:nvSpPr>
      <dsp:spPr>
        <a:xfrm>
          <a:off x="4281" y="1498423"/>
          <a:ext cx="1872114" cy="112326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Text-based files</a:t>
          </a:r>
          <a:endParaRPr lang="zh-CN" altLang="en-US" sz="2200" kern="1200" dirty="0"/>
        </a:p>
      </dsp:txBody>
      <dsp:txXfrm>
        <a:off x="37180" y="1531322"/>
        <a:ext cx="1806316" cy="1057470"/>
      </dsp:txXfrm>
    </dsp:sp>
    <dsp:sp modelId="{6F72B2EE-E2AD-4F7B-A935-A29BACF806C1}">
      <dsp:nvSpPr>
        <dsp:cNvPr id="0" name=""/>
        <dsp:cNvSpPr/>
      </dsp:nvSpPr>
      <dsp:spPr>
        <a:xfrm>
          <a:off x="2063607" y="1827915"/>
          <a:ext cx="396888" cy="4642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2063607" y="1920772"/>
        <a:ext cx="277822" cy="278570"/>
      </dsp:txXfrm>
    </dsp:sp>
    <dsp:sp modelId="{5033D32C-868F-4CE9-9100-20AF451D51F1}">
      <dsp:nvSpPr>
        <dsp:cNvPr id="0" name=""/>
        <dsp:cNvSpPr/>
      </dsp:nvSpPr>
      <dsp:spPr>
        <a:xfrm>
          <a:off x="2625241" y="1498423"/>
          <a:ext cx="1872114" cy="112326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File metadata</a:t>
          </a:r>
          <a:endParaRPr lang="zh-CN" altLang="en-US" sz="2200" kern="1200" dirty="0"/>
        </a:p>
      </dsp:txBody>
      <dsp:txXfrm>
        <a:off x="2658140" y="1531322"/>
        <a:ext cx="1806316" cy="1057470"/>
      </dsp:txXfrm>
    </dsp:sp>
    <dsp:sp modelId="{3ADF74FF-6DEF-452B-8C1D-D6F50A243F91}">
      <dsp:nvSpPr>
        <dsp:cNvPr id="0" name=""/>
        <dsp:cNvSpPr/>
      </dsp:nvSpPr>
      <dsp:spPr>
        <a:xfrm>
          <a:off x="4684567" y="1827915"/>
          <a:ext cx="396888" cy="4642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684567" y="1920772"/>
        <a:ext cx="277822" cy="278570"/>
      </dsp:txXfrm>
    </dsp:sp>
    <dsp:sp modelId="{DAF3FD8C-C65C-43D4-BC25-CB012D3512FC}">
      <dsp:nvSpPr>
        <dsp:cNvPr id="0" name=""/>
        <dsp:cNvSpPr/>
      </dsp:nvSpPr>
      <dsp:spPr>
        <a:xfrm>
          <a:off x="5246201" y="1498423"/>
          <a:ext cx="1872114" cy="112326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Contextual relationship</a:t>
          </a:r>
          <a:endParaRPr lang="zh-CN" altLang="en-US" sz="2200" kern="1200" dirty="0"/>
        </a:p>
      </dsp:txBody>
      <dsp:txXfrm>
        <a:off x="5279100" y="1531322"/>
        <a:ext cx="1806316" cy="1057470"/>
      </dsp:txXfrm>
    </dsp:sp>
    <dsp:sp modelId="{128BF301-8B2D-41D6-B154-C1D8AEC06069}">
      <dsp:nvSpPr>
        <dsp:cNvPr id="0" name=""/>
        <dsp:cNvSpPr/>
      </dsp:nvSpPr>
      <dsp:spPr>
        <a:xfrm>
          <a:off x="7305526" y="1827915"/>
          <a:ext cx="396888" cy="4642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7305526" y="1920772"/>
        <a:ext cx="277822" cy="278570"/>
      </dsp:txXfrm>
    </dsp:sp>
    <dsp:sp modelId="{E33EB648-280B-406B-BE22-13E79B5C2A25}">
      <dsp:nvSpPr>
        <dsp:cNvPr id="0" name=""/>
        <dsp:cNvSpPr/>
      </dsp:nvSpPr>
      <dsp:spPr>
        <a:xfrm>
          <a:off x="7867161" y="1498423"/>
          <a:ext cx="1872114" cy="112326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zh-CN" sz="2200" kern="1200" dirty="0" smtClean="0"/>
            <a:t>Indexed searchable collection</a:t>
          </a:r>
          <a:endParaRPr lang="zh-CN" altLang="en-US" sz="2200" kern="1200" dirty="0"/>
        </a:p>
      </dsp:txBody>
      <dsp:txXfrm>
        <a:off x="7900060" y="1531322"/>
        <a:ext cx="1806316" cy="10574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037428-B36B-4795-9ED3-489DCBB98B79}" type="datetimeFigureOut">
              <a:rPr lang="en-US" smtClean="0"/>
              <a:t>3/9/2018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1344AC-34E7-4354-AB66-AF75CD68B283}" type="slidenum">
              <a:rPr lang="en-US" smtClean="0"/>
              <a:t>‹#›</a:t>
            </a:fld>
            <a:endParaRPr lang="en-US"/>
          </a:p>
        </p:txBody>
      </p:sp>
    </p:spTree>
    <p:extLst>
      <p:ext uri="{BB962C8B-B14F-4D97-AF65-F5344CB8AC3E}">
        <p14:creationId xmlns:p14="http://schemas.microsoft.com/office/powerpoint/2010/main" val="1513393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AEFB-B173-40AF-A69E-9DD080D86BBE}" type="datetimeFigureOut">
              <a:rPr lang="en-US" smtClean="0"/>
              <a:t>3/9/2018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922DF-AFF8-4222-BA20-D26FE6902AD9}" type="slidenum">
              <a:rPr lang="en-US" smtClean="0"/>
              <a:t>‹#›</a:t>
            </a:fld>
            <a:endParaRPr lang="en-US"/>
          </a:p>
        </p:txBody>
      </p:sp>
    </p:spTree>
    <p:extLst>
      <p:ext uri="{BB962C8B-B14F-4D97-AF65-F5344CB8AC3E}">
        <p14:creationId xmlns:p14="http://schemas.microsoft.com/office/powerpoint/2010/main" val="19734430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Image </a:t>
            </a:r>
            <a:r>
              <a:rPr lang="en-US" dirty="0" err="1" smtClean="0"/>
              <a:t>matadata</a:t>
            </a:r>
            <a:r>
              <a:rPr lang="en-US" baseline="0" dirty="0" smtClean="0"/>
              <a:t> extraction</a:t>
            </a:r>
          </a:p>
          <a:p>
            <a:r>
              <a:rPr lang="en-US" baseline="0" dirty="0" smtClean="0"/>
              <a:t>-- drain the data Swamp</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1</a:t>
            </a:fld>
            <a:endParaRPr lang="en-US"/>
          </a:p>
        </p:txBody>
      </p:sp>
    </p:spTree>
    <p:extLst>
      <p:ext uri="{BB962C8B-B14F-4D97-AF65-F5344CB8AC3E}">
        <p14:creationId xmlns:p14="http://schemas.microsoft.com/office/powerpoint/2010/main" val="3840882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Why</a:t>
            </a:r>
            <a:r>
              <a:rPr lang="en-US" baseline="0" dirty="0" smtClean="0"/>
              <a:t> using machine learning?</a:t>
            </a:r>
          </a:p>
          <a:p>
            <a:r>
              <a:rPr lang="en-US" baseline="0" dirty="0" smtClean="0"/>
              <a:t>Fast</a:t>
            </a:r>
          </a:p>
          <a:p>
            <a:r>
              <a:rPr lang="en-US" baseline="0" dirty="0" smtClean="0"/>
              <a:t>Flexible to change classes</a:t>
            </a:r>
          </a:p>
          <a:p>
            <a:endParaRPr lang="en-US" baseline="0" dirty="0" smtClean="0"/>
          </a:p>
          <a:p>
            <a:r>
              <a:rPr lang="en-US" baseline="0" dirty="0" smtClean="0"/>
              <a:t>Pictures for SVM and logistic regression</a:t>
            </a:r>
          </a:p>
          <a:p>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14</a:t>
            </a:fld>
            <a:endParaRPr lang="en-US"/>
          </a:p>
        </p:txBody>
      </p:sp>
    </p:spTree>
    <p:extLst>
      <p:ext uri="{BB962C8B-B14F-4D97-AF65-F5344CB8AC3E}">
        <p14:creationId xmlns:p14="http://schemas.microsoft.com/office/powerpoint/2010/main" val="1041367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half for training and half for testing</a:t>
            </a:r>
          </a:p>
          <a:p>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16</a:t>
            </a:fld>
            <a:endParaRPr lang="en-US"/>
          </a:p>
        </p:txBody>
      </p:sp>
    </p:spTree>
    <p:extLst>
      <p:ext uri="{BB962C8B-B14F-4D97-AF65-F5344CB8AC3E}">
        <p14:creationId xmlns:p14="http://schemas.microsoft.com/office/powerpoint/2010/main" val="273232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Why choose PCA</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17</a:t>
            </a:fld>
            <a:endParaRPr lang="en-US"/>
          </a:p>
        </p:txBody>
      </p:sp>
    </p:spTree>
    <p:extLst>
      <p:ext uri="{BB962C8B-B14F-4D97-AF65-F5344CB8AC3E}">
        <p14:creationId xmlns:p14="http://schemas.microsoft.com/office/powerpoint/2010/main" val="1084517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Why choose logistic regression and </a:t>
            </a:r>
            <a:r>
              <a:rPr lang="en-US" dirty="0" err="1" smtClean="0"/>
              <a:t>image_pca</a:t>
            </a:r>
            <a:endParaRPr lang="en-US" dirty="0" smtClean="0"/>
          </a:p>
          <a:p>
            <a:r>
              <a:rPr lang="en-US" dirty="0" smtClean="0"/>
              <a:t>Finally we choose image,</a:t>
            </a:r>
            <a:r>
              <a:rPr lang="en-US" baseline="0" dirty="0" smtClean="0"/>
              <a:t> PCA, and logistic regression for the final model</a:t>
            </a:r>
          </a:p>
        </p:txBody>
      </p:sp>
      <p:sp>
        <p:nvSpPr>
          <p:cNvPr id="4" name="灯片编号占位符 3"/>
          <p:cNvSpPr>
            <a:spLocks noGrp="1"/>
          </p:cNvSpPr>
          <p:nvPr>
            <p:ph type="sldNum" sz="quarter" idx="10"/>
          </p:nvPr>
        </p:nvSpPr>
        <p:spPr/>
        <p:txBody>
          <a:bodyPr/>
          <a:lstStyle/>
          <a:p>
            <a:fld id="{B2B922DF-AFF8-4222-BA20-D26FE6902AD9}" type="slidenum">
              <a:rPr lang="en-US" smtClean="0"/>
              <a:t>18</a:t>
            </a:fld>
            <a:endParaRPr lang="en-US"/>
          </a:p>
        </p:txBody>
      </p:sp>
    </p:spTree>
    <p:extLst>
      <p:ext uri="{BB962C8B-B14F-4D97-AF65-F5344CB8AC3E}">
        <p14:creationId xmlns:p14="http://schemas.microsoft.com/office/powerpoint/2010/main" val="63539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Logistic regression and</a:t>
            </a:r>
            <a:r>
              <a:rPr lang="en-US" baseline="0" dirty="0" smtClean="0"/>
              <a:t> </a:t>
            </a:r>
            <a:r>
              <a:rPr lang="en-US" baseline="0" dirty="0" err="1" smtClean="0"/>
              <a:t>image_pca</a:t>
            </a:r>
            <a:r>
              <a:rPr lang="en-US" baseline="0" dirty="0" smtClean="0"/>
              <a:t> also use shorter time</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19</a:t>
            </a:fld>
            <a:endParaRPr lang="en-US"/>
          </a:p>
        </p:txBody>
      </p:sp>
    </p:spTree>
    <p:extLst>
      <p:ext uri="{BB962C8B-B14F-4D97-AF65-F5344CB8AC3E}">
        <p14:creationId xmlns:p14="http://schemas.microsoft.com/office/powerpoint/2010/main" val="2424510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Add related work before,</a:t>
            </a:r>
            <a:r>
              <a:rPr lang="en-US" baseline="0" dirty="0" smtClean="0"/>
              <a:t> to show machine learning would work</a:t>
            </a:r>
          </a:p>
          <a:p>
            <a:r>
              <a:rPr lang="en-US" baseline="0" dirty="0" smtClean="0"/>
              <a:t>	cite some exist work</a:t>
            </a:r>
          </a:p>
          <a:p>
            <a:r>
              <a:rPr lang="en-US" baseline="0" dirty="0" smtClean="0"/>
              <a:t>Convolutional Neural network</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22</a:t>
            </a:fld>
            <a:endParaRPr lang="en-US"/>
          </a:p>
        </p:txBody>
      </p:sp>
    </p:spTree>
    <p:extLst>
      <p:ext uri="{BB962C8B-B14F-4D97-AF65-F5344CB8AC3E}">
        <p14:creationId xmlns:p14="http://schemas.microsoft.com/office/powerpoint/2010/main" val="289958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smtClean="0"/>
          </a:p>
          <a:p>
            <a:r>
              <a:rPr lang="en-US" dirty="0" smtClean="0"/>
              <a:t>The move towards data-driven science has resulted in a data explosion</a:t>
            </a:r>
          </a:p>
          <a:p>
            <a:r>
              <a:rPr lang="en-US" dirty="0" smtClean="0"/>
              <a:t>Scientific file systems and data repositories continue to grow at alarming rate</a:t>
            </a:r>
          </a:p>
          <a:p>
            <a:r>
              <a:rPr lang="en-US" dirty="0" smtClean="0"/>
              <a:t>Repositories quickly become data swamps if without considerable continued investment</a:t>
            </a:r>
          </a:p>
          <a:p>
            <a:r>
              <a:rPr lang="en-US" dirty="0" smtClean="0"/>
              <a:t>Poor organization and clutter in large scientific repositories complicates data discovery and analysis</a:t>
            </a:r>
          </a:p>
          <a:p>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3</a:t>
            </a:fld>
            <a:endParaRPr lang="en-US"/>
          </a:p>
        </p:txBody>
      </p:sp>
    </p:spTree>
    <p:extLst>
      <p:ext uri="{BB962C8B-B14F-4D97-AF65-F5344CB8AC3E}">
        <p14:creationId xmlns:p14="http://schemas.microsoft.com/office/powerpoint/2010/main" val="164981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We can see from</a:t>
            </a:r>
            <a:r>
              <a:rPr lang="en-US" baseline="0" dirty="0" smtClean="0"/>
              <a:t> these example. We have data in different formats, different extensions, different repositories.</a:t>
            </a:r>
          </a:p>
          <a:p>
            <a:r>
              <a:rPr lang="en-US" baseline="0" dirty="0" smtClean="0"/>
              <a:t>It’s hard to find desired data in all of these files. The different extensions may become annoying, you may get lost in all of these directories. How can you know where is your data among all of the similar files?</a:t>
            </a:r>
          </a:p>
          <a:p>
            <a:endParaRPr lang="en-US" dirty="0" smtClean="0"/>
          </a:p>
          <a:p>
            <a:endParaRPr lang="en-US" dirty="0" smtClean="0"/>
          </a:p>
          <a:p>
            <a:r>
              <a:rPr lang="en-US" dirty="0" smtClean="0"/>
              <a:t>Change figures</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4</a:t>
            </a:fld>
            <a:endParaRPr lang="en-US"/>
          </a:p>
        </p:txBody>
      </p:sp>
    </p:spTree>
    <p:extLst>
      <p:ext uri="{BB962C8B-B14F-4D97-AF65-F5344CB8AC3E}">
        <p14:creationId xmlns:p14="http://schemas.microsoft.com/office/powerpoint/2010/main" val="43302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To mitigate the effects of high-velocity data expansion and dis-organized data repositories, we develop </a:t>
            </a:r>
          </a:p>
          <a:p>
            <a:r>
              <a:rPr lang="en-US" dirty="0" err="1" smtClean="0"/>
              <a:t>Skluma</a:t>
            </a:r>
            <a:r>
              <a:rPr lang="en-US" dirty="0" smtClean="0"/>
              <a:t> – </a:t>
            </a:r>
          </a:p>
          <a:p>
            <a:r>
              <a:rPr lang="en-US" dirty="0" smtClean="0"/>
              <a:t>An automated metadata extraction system that extracts rich content and context-based metadata from scientific files</a:t>
            </a:r>
          </a:p>
          <a:p>
            <a:r>
              <a:rPr lang="en-US" dirty="0" smtClean="0"/>
              <a:t>Able to extract from embedded structured data, free-text documents</a:t>
            </a:r>
          </a:p>
          <a:p>
            <a:r>
              <a:rPr lang="en-US" dirty="0" smtClean="0"/>
              <a:t>Process extracting metadata and inferring contextual relationships between files in such repositories, converting them into indexed, searchable collections</a:t>
            </a:r>
          </a:p>
          <a:p>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5</a:t>
            </a:fld>
            <a:endParaRPr lang="en-US"/>
          </a:p>
        </p:txBody>
      </p:sp>
    </p:spTree>
    <p:extLst>
      <p:ext uri="{BB962C8B-B14F-4D97-AF65-F5344CB8AC3E}">
        <p14:creationId xmlns:p14="http://schemas.microsoft.com/office/powerpoint/2010/main" val="263244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There</a:t>
            </a:r>
            <a:r>
              <a:rPr lang="en-US" baseline="0" dirty="0" smtClean="0"/>
              <a:t> is still other types of file which are widely used for scientific data.</a:t>
            </a:r>
          </a:p>
          <a:p>
            <a:r>
              <a:rPr lang="en-US" baseline="0" dirty="0" smtClean="0"/>
              <a:t>For example, we can see from the figure that there are images in scientific repositories. </a:t>
            </a:r>
            <a:r>
              <a:rPr lang="en-US" baseline="0" dirty="0" err="1" smtClean="0"/>
              <a:t>Skluma</a:t>
            </a:r>
            <a:r>
              <a:rPr lang="en-US" baseline="0" dirty="0" smtClean="0"/>
              <a:t> can deal with text based files now, but still need method for images. And this is the goal of my project: try to extract metadata from images, so that we can furtherly convert them into indexed, searchable data.</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6</a:t>
            </a:fld>
            <a:endParaRPr lang="en-US"/>
          </a:p>
        </p:txBody>
      </p:sp>
    </p:spTree>
    <p:extLst>
      <p:ext uri="{BB962C8B-B14F-4D97-AF65-F5344CB8AC3E}">
        <p14:creationId xmlns:p14="http://schemas.microsoft.com/office/powerpoint/2010/main" val="166681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First</a:t>
            </a:r>
            <a:r>
              <a:rPr lang="en-US" baseline="0" dirty="0" smtClean="0"/>
              <a:t> we consider what kind of metadata we can extract from a image file.</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9</a:t>
            </a:fld>
            <a:endParaRPr lang="en-US"/>
          </a:p>
        </p:txBody>
      </p:sp>
    </p:spTree>
    <p:extLst>
      <p:ext uri="{BB962C8B-B14F-4D97-AF65-F5344CB8AC3E}">
        <p14:creationId xmlns:p14="http://schemas.microsoft.com/office/powerpoint/2010/main" val="3526087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10</a:t>
            </a:fld>
            <a:endParaRPr lang="en-US"/>
          </a:p>
        </p:txBody>
      </p:sp>
    </p:spTree>
    <p:extLst>
      <p:ext uri="{BB962C8B-B14F-4D97-AF65-F5344CB8AC3E}">
        <p14:creationId xmlns:p14="http://schemas.microsoft.com/office/powerpoint/2010/main" val="215268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Big</a:t>
            </a:r>
            <a:r>
              <a:rPr lang="en-US" baseline="0" dirty="0" smtClean="0"/>
              <a:t> figure</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11</a:t>
            </a:fld>
            <a:endParaRPr lang="en-US"/>
          </a:p>
        </p:txBody>
      </p:sp>
    </p:spTree>
    <p:extLst>
      <p:ext uri="{BB962C8B-B14F-4D97-AF65-F5344CB8AC3E}">
        <p14:creationId xmlns:p14="http://schemas.microsoft.com/office/powerpoint/2010/main" val="3677320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 curse of dimensionality refers to various phenomena that arise when analyzing and organizing data in high-dimensional spaces (often with hundreds or thousands of dimensions) that do not occur in low-dimensional settings such as the three-dimensional physical space of everyday experience. The expression was coined by Richard E. Bellman when considering problems in dynamic optimization.</a:t>
            </a:r>
          </a:p>
          <a:p>
            <a:r>
              <a:rPr lang="en-US" dirty="0" smtClean="0"/>
              <a:t>With a fixed number of training samples, the predictive power of a classifier or </a:t>
            </a:r>
            <a:r>
              <a:rPr lang="en-US" dirty="0" err="1" smtClean="0"/>
              <a:t>regressor</a:t>
            </a:r>
            <a:r>
              <a:rPr lang="en-US" dirty="0" smtClean="0"/>
              <a:t> first increases as number of dimensions/features used is increased but then decreases,[5] which is known as Hughes phenomenon[6] or peaking phenomena</a:t>
            </a:r>
          </a:p>
          <a:p>
            <a:endParaRPr lang="en-US" dirty="0" smtClean="0"/>
          </a:p>
          <a:p>
            <a:r>
              <a:rPr lang="en-US" dirty="0" smtClean="0"/>
              <a:t>If not, slow, and not work</a:t>
            </a:r>
            <a:endParaRPr lang="en-US" dirty="0"/>
          </a:p>
        </p:txBody>
      </p:sp>
      <p:sp>
        <p:nvSpPr>
          <p:cNvPr id="4" name="灯片编号占位符 3"/>
          <p:cNvSpPr>
            <a:spLocks noGrp="1"/>
          </p:cNvSpPr>
          <p:nvPr>
            <p:ph type="sldNum" sz="quarter" idx="10"/>
          </p:nvPr>
        </p:nvSpPr>
        <p:spPr/>
        <p:txBody>
          <a:bodyPr/>
          <a:lstStyle/>
          <a:p>
            <a:fld id="{B2B922DF-AFF8-4222-BA20-D26FE6902AD9}" type="slidenum">
              <a:rPr lang="en-US" smtClean="0"/>
              <a:t>12</a:t>
            </a:fld>
            <a:endParaRPr lang="en-US"/>
          </a:p>
        </p:txBody>
      </p:sp>
    </p:spTree>
    <p:extLst>
      <p:ext uri="{BB962C8B-B14F-4D97-AF65-F5344CB8AC3E}">
        <p14:creationId xmlns:p14="http://schemas.microsoft.com/office/powerpoint/2010/main" val="333072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1FB1F04-033D-4219-B6E7-422EDF82E63C}"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362038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B8AD874-7836-46CB-AEE1-CB6C7CB927B4}"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11346820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B8AD874-7836-46CB-AEE1-CB6C7CB927B4}"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4009395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B8AD874-7836-46CB-AEE1-CB6C7CB927B4}"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18748102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B8AD874-7836-46CB-AEE1-CB6C7CB927B4}"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974734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B8AD874-7836-46CB-AEE1-CB6C7CB927B4}"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74101177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A22C0E-ADA9-44F5-8597-6DFED1FE8484}"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1028305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B149109-4CE0-46B6-8D34-43F1FFAA400B}"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218347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587BA0D-CB4B-4FBC-9921-C20E7B2DB710}"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419125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BF736A6-63B0-4B07-84CC-85EF8B85B6F9}" type="datetime1">
              <a:rPr lang="en-US" smtClean="0"/>
              <a:t>3/9/2018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103612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968BB1B-267B-4BD7-9CF3-138BA215B24F}" type="datetime1">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43753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9CC46C1-40E7-4635-ADED-3EF5650157C8}" type="datetime1">
              <a:rPr lang="en-US" smtClean="0"/>
              <a:t>3/9/2018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136477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0399A90-42B5-43D1-97D0-3BF08E1CDFE1}" type="datetime1">
              <a:rPr lang="en-US" smtClean="0"/>
              <a:t>3/9/2018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201328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83972-6169-4877-B0B1-120A1E93A43E}" type="datetime1">
              <a:rPr lang="en-US" smtClean="0"/>
              <a:t>3/9/2018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46987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6BA8E1C-4545-4313-9EB8-000BD50B44FD}" type="datetime1">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357361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356048A-CEA8-442C-A8B2-25F61B1B3DDF}" type="datetime1">
              <a:rPr lang="en-US" smtClean="0"/>
              <a:t>3/9/2018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C50C5-6323-4657-A1C0-63670B1C4B45}" type="slidenum">
              <a:rPr lang="en-US" smtClean="0"/>
              <a:t>‹#›</a:t>
            </a:fld>
            <a:endParaRPr lang="en-US"/>
          </a:p>
        </p:txBody>
      </p:sp>
    </p:spTree>
    <p:extLst>
      <p:ext uri="{BB962C8B-B14F-4D97-AF65-F5344CB8AC3E}">
        <p14:creationId xmlns:p14="http://schemas.microsoft.com/office/powerpoint/2010/main" val="328464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8AD874-7836-46CB-AEE1-CB6C7CB927B4}" type="datetime1">
              <a:rPr lang="en-US" smtClean="0"/>
              <a:t>3/9/2018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3C50C5-6323-4657-A1C0-63670B1C4B45}" type="slidenum">
              <a:rPr lang="en-US" smtClean="0"/>
              <a:t>‹#›</a:t>
            </a:fld>
            <a:endParaRPr lang="en-US"/>
          </a:p>
        </p:txBody>
      </p:sp>
    </p:spTree>
    <p:extLst>
      <p:ext uri="{BB962C8B-B14F-4D97-AF65-F5344CB8AC3E}">
        <p14:creationId xmlns:p14="http://schemas.microsoft.com/office/powerpoint/2010/main" val="87618231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029587"/>
            <a:ext cx="9144000" cy="1752046"/>
          </a:xfrm>
        </p:spPr>
        <p:txBody>
          <a:bodyPr>
            <a:normAutofit fontScale="90000"/>
          </a:bodyPr>
          <a:lstStyle/>
          <a:p>
            <a:r>
              <a:rPr lang="en-US" dirty="0" smtClean="0">
                <a:solidFill>
                  <a:schemeClr val="tx1"/>
                </a:solidFill>
              </a:rPr>
              <a:t>I</a:t>
            </a:r>
            <a:r>
              <a:rPr lang="en-US" sz="6000" dirty="0" smtClean="0">
                <a:solidFill>
                  <a:schemeClr val="tx1"/>
                </a:solidFill>
              </a:rPr>
              <a:t>mage Metadata Extraction</a:t>
            </a:r>
            <a:br>
              <a:rPr lang="en-US" sz="6000" dirty="0" smtClean="0">
                <a:solidFill>
                  <a:schemeClr val="tx1"/>
                </a:solidFill>
              </a:rPr>
            </a:br>
            <a:r>
              <a:rPr lang="en-US" sz="4000" dirty="0" smtClean="0">
                <a:solidFill>
                  <a:schemeClr val="tx1"/>
                </a:solidFill>
              </a:rPr>
              <a:t>–– Drain </a:t>
            </a:r>
            <a:r>
              <a:rPr lang="en-US" sz="4000" dirty="0">
                <a:solidFill>
                  <a:schemeClr val="tx1"/>
                </a:solidFill>
              </a:rPr>
              <a:t>the Data Swamp</a:t>
            </a:r>
            <a:endParaRPr lang="en-US" dirty="0">
              <a:solidFill>
                <a:schemeClr val="tx1"/>
              </a:solidFill>
            </a:endParaRPr>
          </a:p>
        </p:txBody>
      </p:sp>
      <p:sp>
        <p:nvSpPr>
          <p:cNvPr id="3" name="副标题 2"/>
          <p:cNvSpPr>
            <a:spLocks noGrp="1"/>
          </p:cNvSpPr>
          <p:nvPr>
            <p:ph type="subTitle" idx="1"/>
          </p:nvPr>
        </p:nvSpPr>
        <p:spPr>
          <a:xfrm>
            <a:off x="1524000" y="4211638"/>
            <a:ext cx="9144000" cy="1655762"/>
          </a:xfrm>
        </p:spPr>
        <p:txBody>
          <a:bodyPr>
            <a:normAutofit/>
          </a:bodyPr>
          <a:lstStyle/>
          <a:p>
            <a:r>
              <a:rPr lang="en-US" dirty="0" smtClean="0">
                <a:solidFill>
                  <a:schemeClr val="tx1"/>
                </a:solidFill>
              </a:rPr>
              <a:t>Chaofeng Wu</a:t>
            </a:r>
          </a:p>
          <a:p>
            <a:r>
              <a:rPr lang="en-US" dirty="0" smtClean="0">
                <a:solidFill>
                  <a:schemeClr val="tx1"/>
                </a:solidFill>
              </a:rPr>
              <a:t>Advisor: Kyle Chard, Tyler J. </a:t>
            </a:r>
            <a:r>
              <a:rPr lang="en-US" dirty="0" err="1" smtClean="0">
                <a:solidFill>
                  <a:schemeClr val="tx1"/>
                </a:solidFill>
              </a:rPr>
              <a:t>Skluzacek</a:t>
            </a:r>
            <a:r>
              <a:rPr lang="en-US" dirty="0" smtClean="0">
                <a:solidFill>
                  <a:schemeClr val="tx1"/>
                </a:solidFill>
              </a:rPr>
              <a:t>, Ian Foster</a:t>
            </a:r>
          </a:p>
          <a:p>
            <a:r>
              <a:rPr lang="en-US" dirty="0" smtClean="0">
                <a:solidFill>
                  <a:schemeClr val="tx1"/>
                </a:solidFill>
              </a:rPr>
              <a:t>Computational Institute</a:t>
            </a:r>
            <a:endParaRPr lang="en-US" dirty="0">
              <a:solidFill>
                <a:schemeClr val="tx1"/>
              </a:solidFill>
            </a:endParaRPr>
          </a:p>
          <a:p>
            <a:r>
              <a:rPr lang="en-US" dirty="0" smtClean="0">
                <a:solidFill>
                  <a:schemeClr val="tx1"/>
                </a:solidFill>
              </a:rPr>
              <a:t>The University of Chicago</a:t>
            </a:r>
          </a:p>
        </p:txBody>
      </p:sp>
      <p:sp>
        <p:nvSpPr>
          <p:cNvPr id="4" name="灯片编号占位符 3"/>
          <p:cNvSpPr>
            <a:spLocks noGrp="1"/>
          </p:cNvSpPr>
          <p:nvPr>
            <p:ph type="sldNum" sz="quarter" idx="12"/>
          </p:nvPr>
        </p:nvSpPr>
        <p:spPr/>
        <p:txBody>
          <a:bodyPr/>
          <a:lstStyle/>
          <a:p>
            <a:fld id="{723C50C5-6323-4657-A1C0-63670B1C4B45}" type="slidenum">
              <a:rPr lang="en-US" sz="1200" smtClean="0"/>
              <a:t>1</a:t>
            </a:fld>
            <a:endParaRPr lang="en-US" sz="1200" dirty="0"/>
          </a:p>
        </p:txBody>
      </p:sp>
    </p:spTree>
    <p:extLst>
      <p:ext uri="{BB962C8B-B14F-4D97-AF65-F5344CB8AC3E}">
        <p14:creationId xmlns:p14="http://schemas.microsoft.com/office/powerpoint/2010/main" val="3337820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dirty="0" smtClean="0"/>
              <a:t>Process</a:t>
            </a:r>
            <a:endParaRPr lang="en-US" dirty="0"/>
          </a:p>
        </p:txBody>
      </p:sp>
      <p:sp>
        <p:nvSpPr>
          <p:cNvPr id="7" name="灯片编号占位符 6"/>
          <p:cNvSpPr>
            <a:spLocks noGrp="1"/>
          </p:cNvSpPr>
          <p:nvPr>
            <p:ph type="sldNum" sz="quarter" idx="12"/>
          </p:nvPr>
        </p:nvSpPr>
        <p:spPr/>
        <p:txBody>
          <a:bodyPr/>
          <a:lstStyle/>
          <a:p>
            <a:fld id="{723C50C5-6323-4657-A1C0-63670B1C4B45}" type="slidenum">
              <a:rPr lang="en-US" sz="1200" smtClean="0"/>
              <a:t>10</a:t>
            </a:fld>
            <a:endParaRPr lang="en-US" sz="12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47" y="1395506"/>
            <a:ext cx="4316877" cy="2947047"/>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3341" y="1270000"/>
            <a:ext cx="3926615" cy="294496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38675"/>
            <a:ext cx="4876800" cy="2219325"/>
          </a:xfrm>
          <a:prstGeom prst="rect">
            <a:avLst/>
          </a:prstGeom>
        </p:spPr>
      </p:pic>
      <p:sp>
        <p:nvSpPr>
          <p:cNvPr id="6" name="文本框 5"/>
          <p:cNvSpPr txBox="1"/>
          <p:nvPr/>
        </p:nvSpPr>
        <p:spPr>
          <a:xfrm>
            <a:off x="6161742" y="4875361"/>
            <a:ext cx="3561976" cy="1569660"/>
          </a:xfrm>
          <a:prstGeom prst="rect">
            <a:avLst/>
          </a:prstGeom>
          <a:noFill/>
        </p:spPr>
        <p:txBody>
          <a:bodyPr wrap="square" rtlCol="0">
            <a:spAutoFit/>
          </a:bodyPr>
          <a:lstStyle/>
          <a:p>
            <a:pPr algn="ctr"/>
            <a:r>
              <a:rPr lang="en-US" sz="9600" dirty="0" smtClean="0"/>
              <a:t>MAP</a:t>
            </a:r>
            <a:endParaRPr lang="en-US" dirty="0"/>
          </a:p>
        </p:txBody>
      </p:sp>
      <p:sp>
        <p:nvSpPr>
          <p:cNvPr id="14" name="右箭头 13"/>
          <p:cNvSpPr/>
          <p:nvPr/>
        </p:nvSpPr>
        <p:spPr>
          <a:xfrm>
            <a:off x="4583953" y="2988235"/>
            <a:ext cx="16793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左箭头 14"/>
          <p:cNvSpPr/>
          <p:nvPr/>
        </p:nvSpPr>
        <p:spPr>
          <a:xfrm rot="18904257">
            <a:off x="5302929" y="4204145"/>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右箭头 18"/>
          <p:cNvSpPr/>
          <p:nvPr/>
        </p:nvSpPr>
        <p:spPr>
          <a:xfrm>
            <a:off x="4975668" y="5506021"/>
            <a:ext cx="16793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387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14400"/>
          </a:xfrm>
        </p:spPr>
        <p:txBody>
          <a:bodyPr/>
          <a:lstStyle/>
          <a:p>
            <a:r>
              <a:rPr lang="en-US" dirty="0" smtClean="0"/>
              <a:t>Features</a:t>
            </a:r>
            <a:endParaRPr lang="en-US" dirty="0"/>
          </a:p>
        </p:txBody>
      </p:sp>
      <p:sp>
        <p:nvSpPr>
          <p:cNvPr id="6" name="文本占位符 5"/>
          <p:cNvSpPr>
            <a:spLocks noGrp="1"/>
          </p:cNvSpPr>
          <p:nvPr>
            <p:ph type="body" idx="1"/>
          </p:nvPr>
        </p:nvSpPr>
        <p:spPr>
          <a:xfrm>
            <a:off x="627934" y="1427797"/>
            <a:ext cx="4185623" cy="576262"/>
          </a:xfrm>
        </p:spPr>
        <p:txBody>
          <a:bodyPr>
            <a:noAutofit/>
          </a:bodyPr>
          <a:lstStyle/>
          <a:p>
            <a:pPr algn="ctr"/>
            <a:r>
              <a:rPr lang="en-US" sz="2800" b="0" dirty="0"/>
              <a:t>Mean </a:t>
            </a:r>
            <a:r>
              <a:rPr lang="en-US" sz="2800" b="0" dirty="0" smtClean="0"/>
              <a:t>square</a:t>
            </a:r>
            <a:endParaRPr lang="en-US" sz="2800" b="0" dirty="0"/>
          </a:p>
        </p:txBody>
      </p:sp>
      <p:sp>
        <p:nvSpPr>
          <p:cNvPr id="4" name="内容占位符 3"/>
          <p:cNvSpPr>
            <a:spLocks noGrp="1"/>
          </p:cNvSpPr>
          <p:nvPr>
            <p:ph sz="half" idx="2"/>
          </p:nvPr>
        </p:nvSpPr>
        <p:spPr>
          <a:xfrm>
            <a:off x="677334" y="2366704"/>
            <a:ext cx="4185623" cy="3304117"/>
          </a:xfrm>
        </p:spPr>
        <p:txBody>
          <a:bodyPr>
            <a:normAutofit/>
          </a:bodyPr>
          <a:lstStyle/>
          <a:p>
            <a:r>
              <a:rPr lang="en-US" sz="2000" dirty="0" smtClean="0"/>
              <a:t>The average of small blocks in different part of original images</a:t>
            </a:r>
          </a:p>
          <a:p>
            <a:r>
              <a:rPr lang="en-US" sz="2000" dirty="0" smtClean="0"/>
              <a:t>Hope this can show some local features of image</a:t>
            </a:r>
            <a:endParaRPr lang="en-US" sz="2000" dirty="0"/>
          </a:p>
        </p:txBody>
      </p:sp>
      <p:sp>
        <p:nvSpPr>
          <p:cNvPr id="7" name="文本占位符 6"/>
          <p:cNvSpPr>
            <a:spLocks noGrp="1"/>
          </p:cNvSpPr>
          <p:nvPr>
            <p:ph type="body" sz="quarter" idx="3"/>
          </p:nvPr>
        </p:nvSpPr>
        <p:spPr>
          <a:xfrm>
            <a:off x="5088383" y="1427797"/>
            <a:ext cx="4185618" cy="576262"/>
          </a:xfrm>
        </p:spPr>
        <p:txBody>
          <a:bodyPr>
            <a:noAutofit/>
          </a:bodyPr>
          <a:lstStyle/>
          <a:p>
            <a:pPr algn="ctr"/>
            <a:r>
              <a:rPr lang="en-US" sz="2800" b="0" dirty="0"/>
              <a:t>Color </a:t>
            </a:r>
            <a:r>
              <a:rPr lang="en-US" sz="2800" b="0" dirty="0" smtClean="0"/>
              <a:t>histogram</a:t>
            </a:r>
            <a:endParaRPr lang="en-US" sz="2800" b="0" dirty="0"/>
          </a:p>
        </p:txBody>
      </p:sp>
      <p:sp>
        <p:nvSpPr>
          <p:cNvPr id="5" name="内容占位符 4"/>
          <p:cNvSpPr>
            <a:spLocks noGrp="1"/>
          </p:cNvSpPr>
          <p:nvPr>
            <p:ph sz="quarter" idx="4"/>
          </p:nvPr>
        </p:nvSpPr>
        <p:spPr>
          <a:xfrm>
            <a:off x="5088384" y="2309692"/>
            <a:ext cx="4185617" cy="3304117"/>
          </a:xfrm>
        </p:spPr>
        <p:txBody>
          <a:bodyPr>
            <a:normAutofit/>
          </a:bodyPr>
          <a:lstStyle/>
          <a:p>
            <a:pPr lvl="1"/>
            <a:r>
              <a:rPr lang="en-US" sz="2000" dirty="0" smtClean="0"/>
              <a:t>The color frequency in the images</a:t>
            </a:r>
          </a:p>
          <a:p>
            <a:pPr lvl="1"/>
            <a:r>
              <a:rPr lang="en-US" sz="2000" dirty="0" smtClean="0"/>
              <a:t>Hope this can show color features of image</a:t>
            </a:r>
          </a:p>
        </p:txBody>
      </p:sp>
      <p:sp>
        <p:nvSpPr>
          <p:cNvPr id="8" name="灯片编号占位符 7"/>
          <p:cNvSpPr>
            <a:spLocks noGrp="1"/>
          </p:cNvSpPr>
          <p:nvPr>
            <p:ph type="sldNum" sz="quarter" idx="12"/>
          </p:nvPr>
        </p:nvSpPr>
        <p:spPr/>
        <p:txBody>
          <a:bodyPr/>
          <a:lstStyle/>
          <a:p>
            <a:fld id="{723C50C5-6323-4657-A1C0-63670B1C4B45}" type="slidenum">
              <a:rPr lang="en-US" sz="1200" smtClean="0"/>
              <a:t>11</a:t>
            </a:fld>
            <a:endParaRPr lang="en-US" dirty="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934" y="4018762"/>
            <a:ext cx="4443340" cy="2533954"/>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7531" y="4566306"/>
            <a:ext cx="2199347" cy="1649510"/>
          </a:xfrm>
          <a:prstGeom prst="rect">
            <a:avLst/>
          </a:prstGeom>
        </p:spPr>
      </p:pic>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4447" y="4546531"/>
            <a:ext cx="2225713" cy="1669285"/>
          </a:xfrm>
          <a:prstGeom prst="rect">
            <a:avLst/>
          </a:prstGeom>
        </p:spPr>
      </p:pic>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0990" y="4546531"/>
            <a:ext cx="2199345" cy="1649509"/>
          </a:xfrm>
          <a:prstGeom prst="rect">
            <a:avLst/>
          </a:prstGeom>
        </p:spPr>
      </p:pic>
    </p:spTree>
    <p:extLst>
      <p:ext uri="{BB962C8B-B14F-4D97-AF65-F5344CB8AC3E}">
        <p14:creationId xmlns:p14="http://schemas.microsoft.com/office/powerpoint/2010/main" val="4206310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Reducing dimension of features</a:t>
            </a:r>
            <a:endParaRPr lang="en-US" dirty="0"/>
          </a:p>
        </p:txBody>
      </p:sp>
      <p:sp>
        <p:nvSpPr>
          <p:cNvPr id="3" name="文本占位符 2"/>
          <p:cNvSpPr>
            <a:spLocks noGrp="1"/>
          </p:cNvSpPr>
          <p:nvPr>
            <p:ph type="body" idx="1"/>
          </p:nvPr>
        </p:nvSpPr>
        <p:spPr>
          <a:xfrm>
            <a:off x="677334" y="1516857"/>
            <a:ext cx="4185623" cy="576262"/>
          </a:xfrm>
        </p:spPr>
        <p:txBody>
          <a:bodyPr>
            <a:noAutofit/>
          </a:bodyPr>
          <a:lstStyle/>
          <a:p>
            <a:pPr algn="ctr"/>
            <a:r>
              <a:rPr lang="en-US" sz="2800" b="0" dirty="0" smtClean="0"/>
              <a:t>Naïve way</a:t>
            </a:r>
            <a:endParaRPr lang="en-US" sz="2800" b="0" dirty="0"/>
          </a:p>
        </p:txBody>
      </p:sp>
      <p:sp>
        <p:nvSpPr>
          <p:cNvPr id="4" name="内容占位符 3"/>
          <p:cNvSpPr>
            <a:spLocks noGrp="1"/>
          </p:cNvSpPr>
          <p:nvPr>
            <p:ph sz="half" idx="2"/>
          </p:nvPr>
        </p:nvSpPr>
        <p:spPr>
          <a:xfrm>
            <a:off x="839788" y="2505075"/>
            <a:ext cx="4290421" cy="3684588"/>
          </a:xfrm>
        </p:spPr>
        <p:txBody>
          <a:bodyPr>
            <a:normAutofit/>
          </a:bodyPr>
          <a:lstStyle/>
          <a:p>
            <a:r>
              <a:rPr lang="en-US" sz="2000" dirty="0" smtClean="0"/>
              <a:t>Grouping color histogram in to small partitions</a:t>
            </a:r>
          </a:p>
          <a:p>
            <a:r>
              <a:rPr lang="en-US" sz="2000" dirty="0" smtClean="0"/>
              <a:t>Repeat the mean square for small square</a:t>
            </a:r>
            <a:endParaRPr lang="en-US" sz="2000" dirty="0"/>
          </a:p>
        </p:txBody>
      </p:sp>
      <p:sp>
        <p:nvSpPr>
          <p:cNvPr id="5" name="文本占位符 4"/>
          <p:cNvSpPr>
            <a:spLocks noGrp="1"/>
          </p:cNvSpPr>
          <p:nvPr>
            <p:ph type="body" sz="quarter" idx="3"/>
          </p:nvPr>
        </p:nvSpPr>
        <p:spPr>
          <a:xfrm>
            <a:off x="4970721" y="1270000"/>
            <a:ext cx="6900530" cy="823912"/>
          </a:xfrm>
        </p:spPr>
        <p:txBody>
          <a:bodyPr>
            <a:noAutofit/>
          </a:bodyPr>
          <a:lstStyle/>
          <a:p>
            <a:pPr algn="ctr"/>
            <a:r>
              <a:rPr lang="en-US" sz="2800" b="0" dirty="0" smtClean="0"/>
              <a:t>Principal Component Analysis (PCA)</a:t>
            </a:r>
            <a:endParaRPr lang="en-US" sz="2800" b="0" dirty="0"/>
          </a:p>
        </p:txBody>
      </p:sp>
      <p:sp>
        <p:nvSpPr>
          <p:cNvPr id="6" name="内容占位符 5"/>
          <p:cNvSpPr>
            <a:spLocks noGrp="1"/>
          </p:cNvSpPr>
          <p:nvPr>
            <p:ph sz="quarter" idx="4"/>
          </p:nvPr>
        </p:nvSpPr>
        <p:spPr>
          <a:xfrm>
            <a:off x="5130209" y="2505075"/>
            <a:ext cx="5794779" cy="1672478"/>
          </a:xfrm>
        </p:spPr>
        <p:txBody>
          <a:bodyPr>
            <a:normAutofit/>
          </a:bodyPr>
          <a:lstStyle/>
          <a:p>
            <a:r>
              <a:rPr lang="en-US" sz="2000" dirty="0" smtClean="0"/>
              <a:t>Statistical procedure to reduce dimension of variables</a:t>
            </a:r>
          </a:p>
          <a:p>
            <a:r>
              <a:rPr lang="en-US" sz="2000" dirty="0" smtClean="0"/>
              <a:t>Keep the variable whose variance is large in result</a:t>
            </a:r>
            <a:endParaRPr lang="en-US" sz="2000" dirty="0"/>
          </a:p>
        </p:txBody>
      </p:sp>
      <p:sp>
        <p:nvSpPr>
          <p:cNvPr id="7" name="灯片编号占位符 6"/>
          <p:cNvSpPr>
            <a:spLocks noGrp="1"/>
          </p:cNvSpPr>
          <p:nvPr>
            <p:ph type="sldNum" sz="quarter" idx="12"/>
          </p:nvPr>
        </p:nvSpPr>
        <p:spPr/>
        <p:txBody>
          <a:bodyPr/>
          <a:lstStyle/>
          <a:p>
            <a:fld id="{723C50C5-6323-4657-A1C0-63670B1C4B45}" type="slidenum">
              <a:rPr lang="en-US" sz="1200" smtClean="0"/>
              <a:t>12</a:t>
            </a:fld>
            <a:endParaRPr lang="en-US" dirty="0"/>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99" y="3920220"/>
            <a:ext cx="4361847" cy="2937780"/>
          </a:xfrm>
          <a:prstGeom prst="rect">
            <a:avLst/>
          </a:prstGeom>
        </p:spPr>
      </p:pic>
      <p:sp>
        <p:nvSpPr>
          <p:cNvPr id="17" name="矩形 16"/>
          <p:cNvSpPr/>
          <p:nvPr/>
        </p:nvSpPr>
        <p:spPr>
          <a:xfrm>
            <a:off x="677334" y="4079456"/>
            <a:ext cx="424329" cy="2444376"/>
          </a:xfrm>
          <a:prstGeom prst="rect">
            <a:avLst/>
          </a:prstGeom>
          <a:solidFill>
            <a:schemeClr val="accent1">
              <a:alpha val="1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p:cNvSpPr/>
          <p:nvPr/>
        </p:nvSpPr>
        <p:spPr>
          <a:xfrm>
            <a:off x="1101662" y="4079456"/>
            <a:ext cx="812799" cy="2444376"/>
          </a:xfrm>
          <a:prstGeom prst="rect">
            <a:avLst/>
          </a:prstGeom>
          <a:solidFill>
            <a:srgbClr val="00B0F0">
              <a:alpha val="1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p:cNvSpPr/>
          <p:nvPr/>
        </p:nvSpPr>
        <p:spPr>
          <a:xfrm>
            <a:off x="2787029" y="4079456"/>
            <a:ext cx="812799" cy="2444376"/>
          </a:xfrm>
          <a:prstGeom prst="rect">
            <a:avLst/>
          </a:prstGeom>
          <a:solidFill>
            <a:srgbClr val="00B0F0">
              <a:alpha val="1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1914461" y="4079456"/>
            <a:ext cx="872568" cy="2444376"/>
          </a:xfrm>
          <a:prstGeom prst="rect">
            <a:avLst/>
          </a:prstGeom>
          <a:solidFill>
            <a:schemeClr val="accent1">
              <a:alpha val="1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3599828" y="4079456"/>
            <a:ext cx="448235" cy="2444376"/>
          </a:xfrm>
          <a:prstGeom prst="rect">
            <a:avLst/>
          </a:prstGeom>
          <a:solidFill>
            <a:schemeClr val="accent1">
              <a:alpha val="1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2627" y="3940896"/>
            <a:ext cx="7458624" cy="2823442"/>
          </a:xfrm>
          <a:prstGeom prst="rect">
            <a:avLst/>
          </a:prstGeom>
        </p:spPr>
      </p:pic>
    </p:spTree>
    <p:extLst>
      <p:ext uri="{BB962C8B-B14F-4D97-AF65-F5344CB8AC3E}">
        <p14:creationId xmlns:p14="http://schemas.microsoft.com/office/powerpoint/2010/main" val="1837099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New feature by PCA</a:t>
            </a:r>
            <a:endParaRPr lang="en-US" dirty="0"/>
          </a:p>
        </p:txBody>
      </p:sp>
      <p:sp>
        <p:nvSpPr>
          <p:cNvPr id="8" name="内容占位符 7"/>
          <p:cNvSpPr>
            <a:spLocks noGrp="1"/>
          </p:cNvSpPr>
          <p:nvPr>
            <p:ph idx="1"/>
          </p:nvPr>
        </p:nvSpPr>
        <p:spPr>
          <a:xfrm>
            <a:off x="677334" y="1762864"/>
            <a:ext cx="8596668" cy="3880773"/>
          </a:xfrm>
        </p:spPr>
        <p:txBody>
          <a:bodyPr>
            <a:normAutofit/>
          </a:bodyPr>
          <a:lstStyle/>
          <a:p>
            <a:r>
              <a:rPr lang="en-US" sz="2400" dirty="0" smtClean="0"/>
              <a:t>Resized image</a:t>
            </a:r>
          </a:p>
          <a:p>
            <a:r>
              <a:rPr lang="en-US" sz="2400" dirty="0" smtClean="0"/>
              <a:t>Using PCA to form a basic set of images</a:t>
            </a:r>
          </a:p>
          <a:p>
            <a:r>
              <a:rPr lang="en-US" sz="2400" dirty="0" smtClean="0"/>
              <a:t>Using basic set to represent new images </a:t>
            </a:r>
          </a:p>
        </p:txBody>
      </p:sp>
      <p:sp>
        <p:nvSpPr>
          <p:cNvPr id="7" name="灯片编号占位符 6"/>
          <p:cNvSpPr>
            <a:spLocks noGrp="1"/>
          </p:cNvSpPr>
          <p:nvPr>
            <p:ph type="sldNum" sz="quarter" idx="12"/>
          </p:nvPr>
        </p:nvSpPr>
        <p:spPr/>
        <p:txBody>
          <a:bodyPr/>
          <a:lstStyle/>
          <a:p>
            <a:fld id="{723C50C5-6323-4657-A1C0-63670B1C4B45}" type="slidenum">
              <a:rPr lang="en-US" sz="1200" smtClean="0"/>
              <a:t>13</a:t>
            </a:fld>
            <a:endParaRPr lang="en-US" sz="12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29" y="3638506"/>
            <a:ext cx="3431533" cy="2545976"/>
          </a:xfrm>
          <a:prstGeom prst="rect">
            <a:avLst/>
          </a:prstGeom>
        </p:spPr>
      </p:pic>
      <p:pic>
        <p:nvPicPr>
          <p:cNvPr id="10" name="图片 9"/>
          <p:cNvPicPr>
            <a:picLocks noChangeAspect="1"/>
          </p:cNvPicPr>
          <p:nvPr/>
        </p:nvPicPr>
        <p:blipFill>
          <a:blip r:embed="rId3"/>
          <a:stretch>
            <a:fillRect/>
          </a:stretch>
        </p:blipFill>
        <p:spPr>
          <a:xfrm>
            <a:off x="5720536" y="3416501"/>
            <a:ext cx="3266235" cy="2989986"/>
          </a:xfrm>
          <a:prstGeom prst="rect">
            <a:avLst/>
          </a:prstGeom>
        </p:spPr>
      </p:pic>
      <p:cxnSp>
        <p:nvCxnSpPr>
          <p:cNvPr id="12" name="直接箭头连接符 11"/>
          <p:cNvCxnSpPr>
            <a:stCxn id="9" idx="3"/>
            <a:endCxn id="10" idx="1"/>
          </p:cNvCxnSpPr>
          <p:nvPr/>
        </p:nvCxnSpPr>
        <p:spPr>
          <a:xfrm>
            <a:off x="3780462" y="4911494"/>
            <a:ext cx="1940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55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Models</a:t>
            </a:r>
            <a:endParaRPr lang="en-US" dirty="0"/>
          </a:p>
        </p:txBody>
      </p:sp>
      <p:sp>
        <p:nvSpPr>
          <p:cNvPr id="3" name="文本占位符 2"/>
          <p:cNvSpPr>
            <a:spLocks noGrp="1"/>
          </p:cNvSpPr>
          <p:nvPr>
            <p:ph type="body" idx="1"/>
          </p:nvPr>
        </p:nvSpPr>
        <p:spPr>
          <a:xfrm>
            <a:off x="209177" y="1475306"/>
            <a:ext cx="4879204" cy="576262"/>
          </a:xfrm>
        </p:spPr>
        <p:txBody>
          <a:bodyPr>
            <a:noAutofit/>
          </a:bodyPr>
          <a:lstStyle/>
          <a:p>
            <a:pPr algn="ctr"/>
            <a:r>
              <a:rPr lang="en-US" sz="2800" b="0" dirty="0"/>
              <a:t>support vector </a:t>
            </a:r>
            <a:r>
              <a:rPr lang="en-US" sz="2800" b="0" dirty="0" smtClean="0"/>
              <a:t>machine(SVM)</a:t>
            </a:r>
            <a:endParaRPr lang="en-US" sz="2800" b="0" dirty="0"/>
          </a:p>
        </p:txBody>
      </p:sp>
      <p:sp>
        <p:nvSpPr>
          <p:cNvPr id="4" name="内容占位符 3"/>
          <p:cNvSpPr>
            <a:spLocks noGrp="1"/>
          </p:cNvSpPr>
          <p:nvPr>
            <p:ph sz="half" idx="2"/>
          </p:nvPr>
        </p:nvSpPr>
        <p:spPr>
          <a:xfrm>
            <a:off x="406401" y="2271081"/>
            <a:ext cx="4681982" cy="3304117"/>
          </a:xfrm>
        </p:spPr>
        <p:txBody>
          <a:bodyPr>
            <a:normAutofit/>
          </a:bodyPr>
          <a:lstStyle/>
          <a:p>
            <a:r>
              <a:rPr lang="en-US" sz="2000" dirty="0" smtClean="0"/>
              <a:t>Supervised </a:t>
            </a:r>
            <a:r>
              <a:rPr lang="en-US" sz="2000" dirty="0"/>
              <a:t>learning </a:t>
            </a:r>
            <a:r>
              <a:rPr lang="en-US" sz="2000" dirty="0" smtClean="0"/>
              <a:t>model used </a:t>
            </a:r>
            <a:r>
              <a:rPr lang="en-US" sz="2000" dirty="0"/>
              <a:t>for classification and regression </a:t>
            </a:r>
            <a:r>
              <a:rPr lang="en-US" sz="2000" dirty="0" smtClean="0"/>
              <a:t>analysis</a:t>
            </a:r>
          </a:p>
          <a:p>
            <a:r>
              <a:rPr lang="en-US" sz="2000" dirty="0" smtClean="0"/>
              <a:t>SVM is applied to text categorization, image classification, and image segmentation</a:t>
            </a:r>
            <a:endParaRPr lang="en-US" sz="2000" dirty="0"/>
          </a:p>
        </p:txBody>
      </p:sp>
      <p:sp>
        <p:nvSpPr>
          <p:cNvPr id="5" name="文本占位符 4"/>
          <p:cNvSpPr>
            <a:spLocks noGrp="1"/>
          </p:cNvSpPr>
          <p:nvPr>
            <p:ph type="body" sz="quarter" idx="3"/>
          </p:nvPr>
        </p:nvSpPr>
        <p:spPr>
          <a:xfrm>
            <a:off x="5088382" y="1475306"/>
            <a:ext cx="4185618" cy="576262"/>
          </a:xfrm>
        </p:spPr>
        <p:txBody>
          <a:bodyPr>
            <a:normAutofit/>
          </a:bodyPr>
          <a:lstStyle/>
          <a:p>
            <a:pPr algn="ctr"/>
            <a:r>
              <a:rPr lang="en-US" sz="2800" b="0" dirty="0" smtClean="0"/>
              <a:t>Logistic regression</a:t>
            </a:r>
            <a:endParaRPr lang="en-US" sz="2800" b="0" dirty="0"/>
          </a:p>
        </p:txBody>
      </p:sp>
      <p:sp>
        <p:nvSpPr>
          <p:cNvPr id="6" name="内容占位符 5"/>
          <p:cNvSpPr>
            <a:spLocks noGrp="1"/>
          </p:cNvSpPr>
          <p:nvPr>
            <p:ph sz="quarter" idx="4"/>
          </p:nvPr>
        </p:nvSpPr>
        <p:spPr>
          <a:xfrm>
            <a:off x="5088382" y="2271080"/>
            <a:ext cx="4354442" cy="3304117"/>
          </a:xfrm>
        </p:spPr>
        <p:txBody>
          <a:bodyPr>
            <a:normAutofit/>
          </a:bodyPr>
          <a:lstStyle/>
          <a:p>
            <a:r>
              <a:rPr lang="en-US" sz="2000" dirty="0" smtClean="0"/>
              <a:t>A </a:t>
            </a:r>
            <a:r>
              <a:rPr lang="en-US" sz="2000" dirty="0"/>
              <a:t>classification method that generalizes logistic regression to multiclass </a:t>
            </a:r>
            <a:r>
              <a:rPr lang="en-US" sz="2000" dirty="0" smtClean="0"/>
              <a:t>problems</a:t>
            </a:r>
          </a:p>
          <a:p>
            <a:r>
              <a:rPr lang="en-US" sz="2000" dirty="0"/>
              <a:t>Logistic regression models the probability of </a:t>
            </a:r>
            <a:r>
              <a:rPr lang="en-US" sz="2000" dirty="0" smtClean="0"/>
              <a:t>classes</a:t>
            </a:r>
            <a:endParaRPr lang="en-US" sz="2000" dirty="0"/>
          </a:p>
        </p:txBody>
      </p:sp>
      <p:sp>
        <p:nvSpPr>
          <p:cNvPr id="7" name="灯片编号占位符 6"/>
          <p:cNvSpPr>
            <a:spLocks noGrp="1"/>
          </p:cNvSpPr>
          <p:nvPr>
            <p:ph type="sldNum" sz="quarter" idx="12"/>
          </p:nvPr>
        </p:nvSpPr>
        <p:spPr/>
        <p:txBody>
          <a:bodyPr/>
          <a:lstStyle/>
          <a:p>
            <a:fld id="{723C50C5-6323-4657-A1C0-63670B1C4B45}" type="slidenum">
              <a:rPr lang="en-US" sz="1200" smtClean="0"/>
              <a:t>14</a:t>
            </a:fld>
            <a:endParaRPr 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92" y="4429498"/>
            <a:ext cx="4876800" cy="2219325"/>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3712" y="4246302"/>
            <a:ext cx="3603782" cy="2402521"/>
          </a:xfrm>
          <a:prstGeom prst="rect">
            <a:avLst/>
          </a:prstGeom>
        </p:spPr>
      </p:pic>
    </p:spTree>
    <p:extLst>
      <p:ext uri="{BB962C8B-B14F-4D97-AF65-F5344CB8AC3E}">
        <p14:creationId xmlns:p14="http://schemas.microsoft.com/office/powerpoint/2010/main" val="3011957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1660124"/>
            <a:ext cx="10515600" cy="2027900"/>
          </a:xfrm>
        </p:spPr>
        <p:txBody>
          <a:bodyPr/>
          <a:lstStyle/>
          <a:p>
            <a:pPr algn="ctr"/>
            <a:r>
              <a:rPr lang="en-US" dirty="0" smtClean="0"/>
              <a:t>Evaluation</a:t>
            </a:r>
            <a:endParaRPr lang="en-US" dirty="0"/>
          </a:p>
        </p:txBody>
      </p:sp>
      <p:sp>
        <p:nvSpPr>
          <p:cNvPr id="3" name="灯片编号占位符 2"/>
          <p:cNvSpPr>
            <a:spLocks noGrp="1"/>
          </p:cNvSpPr>
          <p:nvPr>
            <p:ph type="sldNum" sz="quarter" idx="12"/>
          </p:nvPr>
        </p:nvSpPr>
        <p:spPr/>
        <p:txBody>
          <a:bodyPr/>
          <a:lstStyle/>
          <a:p>
            <a:fld id="{723C50C5-6323-4657-A1C0-63670B1C4B45}" type="slidenum">
              <a:rPr lang="en-US" sz="1200" smtClean="0"/>
              <a:t>15</a:t>
            </a:fld>
            <a:endParaRPr lang="en-US" dirty="0"/>
          </a:p>
        </p:txBody>
      </p:sp>
    </p:spTree>
    <p:extLst>
      <p:ext uri="{BB962C8B-B14F-4D97-AF65-F5344CB8AC3E}">
        <p14:creationId xmlns:p14="http://schemas.microsoft.com/office/powerpoint/2010/main" val="3393479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smtClean="0"/>
              <a:t>Dataset</a:t>
            </a:r>
            <a:endParaRPr lang="en-US" dirty="0"/>
          </a:p>
        </p:txBody>
      </p:sp>
      <p:sp>
        <p:nvSpPr>
          <p:cNvPr id="5" name="内容占位符 4"/>
          <p:cNvSpPr>
            <a:spLocks noGrp="1"/>
          </p:cNvSpPr>
          <p:nvPr>
            <p:ph idx="1"/>
          </p:nvPr>
        </p:nvSpPr>
        <p:spPr>
          <a:xfrm>
            <a:off x="838200" y="1825625"/>
            <a:ext cx="10515600" cy="938840"/>
          </a:xfrm>
        </p:spPr>
        <p:txBody>
          <a:bodyPr>
            <a:normAutofit/>
          </a:bodyPr>
          <a:lstStyle/>
          <a:p>
            <a:r>
              <a:rPr lang="fr-FR" dirty="0" smtClean="0"/>
              <a:t>Using part of data from Carbon </a:t>
            </a:r>
            <a:r>
              <a:rPr lang="fr-FR" dirty="0"/>
              <a:t>Dioxide Information Analysis </a:t>
            </a:r>
            <a:r>
              <a:rPr lang="fr-FR" dirty="0" smtClean="0"/>
              <a:t>Center (CDIAC)</a:t>
            </a:r>
          </a:p>
          <a:p>
            <a:r>
              <a:rPr lang="fr-FR" dirty="0" smtClean="0"/>
              <a:t>Labeling 532 images, half for training and half for testing</a:t>
            </a:r>
          </a:p>
        </p:txBody>
      </p:sp>
      <p:sp>
        <p:nvSpPr>
          <p:cNvPr id="9" name="灯片编号占位符 8"/>
          <p:cNvSpPr>
            <a:spLocks noGrp="1"/>
          </p:cNvSpPr>
          <p:nvPr>
            <p:ph type="sldNum" sz="quarter" idx="12"/>
          </p:nvPr>
        </p:nvSpPr>
        <p:spPr/>
        <p:txBody>
          <a:bodyPr/>
          <a:lstStyle/>
          <a:p>
            <a:fld id="{723C50C5-6323-4657-A1C0-63670B1C4B45}" type="slidenum">
              <a:rPr lang="en-US" sz="1200" smtClean="0"/>
              <a:t>16</a:t>
            </a:fld>
            <a:endParaRPr lang="en-US" sz="1200"/>
          </a:p>
        </p:txBody>
      </p:sp>
      <p:graphicFrame>
        <p:nvGraphicFramePr>
          <p:cNvPr id="7" name="表格 6"/>
          <p:cNvGraphicFramePr>
            <a:graphicFrameLocks noGrp="1"/>
          </p:cNvGraphicFramePr>
          <p:nvPr>
            <p:extLst>
              <p:ext uri="{D42A27DB-BD31-4B8C-83A1-F6EECF244321}">
                <p14:modId xmlns:p14="http://schemas.microsoft.com/office/powerpoint/2010/main" val="4030866248"/>
              </p:ext>
            </p:extLst>
          </p:nvPr>
        </p:nvGraphicFramePr>
        <p:xfrm>
          <a:off x="1786268" y="2998576"/>
          <a:ext cx="8442846" cy="1110472"/>
        </p:xfrm>
        <a:graphic>
          <a:graphicData uri="http://schemas.openxmlformats.org/drawingml/2006/table">
            <a:tbl>
              <a:tblPr firstRow="1" bandRow="1">
                <a:tableStyleId>{5C22544A-7EE6-4342-B048-85BDC9FD1C3A}</a:tableStyleId>
              </a:tblPr>
              <a:tblGrid>
                <a:gridCol w="1407141">
                  <a:extLst>
                    <a:ext uri="{9D8B030D-6E8A-4147-A177-3AD203B41FA5}">
                      <a16:colId xmlns:a16="http://schemas.microsoft.com/office/drawing/2014/main" val="860441254"/>
                    </a:ext>
                  </a:extLst>
                </a:gridCol>
                <a:gridCol w="1407141">
                  <a:extLst>
                    <a:ext uri="{9D8B030D-6E8A-4147-A177-3AD203B41FA5}">
                      <a16:colId xmlns:a16="http://schemas.microsoft.com/office/drawing/2014/main" val="1046222063"/>
                    </a:ext>
                  </a:extLst>
                </a:gridCol>
                <a:gridCol w="1407141">
                  <a:extLst>
                    <a:ext uri="{9D8B030D-6E8A-4147-A177-3AD203B41FA5}">
                      <a16:colId xmlns:a16="http://schemas.microsoft.com/office/drawing/2014/main" val="406849916"/>
                    </a:ext>
                  </a:extLst>
                </a:gridCol>
                <a:gridCol w="1407141">
                  <a:extLst>
                    <a:ext uri="{9D8B030D-6E8A-4147-A177-3AD203B41FA5}">
                      <a16:colId xmlns:a16="http://schemas.microsoft.com/office/drawing/2014/main" val="3997767259"/>
                    </a:ext>
                  </a:extLst>
                </a:gridCol>
                <a:gridCol w="1407141">
                  <a:extLst>
                    <a:ext uri="{9D8B030D-6E8A-4147-A177-3AD203B41FA5}">
                      <a16:colId xmlns:a16="http://schemas.microsoft.com/office/drawing/2014/main" val="62600676"/>
                    </a:ext>
                  </a:extLst>
                </a:gridCol>
                <a:gridCol w="1407141">
                  <a:extLst>
                    <a:ext uri="{9D8B030D-6E8A-4147-A177-3AD203B41FA5}">
                      <a16:colId xmlns:a16="http://schemas.microsoft.com/office/drawing/2014/main" val="926562365"/>
                    </a:ext>
                  </a:extLst>
                </a:gridCol>
              </a:tblGrid>
              <a:tr h="555236">
                <a:tc>
                  <a:txBody>
                    <a:bodyPr/>
                    <a:lstStyle/>
                    <a:p>
                      <a:pPr algn="ctr"/>
                      <a:endParaRPr lang="en-US" dirty="0"/>
                    </a:p>
                  </a:txBody>
                  <a:tcPr anchor="ctr"/>
                </a:tc>
                <a:tc>
                  <a:txBody>
                    <a:bodyPr/>
                    <a:lstStyle/>
                    <a:p>
                      <a:pPr algn="ctr"/>
                      <a:r>
                        <a:rPr lang="en-US" dirty="0" smtClean="0"/>
                        <a:t>Gif</a:t>
                      </a:r>
                      <a:endParaRPr lang="en-US" dirty="0"/>
                    </a:p>
                  </a:txBody>
                  <a:tcPr anchor="ctr"/>
                </a:tc>
                <a:tc>
                  <a:txBody>
                    <a:bodyPr/>
                    <a:lstStyle/>
                    <a:p>
                      <a:pPr algn="ctr"/>
                      <a:r>
                        <a:rPr lang="en-US" dirty="0" err="1" smtClean="0"/>
                        <a:t>Png</a:t>
                      </a:r>
                      <a:endParaRPr lang="en-US" dirty="0"/>
                    </a:p>
                  </a:txBody>
                  <a:tcPr anchor="ctr"/>
                </a:tc>
                <a:tc>
                  <a:txBody>
                    <a:bodyPr/>
                    <a:lstStyle/>
                    <a:p>
                      <a:pPr algn="ctr"/>
                      <a:r>
                        <a:rPr lang="en-US" dirty="0" smtClean="0"/>
                        <a:t>Jpg</a:t>
                      </a:r>
                      <a:endParaRPr lang="en-US" dirty="0"/>
                    </a:p>
                  </a:txBody>
                  <a:tcPr anchor="ctr"/>
                </a:tc>
                <a:tc>
                  <a:txBody>
                    <a:bodyPr/>
                    <a:lstStyle/>
                    <a:p>
                      <a:pPr algn="ctr"/>
                      <a:r>
                        <a:rPr lang="en-US" dirty="0" smtClean="0"/>
                        <a:t>Bmp</a:t>
                      </a:r>
                      <a:endParaRPr lang="en-US" dirty="0"/>
                    </a:p>
                  </a:txBody>
                  <a:tcPr anchor="ctr"/>
                </a:tc>
                <a:tc>
                  <a:txBody>
                    <a:bodyPr/>
                    <a:lstStyle/>
                    <a:p>
                      <a:pPr algn="ctr"/>
                      <a:r>
                        <a:rPr lang="en-US" dirty="0" smtClean="0"/>
                        <a:t>Total</a:t>
                      </a:r>
                      <a:endParaRPr lang="en-US" dirty="0"/>
                    </a:p>
                  </a:txBody>
                  <a:tcPr anchor="ctr"/>
                </a:tc>
                <a:extLst>
                  <a:ext uri="{0D108BD9-81ED-4DB2-BD59-A6C34878D82A}">
                    <a16:rowId xmlns:a16="http://schemas.microsoft.com/office/drawing/2014/main" val="1878861853"/>
                  </a:ext>
                </a:extLst>
              </a:tr>
              <a:tr h="555236">
                <a:tc>
                  <a:txBody>
                    <a:bodyPr/>
                    <a:lstStyle/>
                    <a:p>
                      <a:pPr algn="ctr"/>
                      <a:r>
                        <a:rPr lang="en-US" dirty="0" smtClean="0"/>
                        <a:t>Number</a:t>
                      </a:r>
                      <a:endParaRPr lang="en-US" dirty="0"/>
                    </a:p>
                  </a:txBody>
                  <a:tcPr anchor="ctr"/>
                </a:tc>
                <a:tc>
                  <a:txBody>
                    <a:bodyPr/>
                    <a:lstStyle/>
                    <a:p>
                      <a:pPr algn="ctr"/>
                      <a:r>
                        <a:rPr lang="en-US" dirty="0" smtClean="0"/>
                        <a:t>18</a:t>
                      </a:r>
                      <a:endParaRPr lang="en-US" dirty="0"/>
                    </a:p>
                  </a:txBody>
                  <a:tcPr anchor="ctr"/>
                </a:tc>
                <a:tc>
                  <a:txBody>
                    <a:bodyPr/>
                    <a:lstStyle/>
                    <a:p>
                      <a:pPr algn="ctr"/>
                      <a:r>
                        <a:rPr lang="en-US" dirty="0" smtClean="0"/>
                        <a:t>64</a:t>
                      </a:r>
                      <a:endParaRPr lang="en-US" dirty="0"/>
                    </a:p>
                  </a:txBody>
                  <a:tcPr anchor="ctr"/>
                </a:tc>
                <a:tc>
                  <a:txBody>
                    <a:bodyPr/>
                    <a:lstStyle/>
                    <a:p>
                      <a:pPr algn="ctr"/>
                      <a:r>
                        <a:rPr lang="en-US" dirty="0" smtClean="0"/>
                        <a:t>449</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532</a:t>
                      </a:r>
                      <a:endParaRPr lang="en-US" dirty="0"/>
                    </a:p>
                  </a:txBody>
                  <a:tcPr anchor="ctr"/>
                </a:tc>
                <a:extLst>
                  <a:ext uri="{0D108BD9-81ED-4DB2-BD59-A6C34878D82A}">
                    <a16:rowId xmlns:a16="http://schemas.microsoft.com/office/drawing/2014/main" val="47382058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732311228"/>
              </p:ext>
            </p:extLst>
          </p:nvPr>
        </p:nvGraphicFramePr>
        <p:xfrm>
          <a:off x="466060" y="4195182"/>
          <a:ext cx="10953309" cy="1967458"/>
        </p:xfrm>
        <a:graphic>
          <a:graphicData uri="http://schemas.openxmlformats.org/drawingml/2006/table">
            <a:tbl>
              <a:tblPr firstRow="1" bandRow="1">
                <a:tableStyleId>{5C22544A-7EE6-4342-B048-85BDC9FD1C3A}</a:tableStyleId>
              </a:tblPr>
              <a:tblGrid>
                <a:gridCol w="1564758">
                  <a:extLst>
                    <a:ext uri="{9D8B030D-6E8A-4147-A177-3AD203B41FA5}">
                      <a16:colId xmlns:a16="http://schemas.microsoft.com/office/drawing/2014/main" val="2734991061"/>
                    </a:ext>
                  </a:extLst>
                </a:gridCol>
                <a:gridCol w="1564758">
                  <a:extLst>
                    <a:ext uri="{9D8B030D-6E8A-4147-A177-3AD203B41FA5}">
                      <a16:colId xmlns:a16="http://schemas.microsoft.com/office/drawing/2014/main" val="2840212897"/>
                    </a:ext>
                  </a:extLst>
                </a:gridCol>
                <a:gridCol w="1096708">
                  <a:extLst>
                    <a:ext uri="{9D8B030D-6E8A-4147-A177-3AD203B41FA5}">
                      <a16:colId xmlns:a16="http://schemas.microsoft.com/office/drawing/2014/main" val="2121200019"/>
                    </a:ext>
                  </a:extLst>
                </a:gridCol>
                <a:gridCol w="1593099">
                  <a:extLst>
                    <a:ext uri="{9D8B030D-6E8A-4147-A177-3AD203B41FA5}">
                      <a16:colId xmlns:a16="http://schemas.microsoft.com/office/drawing/2014/main" val="4195993744"/>
                    </a:ext>
                  </a:extLst>
                </a:gridCol>
                <a:gridCol w="2004469">
                  <a:extLst>
                    <a:ext uri="{9D8B030D-6E8A-4147-A177-3AD203B41FA5}">
                      <a16:colId xmlns:a16="http://schemas.microsoft.com/office/drawing/2014/main" val="3002774302"/>
                    </a:ext>
                  </a:extLst>
                </a:gridCol>
                <a:gridCol w="2061249">
                  <a:extLst>
                    <a:ext uri="{9D8B030D-6E8A-4147-A177-3AD203B41FA5}">
                      <a16:colId xmlns:a16="http://schemas.microsoft.com/office/drawing/2014/main" val="1626465084"/>
                    </a:ext>
                  </a:extLst>
                </a:gridCol>
                <a:gridCol w="1068268">
                  <a:extLst>
                    <a:ext uri="{9D8B030D-6E8A-4147-A177-3AD203B41FA5}">
                      <a16:colId xmlns:a16="http://schemas.microsoft.com/office/drawing/2014/main" val="812856795"/>
                    </a:ext>
                  </a:extLst>
                </a:gridCol>
              </a:tblGrid>
              <a:tr h="983729">
                <a:tc>
                  <a:txBody>
                    <a:bodyPr/>
                    <a:lstStyle/>
                    <a:p>
                      <a:pPr algn="ctr"/>
                      <a:endParaRPr lang="en-US" dirty="0"/>
                    </a:p>
                  </a:txBody>
                  <a:tcPr anchor="ctr"/>
                </a:tc>
                <a:tc>
                  <a:txBody>
                    <a:bodyPr/>
                    <a:lstStyle/>
                    <a:p>
                      <a:pPr algn="ctr"/>
                      <a:r>
                        <a:rPr lang="en-US" dirty="0" smtClean="0"/>
                        <a:t>Line</a:t>
                      </a:r>
                      <a:r>
                        <a:rPr lang="en-US" baseline="0" dirty="0" smtClean="0"/>
                        <a:t> p</a:t>
                      </a:r>
                      <a:r>
                        <a:rPr lang="en-US" dirty="0" smtClean="0"/>
                        <a:t>lot</a:t>
                      </a:r>
                      <a:endParaRPr lang="en-US" dirty="0"/>
                    </a:p>
                  </a:txBody>
                  <a:tcPr anchor="ctr"/>
                </a:tc>
                <a:tc>
                  <a:txBody>
                    <a:bodyPr/>
                    <a:lstStyle/>
                    <a:p>
                      <a:pPr algn="ctr"/>
                      <a:r>
                        <a:rPr lang="en-US" dirty="0" smtClean="0"/>
                        <a:t>Map</a:t>
                      </a:r>
                      <a:endParaRPr lang="en-US" dirty="0"/>
                    </a:p>
                  </a:txBody>
                  <a:tcPr anchor="ctr"/>
                </a:tc>
                <a:tc>
                  <a:txBody>
                    <a:bodyPr/>
                    <a:lstStyle/>
                    <a:p>
                      <a:pPr algn="ctr"/>
                      <a:r>
                        <a:rPr lang="en-US" dirty="0" err="1" smtClean="0"/>
                        <a:t>Map&amp;chart</a:t>
                      </a:r>
                      <a:endParaRPr lang="en-US" dirty="0"/>
                    </a:p>
                  </a:txBody>
                  <a:tcPr anchor="ctr"/>
                </a:tc>
                <a:tc>
                  <a:txBody>
                    <a:bodyPr/>
                    <a:lstStyle/>
                    <a:p>
                      <a:pPr algn="ctr"/>
                      <a:r>
                        <a:rPr lang="en-US" dirty="0" err="1" smtClean="0"/>
                        <a:t>Map&amp;colorplot</a:t>
                      </a:r>
                      <a:endParaRPr lang="en-US" dirty="0"/>
                    </a:p>
                  </a:txBody>
                  <a:tcPr anchor="ctr"/>
                </a:tc>
                <a:tc>
                  <a:txBody>
                    <a:bodyPr/>
                    <a:lstStyle/>
                    <a:p>
                      <a:pPr algn="ctr"/>
                      <a:r>
                        <a:rPr lang="en-US" dirty="0" err="1" smtClean="0"/>
                        <a:t>Map&amp;histogram</a:t>
                      </a:r>
                      <a:endParaRPr lang="en-US" dirty="0"/>
                    </a:p>
                  </a:txBody>
                  <a:tcPr anchor="ctr"/>
                </a:tc>
                <a:tc>
                  <a:txBody>
                    <a:bodyPr/>
                    <a:lstStyle/>
                    <a:p>
                      <a:pPr algn="ctr"/>
                      <a:r>
                        <a:rPr lang="en-US" dirty="0" smtClean="0"/>
                        <a:t>figure</a:t>
                      </a:r>
                      <a:endParaRPr lang="en-US" dirty="0"/>
                    </a:p>
                  </a:txBody>
                  <a:tcPr anchor="ctr"/>
                </a:tc>
                <a:extLst>
                  <a:ext uri="{0D108BD9-81ED-4DB2-BD59-A6C34878D82A}">
                    <a16:rowId xmlns:a16="http://schemas.microsoft.com/office/drawing/2014/main" val="4211764559"/>
                  </a:ext>
                </a:extLst>
              </a:tr>
              <a:tr h="983729">
                <a:tc>
                  <a:txBody>
                    <a:bodyPr/>
                    <a:lstStyle/>
                    <a:p>
                      <a:pPr algn="ctr"/>
                      <a:r>
                        <a:rPr lang="en-US" dirty="0" smtClean="0"/>
                        <a:t>Number</a:t>
                      </a:r>
                      <a:endParaRPr lang="en-US" dirty="0"/>
                    </a:p>
                  </a:txBody>
                  <a:tcPr anchor="ctr"/>
                </a:tc>
                <a:tc>
                  <a:txBody>
                    <a:bodyPr/>
                    <a:lstStyle/>
                    <a:p>
                      <a:pPr algn="ctr"/>
                      <a:r>
                        <a:rPr lang="en-US" dirty="0" smtClean="0"/>
                        <a:t>51</a:t>
                      </a:r>
                      <a:endParaRPr lang="en-US" dirty="0"/>
                    </a:p>
                  </a:txBody>
                  <a:tcPr anchor="ctr"/>
                </a:tc>
                <a:tc>
                  <a:txBody>
                    <a:bodyPr/>
                    <a:lstStyle/>
                    <a:p>
                      <a:pPr algn="ctr"/>
                      <a:r>
                        <a:rPr lang="en-US" dirty="0" smtClean="0"/>
                        <a:t>236</a:t>
                      </a:r>
                      <a:endParaRPr lang="en-US" dirty="0"/>
                    </a:p>
                  </a:txBody>
                  <a:tcPr anchor="ctr"/>
                </a:tc>
                <a:tc>
                  <a:txBody>
                    <a:bodyPr/>
                    <a:lstStyle/>
                    <a:p>
                      <a:pPr algn="ctr"/>
                      <a:r>
                        <a:rPr lang="en-US" dirty="0" smtClean="0"/>
                        <a:t>105</a:t>
                      </a:r>
                      <a:endParaRPr lang="en-US" dirty="0"/>
                    </a:p>
                  </a:txBody>
                  <a:tcPr anchor="ctr"/>
                </a:tc>
                <a:tc>
                  <a:txBody>
                    <a:bodyPr/>
                    <a:lstStyle/>
                    <a:p>
                      <a:pPr algn="ctr"/>
                      <a:r>
                        <a:rPr lang="en-US" dirty="0" smtClean="0"/>
                        <a:t>87</a:t>
                      </a:r>
                      <a:endParaRPr lang="en-US" dirty="0"/>
                    </a:p>
                  </a:txBody>
                  <a:tcPr anchor="ctr"/>
                </a:tc>
                <a:tc>
                  <a:txBody>
                    <a:bodyPr/>
                    <a:lstStyle/>
                    <a:p>
                      <a:pPr algn="ctr"/>
                      <a:r>
                        <a:rPr lang="en-US" dirty="0" smtClean="0"/>
                        <a:t>49</a:t>
                      </a:r>
                      <a:endParaRPr lang="en-US" dirty="0"/>
                    </a:p>
                  </a:txBody>
                  <a:tcPr anchor="ctr"/>
                </a:tc>
                <a:tc>
                  <a:txBody>
                    <a:bodyPr/>
                    <a:lstStyle/>
                    <a:p>
                      <a:pPr algn="ctr"/>
                      <a:r>
                        <a:rPr lang="en-US" dirty="0" smtClean="0"/>
                        <a:t>4</a:t>
                      </a:r>
                      <a:endParaRPr lang="en-US" dirty="0"/>
                    </a:p>
                  </a:txBody>
                  <a:tcPr anchor="ctr"/>
                </a:tc>
                <a:extLst>
                  <a:ext uri="{0D108BD9-81ED-4DB2-BD59-A6C34878D82A}">
                    <a16:rowId xmlns:a16="http://schemas.microsoft.com/office/drawing/2014/main" val="1191274398"/>
                  </a:ext>
                </a:extLst>
              </a:tr>
            </a:tbl>
          </a:graphicData>
        </a:graphic>
      </p:graphicFrame>
    </p:spTree>
    <p:extLst>
      <p:ext uri="{BB962C8B-B14F-4D97-AF65-F5344CB8AC3E}">
        <p14:creationId xmlns:p14="http://schemas.microsoft.com/office/powerpoint/2010/main" val="2560126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Comparison of reduction methods</a:t>
            </a:r>
            <a:endParaRPr lang="en-US" dirty="0"/>
          </a:p>
        </p:txBody>
      </p:sp>
      <p:sp>
        <p:nvSpPr>
          <p:cNvPr id="5" name="灯片编号占位符 4"/>
          <p:cNvSpPr>
            <a:spLocks noGrp="1"/>
          </p:cNvSpPr>
          <p:nvPr>
            <p:ph type="sldNum" sz="quarter" idx="12"/>
          </p:nvPr>
        </p:nvSpPr>
        <p:spPr/>
        <p:txBody>
          <a:bodyPr/>
          <a:lstStyle/>
          <a:p>
            <a:fld id="{723C50C5-6323-4657-A1C0-63670B1C4B45}" type="slidenum">
              <a:rPr lang="en-US" sz="1200" smtClean="0"/>
              <a:t>17</a:t>
            </a:fld>
            <a:endParaRPr lang="en-US" sz="1200" dirty="0"/>
          </a:p>
        </p:txBody>
      </p:sp>
      <p:graphicFrame>
        <p:nvGraphicFramePr>
          <p:cNvPr id="4" name="图表 3"/>
          <p:cNvGraphicFramePr>
            <a:graphicFrameLocks/>
          </p:cNvGraphicFramePr>
          <p:nvPr>
            <p:extLst>
              <p:ext uri="{D42A27DB-BD31-4B8C-83A1-F6EECF244321}">
                <p14:modId xmlns:p14="http://schemas.microsoft.com/office/powerpoint/2010/main" val="1266555494"/>
              </p:ext>
            </p:extLst>
          </p:nvPr>
        </p:nvGraphicFramePr>
        <p:xfrm>
          <a:off x="635498" y="1378750"/>
          <a:ext cx="10676466" cy="52142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7148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392" y="621553"/>
            <a:ext cx="9524501" cy="1320800"/>
          </a:xfrm>
        </p:spPr>
        <p:txBody>
          <a:bodyPr>
            <a:normAutofit/>
          </a:bodyPr>
          <a:lstStyle/>
          <a:p>
            <a:r>
              <a:rPr lang="en-US" dirty="0" smtClean="0"/>
              <a:t>Comparison of models and features with PCA</a:t>
            </a:r>
            <a:endParaRPr lang="en-US" dirty="0"/>
          </a:p>
        </p:txBody>
      </p:sp>
      <p:sp>
        <p:nvSpPr>
          <p:cNvPr id="6" name="灯片编号占位符 5"/>
          <p:cNvSpPr>
            <a:spLocks noGrp="1"/>
          </p:cNvSpPr>
          <p:nvPr>
            <p:ph type="sldNum" sz="quarter" idx="12"/>
          </p:nvPr>
        </p:nvSpPr>
        <p:spPr/>
        <p:txBody>
          <a:bodyPr/>
          <a:lstStyle/>
          <a:p>
            <a:fld id="{723C50C5-6323-4657-A1C0-63670B1C4B45}" type="slidenum">
              <a:rPr lang="en-US" sz="1200" smtClean="0"/>
              <a:t>18</a:t>
            </a:fld>
            <a:endParaRPr lang="en-US" sz="1200"/>
          </a:p>
        </p:txBody>
      </p:sp>
      <p:graphicFrame>
        <p:nvGraphicFramePr>
          <p:cNvPr id="5" name="图表 4"/>
          <p:cNvGraphicFramePr>
            <a:graphicFrameLocks/>
          </p:cNvGraphicFramePr>
          <p:nvPr>
            <p:extLst>
              <p:ext uri="{D42A27DB-BD31-4B8C-83A1-F6EECF244321}">
                <p14:modId xmlns:p14="http://schemas.microsoft.com/office/powerpoint/2010/main" val="1053334932"/>
              </p:ext>
            </p:extLst>
          </p:nvPr>
        </p:nvGraphicFramePr>
        <p:xfrm>
          <a:off x="460189" y="1400345"/>
          <a:ext cx="10786035" cy="5183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7044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998572" cy="1320800"/>
          </a:xfrm>
        </p:spPr>
        <p:txBody>
          <a:bodyPr/>
          <a:lstStyle/>
          <a:p>
            <a:r>
              <a:rPr lang="en-US" dirty="0" smtClean="0"/>
              <a:t>Time analysis across models and features</a:t>
            </a:r>
            <a:endParaRPr lang="en-US" dirty="0"/>
          </a:p>
        </p:txBody>
      </p:sp>
      <p:sp>
        <p:nvSpPr>
          <p:cNvPr id="5" name="灯片编号占位符 4"/>
          <p:cNvSpPr>
            <a:spLocks noGrp="1"/>
          </p:cNvSpPr>
          <p:nvPr>
            <p:ph type="sldNum" sz="quarter" idx="12"/>
          </p:nvPr>
        </p:nvSpPr>
        <p:spPr/>
        <p:txBody>
          <a:bodyPr/>
          <a:lstStyle/>
          <a:p>
            <a:fld id="{723C50C5-6323-4657-A1C0-63670B1C4B45}" type="slidenum">
              <a:rPr lang="en-US" sz="1200" smtClean="0"/>
              <a:t>19</a:t>
            </a:fld>
            <a:endParaRPr lang="en-US" sz="1200"/>
          </a:p>
        </p:txBody>
      </p:sp>
      <p:graphicFrame>
        <p:nvGraphicFramePr>
          <p:cNvPr id="4" name="图表 3"/>
          <p:cNvGraphicFramePr>
            <a:graphicFrameLocks/>
          </p:cNvGraphicFramePr>
          <p:nvPr>
            <p:extLst>
              <p:ext uri="{D42A27DB-BD31-4B8C-83A1-F6EECF244321}">
                <p14:modId xmlns:p14="http://schemas.microsoft.com/office/powerpoint/2010/main" val="2777069615"/>
              </p:ext>
            </p:extLst>
          </p:nvPr>
        </p:nvGraphicFramePr>
        <p:xfrm>
          <a:off x="838200" y="1356660"/>
          <a:ext cx="10515600" cy="47273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9683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1660124"/>
            <a:ext cx="10515600" cy="2027900"/>
          </a:xfrm>
        </p:spPr>
        <p:txBody>
          <a:bodyPr/>
          <a:lstStyle/>
          <a:p>
            <a:pPr algn="ctr"/>
            <a:r>
              <a:rPr lang="en-US" dirty="0" smtClean="0"/>
              <a:t>Motivation</a:t>
            </a:r>
            <a:endParaRPr lang="en-US" dirty="0"/>
          </a:p>
        </p:txBody>
      </p:sp>
      <p:sp>
        <p:nvSpPr>
          <p:cNvPr id="3" name="灯片编号占位符 2"/>
          <p:cNvSpPr>
            <a:spLocks noGrp="1"/>
          </p:cNvSpPr>
          <p:nvPr>
            <p:ph type="sldNum" sz="quarter" idx="12"/>
          </p:nvPr>
        </p:nvSpPr>
        <p:spPr/>
        <p:txBody>
          <a:bodyPr/>
          <a:lstStyle/>
          <a:p>
            <a:fld id="{723C50C5-6323-4657-A1C0-63670B1C4B45}" type="slidenum">
              <a:rPr lang="en-US" sz="1200" smtClean="0"/>
              <a:t>2</a:t>
            </a:fld>
            <a:endParaRPr lang="en-US" sz="1200"/>
          </a:p>
        </p:txBody>
      </p:sp>
    </p:spTree>
    <p:extLst>
      <p:ext uri="{BB962C8B-B14F-4D97-AF65-F5344CB8AC3E}">
        <p14:creationId xmlns:p14="http://schemas.microsoft.com/office/powerpoint/2010/main" val="287588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Detailed result analysis</a:t>
            </a:r>
            <a:br>
              <a:rPr lang="en-US" dirty="0" smtClean="0"/>
            </a:br>
            <a:r>
              <a:rPr lang="en-US" dirty="0" smtClean="0"/>
              <a:t>-- logistic regression with image and PCA</a:t>
            </a:r>
            <a:endParaRPr lang="en-US" dirty="0"/>
          </a:p>
        </p:txBody>
      </p:sp>
      <p:sp>
        <p:nvSpPr>
          <p:cNvPr id="7" name="灯片编号占位符 6"/>
          <p:cNvSpPr>
            <a:spLocks noGrp="1"/>
          </p:cNvSpPr>
          <p:nvPr>
            <p:ph type="sldNum" sz="quarter" idx="12"/>
          </p:nvPr>
        </p:nvSpPr>
        <p:spPr>
          <a:xfrm>
            <a:off x="8590663" y="6229774"/>
            <a:ext cx="683339" cy="365125"/>
          </a:xfrm>
        </p:spPr>
        <p:txBody>
          <a:bodyPr/>
          <a:lstStyle/>
          <a:p>
            <a:fld id="{723C50C5-6323-4657-A1C0-63670B1C4B45}" type="slidenum">
              <a:rPr lang="en-US" sz="1200" smtClean="0"/>
              <a:t>20</a:t>
            </a:fld>
            <a:endParaRPr lang="en-US" sz="1200"/>
          </a:p>
        </p:txBody>
      </p:sp>
      <p:graphicFrame>
        <p:nvGraphicFramePr>
          <p:cNvPr id="6" name="表格 5"/>
          <p:cNvGraphicFramePr>
            <a:graphicFrameLocks noGrp="1"/>
          </p:cNvGraphicFramePr>
          <p:nvPr>
            <p:extLst>
              <p:ext uri="{D42A27DB-BD31-4B8C-83A1-F6EECF244321}">
                <p14:modId xmlns:p14="http://schemas.microsoft.com/office/powerpoint/2010/main" val="4007583053"/>
              </p:ext>
            </p:extLst>
          </p:nvPr>
        </p:nvGraphicFramePr>
        <p:xfrm>
          <a:off x="838200" y="1817263"/>
          <a:ext cx="10515600" cy="4412511"/>
        </p:xfrm>
        <a:graphic>
          <a:graphicData uri="http://schemas.openxmlformats.org/drawingml/2006/table">
            <a:tbl>
              <a:tblPr>
                <a:tableStyleId>{5C22544A-7EE6-4342-B048-85BDC9FD1C3A}</a:tableStyleId>
              </a:tblPr>
              <a:tblGrid>
                <a:gridCol w="1697665">
                  <a:extLst>
                    <a:ext uri="{9D8B030D-6E8A-4147-A177-3AD203B41FA5}">
                      <a16:colId xmlns:a16="http://schemas.microsoft.com/office/drawing/2014/main" val="3326329241"/>
                    </a:ext>
                  </a:extLst>
                </a:gridCol>
                <a:gridCol w="2418907">
                  <a:extLst>
                    <a:ext uri="{9D8B030D-6E8A-4147-A177-3AD203B41FA5}">
                      <a16:colId xmlns:a16="http://schemas.microsoft.com/office/drawing/2014/main" val="3331972491"/>
                    </a:ext>
                  </a:extLst>
                </a:gridCol>
                <a:gridCol w="2284228">
                  <a:extLst>
                    <a:ext uri="{9D8B030D-6E8A-4147-A177-3AD203B41FA5}">
                      <a16:colId xmlns:a16="http://schemas.microsoft.com/office/drawing/2014/main" val="653618433"/>
                    </a:ext>
                  </a:extLst>
                </a:gridCol>
                <a:gridCol w="2034540">
                  <a:extLst>
                    <a:ext uri="{9D8B030D-6E8A-4147-A177-3AD203B41FA5}">
                      <a16:colId xmlns:a16="http://schemas.microsoft.com/office/drawing/2014/main" val="2891670086"/>
                    </a:ext>
                  </a:extLst>
                </a:gridCol>
                <a:gridCol w="2080260">
                  <a:extLst>
                    <a:ext uri="{9D8B030D-6E8A-4147-A177-3AD203B41FA5}">
                      <a16:colId xmlns:a16="http://schemas.microsoft.com/office/drawing/2014/main" val="1809419450"/>
                    </a:ext>
                  </a:extLst>
                </a:gridCol>
              </a:tblGrid>
              <a:tr h="461439">
                <a:tc>
                  <a:txBody>
                    <a:bodyPr/>
                    <a:lstStyle/>
                    <a:p>
                      <a:pPr algn="ctr" fontAlgn="b"/>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400" u="none" strike="noStrike" dirty="0">
                          <a:effectLst/>
                        </a:rPr>
                        <a:t>precision</a:t>
                      </a:r>
                      <a:endParaRPr lang="en-US" sz="24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400" u="none" strike="noStrike">
                          <a:effectLst/>
                        </a:rPr>
                        <a:t>recall</a:t>
                      </a:r>
                      <a:endParaRPr lang="en-US" sz="24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400" u="none" strike="noStrike">
                          <a:effectLst/>
                        </a:rPr>
                        <a:t>F-score</a:t>
                      </a:r>
                      <a:endParaRPr lang="en-US" sz="24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400" u="none" strike="noStrike" dirty="0">
                          <a:effectLst/>
                        </a:rPr>
                        <a:t>support</a:t>
                      </a:r>
                      <a:endParaRPr lang="en-US" sz="24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060409851"/>
                  </a:ext>
                </a:extLst>
              </a:tr>
              <a:tr h="461439">
                <a:tc>
                  <a:txBody>
                    <a:bodyPr/>
                    <a:lstStyle/>
                    <a:p>
                      <a:pPr algn="ctr" fontAlgn="b"/>
                      <a:r>
                        <a:rPr lang="en-US" sz="2000" u="none" strike="noStrike" dirty="0">
                          <a:effectLst/>
                        </a:rPr>
                        <a:t>line plots</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0.8947</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0.9444</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34</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813496434"/>
                  </a:ext>
                </a:extLst>
              </a:tr>
              <a:tr h="461439">
                <a:tc>
                  <a:txBody>
                    <a:bodyPr/>
                    <a:lstStyle/>
                    <a:p>
                      <a:pPr algn="ctr" fontAlgn="b"/>
                      <a:r>
                        <a:rPr lang="en-US" sz="2000" u="none" strike="noStrike">
                          <a:effectLst/>
                        </a:rPr>
                        <a:t>maps</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0.9652</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0.9823</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0.9737</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113</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224692723"/>
                  </a:ext>
                </a:extLst>
              </a:tr>
              <a:tr h="855585">
                <a:tc>
                  <a:txBody>
                    <a:bodyPr/>
                    <a:lstStyle/>
                    <a:p>
                      <a:pPr algn="ctr" fontAlgn="b"/>
                      <a:r>
                        <a:rPr lang="en-US" sz="2000" u="none" strike="noStrike">
                          <a:effectLst/>
                        </a:rPr>
                        <a:t>map&amp;depth chart</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44</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161730648"/>
                  </a:ext>
                </a:extLst>
              </a:tr>
              <a:tr h="855585">
                <a:tc>
                  <a:txBody>
                    <a:bodyPr/>
                    <a:lstStyle/>
                    <a:p>
                      <a:pPr algn="ctr" fontAlgn="b"/>
                      <a:r>
                        <a:rPr lang="en-US" sz="2000" u="none" strike="noStrike">
                          <a:effectLst/>
                        </a:rPr>
                        <a:t>map&amp;colorplot</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0.9565</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0.9778</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46</a:t>
                      </a:r>
                      <a:endParaRPr lang="en-US" sz="20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450581561"/>
                  </a:ext>
                </a:extLst>
              </a:tr>
              <a:tr h="855585">
                <a:tc>
                  <a:txBody>
                    <a:bodyPr/>
                    <a:lstStyle/>
                    <a:p>
                      <a:pPr algn="ctr" fontAlgn="b"/>
                      <a:r>
                        <a:rPr lang="en-US" sz="2000" u="none" strike="noStrike">
                          <a:effectLst/>
                        </a:rPr>
                        <a:t>map&amp;histogram</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25</a:t>
                      </a:r>
                      <a:endParaRPr lang="en-US" sz="20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193801006"/>
                  </a:ext>
                </a:extLst>
              </a:tr>
              <a:tr h="461439">
                <a:tc>
                  <a:txBody>
                    <a:bodyPr/>
                    <a:lstStyle/>
                    <a:p>
                      <a:pPr algn="ctr" fontAlgn="b"/>
                      <a:r>
                        <a:rPr lang="en-US" sz="2000" u="none" strike="noStrike">
                          <a:effectLst/>
                        </a:rPr>
                        <a:t>figures</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670546440"/>
                  </a:ext>
                </a:extLst>
              </a:tr>
            </a:tbl>
          </a:graphicData>
        </a:graphic>
      </p:graphicFrame>
    </p:spTree>
    <p:extLst>
      <p:ext uri="{BB962C8B-B14F-4D97-AF65-F5344CB8AC3E}">
        <p14:creationId xmlns:p14="http://schemas.microsoft.com/office/powerpoint/2010/main" val="206044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Detailed prediction time </a:t>
            </a:r>
            <a:r>
              <a:rPr lang="en-US" dirty="0"/>
              <a:t>analysis</a:t>
            </a:r>
            <a:br>
              <a:rPr lang="en-US" dirty="0"/>
            </a:br>
            <a:r>
              <a:rPr lang="en-US" dirty="0"/>
              <a:t>-- logistic regression with image and PCA</a:t>
            </a:r>
          </a:p>
        </p:txBody>
      </p:sp>
      <p:sp>
        <p:nvSpPr>
          <p:cNvPr id="5" name="灯片编号占位符 4"/>
          <p:cNvSpPr>
            <a:spLocks noGrp="1"/>
          </p:cNvSpPr>
          <p:nvPr>
            <p:ph type="sldNum" sz="quarter" idx="12"/>
          </p:nvPr>
        </p:nvSpPr>
        <p:spPr/>
        <p:txBody>
          <a:bodyPr/>
          <a:lstStyle/>
          <a:p>
            <a:fld id="{723C50C5-6323-4657-A1C0-63670B1C4B45}" type="slidenum">
              <a:rPr lang="en-US" sz="1200" smtClean="0"/>
              <a:t>21</a:t>
            </a:fld>
            <a:endParaRPr lang="en-US" dirty="0"/>
          </a:p>
        </p:txBody>
      </p:sp>
      <p:graphicFrame>
        <p:nvGraphicFramePr>
          <p:cNvPr id="6" name="图表 5"/>
          <p:cNvGraphicFramePr>
            <a:graphicFrameLocks/>
          </p:cNvGraphicFramePr>
          <p:nvPr>
            <p:extLst>
              <p:ext uri="{D42A27DB-BD31-4B8C-83A1-F6EECF244321}">
                <p14:modId xmlns:p14="http://schemas.microsoft.com/office/powerpoint/2010/main" val="2441981490"/>
              </p:ext>
            </p:extLst>
          </p:nvPr>
        </p:nvGraphicFramePr>
        <p:xfrm>
          <a:off x="0" y="1858030"/>
          <a:ext cx="10515600" cy="466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0984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a:t>
            </a:r>
            <a:endParaRPr lang="en-US" dirty="0"/>
          </a:p>
        </p:txBody>
      </p:sp>
      <p:sp>
        <p:nvSpPr>
          <p:cNvPr id="3" name="内容占位符 2"/>
          <p:cNvSpPr>
            <a:spLocks noGrp="1"/>
          </p:cNvSpPr>
          <p:nvPr>
            <p:ph idx="1"/>
          </p:nvPr>
        </p:nvSpPr>
        <p:spPr>
          <a:xfrm>
            <a:off x="677334" y="1467319"/>
            <a:ext cx="8596668" cy="4245898"/>
          </a:xfrm>
        </p:spPr>
        <p:txBody>
          <a:bodyPr>
            <a:normAutofit/>
          </a:bodyPr>
          <a:lstStyle/>
          <a:p>
            <a:r>
              <a:rPr lang="en-US" sz="2400" dirty="0" smtClean="0"/>
              <a:t>Applying PCA to get the feature can get better accuracy in image classification</a:t>
            </a:r>
          </a:p>
          <a:p>
            <a:r>
              <a:rPr lang="en-US" sz="2400" dirty="0" smtClean="0"/>
              <a:t>SVM and logistic regression model work well in image classification</a:t>
            </a:r>
          </a:p>
          <a:p>
            <a:r>
              <a:rPr lang="en-US" sz="2400" dirty="0" smtClean="0"/>
              <a:t>Future work</a:t>
            </a:r>
          </a:p>
          <a:p>
            <a:pPr lvl="1"/>
            <a:r>
              <a:rPr lang="en-US" sz="2000" dirty="0" smtClean="0"/>
              <a:t>Test current model on larger dataset</a:t>
            </a:r>
          </a:p>
          <a:p>
            <a:pPr lvl="1"/>
            <a:r>
              <a:rPr lang="en-US" sz="2000" dirty="0" smtClean="0"/>
              <a:t>Try convolutional layer with PCA</a:t>
            </a:r>
          </a:p>
          <a:p>
            <a:pPr lvl="1"/>
            <a:r>
              <a:rPr lang="en-US" sz="2000" dirty="0" smtClean="0"/>
              <a:t>Try convolutional neural network and see performance</a:t>
            </a:r>
          </a:p>
          <a:p>
            <a:pPr lvl="1"/>
            <a:r>
              <a:rPr lang="en-US" sz="2000" dirty="0" smtClean="0"/>
              <a:t>Extract more info from image</a:t>
            </a:r>
            <a:endParaRPr lang="en-US" sz="2000" dirty="0"/>
          </a:p>
        </p:txBody>
      </p:sp>
      <p:sp>
        <p:nvSpPr>
          <p:cNvPr id="4" name="灯片编号占位符 3"/>
          <p:cNvSpPr>
            <a:spLocks noGrp="1"/>
          </p:cNvSpPr>
          <p:nvPr>
            <p:ph type="sldNum" sz="quarter" idx="12"/>
          </p:nvPr>
        </p:nvSpPr>
        <p:spPr/>
        <p:txBody>
          <a:bodyPr/>
          <a:lstStyle/>
          <a:p>
            <a:fld id="{723C50C5-6323-4657-A1C0-63670B1C4B45}" type="slidenum">
              <a:rPr lang="en-US" sz="1200" smtClean="0"/>
              <a:t>22</a:t>
            </a:fld>
            <a:endParaRPr lang="en-US" dirty="0"/>
          </a:p>
        </p:txBody>
      </p:sp>
    </p:spTree>
    <p:extLst>
      <p:ext uri="{BB962C8B-B14F-4D97-AF65-F5344CB8AC3E}">
        <p14:creationId xmlns:p14="http://schemas.microsoft.com/office/powerpoint/2010/main" val="2774846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Citation</a:t>
            </a:r>
            <a:endParaRPr lang="en-US" dirty="0"/>
          </a:p>
        </p:txBody>
      </p:sp>
      <p:sp>
        <p:nvSpPr>
          <p:cNvPr id="3" name="内容占位符 2"/>
          <p:cNvSpPr>
            <a:spLocks noGrp="1"/>
          </p:cNvSpPr>
          <p:nvPr>
            <p:ph idx="1"/>
          </p:nvPr>
        </p:nvSpPr>
        <p:spPr>
          <a:xfrm>
            <a:off x="677334" y="1368613"/>
            <a:ext cx="8596668" cy="4672750"/>
          </a:xfrm>
        </p:spPr>
        <p:txBody>
          <a:bodyPr/>
          <a:lstStyle/>
          <a:p>
            <a:r>
              <a:rPr lang="en-US" dirty="0" err="1"/>
              <a:t>Chapelle</a:t>
            </a:r>
            <a:r>
              <a:rPr lang="en-US" dirty="0"/>
              <a:t>, O., et al. “Support vector machines for histogram-Based image classification.” </a:t>
            </a:r>
            <a:r>
              <a:rPr lang="en-US" i="1" dirty="0"/>
              <a:t>IEEE Transactions on Neural Networks</a:t>
            </a:r>
            <a:r>
              <a:rPr lang="en-US" dirty="0"/>
              <a:t>, vol. 10, no. 5, 1999, pp. 1055–1064., doi:10.1109/72.788646</a:t>
            </a:r>
            <a:r>
              <a:rPr lang="en-US" dirty="0" smtClean="0"/>
              <a:t>.</a:t>
            </a:r>
          </a:p>
          <a:p>
            <a:r>
              <a:rPr lang="en-US" dirty="0"/>
              <a:t>P. Beckman, T. J. </a:t>
            </a:r>
            <a:r>
              <a:rPr lang="en-US" dirty="0" err="1"/>
              <a:t>Skluzacek</a:t>
            </a:r>
            <a:r>
              <a:rPr lang="en-US" dirty="0"/>
              <a:t>, K. Chard, and I. Foster, “</a:t>
            </a:r>
            <a:r>
              <a:rPr lang="en-US" dirty="0" err="1"/>
              <a:t>Skluma</a:t>
            </a:r>
            <a:r>
              <a:rPr lang="en-US" dirty="0"/>
              <a:t>: </a:t>
            </a:r>
            <a:r>
              <a:rPr lang="en-US" dirty="0" smtClean="0"/>
              <a:t>A statistical learning </a:t>
            </a:r>
            <a:r>
              <a:rPr lang="en-US" dirty="0"/>
              <a:t>pipeline for taming unkempt data repositories,” </a:t>
            </a:r>
            <a:r>
              <a:rPr lang="en-US" dirty="0" smtClean="0"/>
              <a:t>in Proceedings </a:t>
            </a:r>
            <a:r>
              <a:rPr lang="en-US" dirty="0"/>
              <a:t>of the 29th International Conference on Scientific </a:t>
            </a:r>
            <a:r>
              <a:rPr lang="en-US" dirty="0" smtClean="0"/>
              <a:t>and Statistical </a:t>
            </a:r>
            <a:r>
              <a:rPr lang="en-US" dirty="0"/>
              <a:t>Database Management, SSDBM ’17, (New York, NY, USA</a:t>
            </a:r>
            <a:r>
              <a:rPr lang="en-US" dirty="0" smtClean="0"/>
              <a:t>), pp</a:t>
            </a:r>
            <a:r>
              <a:rPr lang="en-US" dirty="0"/>
              <a:t>. 41:1–41:4, ACM, 2017.</a:t>
            </a:r>
          </a:p>
          <a:p>
            <a:r>
              <a:rPr lang="en-US" dirty="0" smtClean="0"/>
              <a:t>U.S</a:t>
            </a:r>
            <a:r>
              <a:rPr lang="en-US" dirty="0"/>
              <a:t>. Department of Energy, “Carbon dioxide information and </a:t>
            </a:r>
            <a:r>
              <a:rPr lang="en-US" dirty="0" smtClean="0"/>
              <a:t>analysis center</a:t>
            </a:r>
            <a:r>
              <a:rPr lang="en-US" dirty="0"/>
              <a:t>,” </a:t>
            </a:r>
            <a:r>
              <a:rPr lang="en-US" dirty="0" smtClean="0"/>
              <a:t>2018.</a:t>
            </a:r>
          </a:p>
          <a:p>
            <a:r>
              <a:rPr lang="en-US" dirty="0" smtClean="0"/>
              <a:t>Matthew A. Turk, Alex P</a:t>
            </a:r>
            <a:r>
              <a:rPr lang="en-US" dirty="0" smtClean="0"/>
              <a:t>. </a:t>
            </a:r>
            <a:r>
              <a:rPr lang="en-US" dirty="0" err="1" smtClean="0"/>
              <a:t>Pentland</a:t>
            </a:r>
            <a:r>
              <a:rPr lang="en-US" dirty="0" smtClean="0"/>
              <a:t>, “Face Recognition Using </a:t>
            </a:r>
            <a:r>
              <a:rPr lang="en-US" dirty="0" err="1" smtClean="0"/>
              <a:t>Eigenfaces</a:t>
            </a:r>
            <a:r>
              <a:rPr lang="en-US" dirty="0" smtClean="0"/>
              <a:t>.” MIT, </a:t>
            </a:r>
            <a:r>
              <a:rPr lang="en-US" dirty="0"/>
              <a:t>IEEE 1991 https://www.cs.ucsb.edu/~mturk/Papers/mturk-CVPR91.pdf</a:t>
            </a:r>
            <a:endParaRPr lang="en-US" dirty="0" smtClean="0"/>
          </a:p>
          <a:p>
            <a:endParaRPr lang="en-US" dirty="0"/>
          </a:p>
        </p:txBody>
      </p:sp>
      <p:sp>
        <p:nvSpPr>
          <p:cNvPr id="4" name="灯片编号占位符 3"/>
          <p:cNvSpPr>
            <a:spLocks noGrp="1"/>
          </p:cNvSpPr>
          <p:nvPr>
            <p:ph type="sldNum" sz="quarter" idx="12"/>
          </p:nvPr>
        </p:nvSpPr>
        <p:spPr/>
        <p:txBody>
          <a:bodyPr/>
          <a:lstStyle/>
          <a:p>
            <a:fld id="{723C50C5-6323-4657-A1C0-63670B1C4B45}" type="slidenum">
              <a:rPr lang="en-US" smtClean="0"/>
              <a:t>23</a:t>
            </a:fld>
            <a:endParaRPr lang="en-US"/>
          </a:p>
        </p:txBody>
      </p:sp>
    </p:spTree>
    <p:extLst>
      <p:ext uri="{BB962C8B-B14F-4D97-AF65-F5344CB8AC3E}">
        <p14:creationId xmlns:p14="http://schemas.microsoft.com/office/powerpoint/2010/main" val="3408829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28016" y="2656637"/>
            <a:ext cx="8596668" cy="2064776"/>
          </a:xfrm>
        </p:spPr>
        <p:txBody>
          <a:bodyPr>
            <a:normAutofit/>
          </a:bodyPr>
          <a:lstStyle/>
          <a:p>
            <a:pPr marL="0" indent="0" algn="ctr">
              <a:buNone/>
            </a:pPr>
            <a:r>
              <a:rPr lang="en-US" sz="4800" dirty="0" smtClean="0"/>
              <a:t>Thanks!</a:t>
            </a:r>
          </a:p>
          <a:p>
            <a:pPr marL="0" indent="0" algn="ctr">
              <a:buNone/>
            </a:pPr>
            <a:r>
              <a:rPr lang="en-US" sz="4800" dirty="0" smtClean="0"/>
              <a:t>Questions?</a:t>
            </a:r>
            <a:endParaRPr lang="en-US" sz="4800" dirty="0"/>
          </a:p>
        </p:txBody>
      </p:sp>
      <p:sp>
        <p:nvSpPr>
          <p:cNvPr id="4" name="灯片编号占位符 3"/>
          <p:cNvSpPr>
            <a:spLocks noGrp="1"/>
          </p:cNvSpPr>
          <p:nvPr>
            <p:ph type="sldNum" sz="quarter" idx="12"/>
          </p:nvPr>
        </p:nvSpPr>
        <p:spPr/>
        <p:txBody>
          <a:bodyPr/>
          <a:lstStyle/>
          <a:p>
            <a:fld id="{723C50C5-6323-4657-A1C0-63670B1C4B45}" type="slidenum">
              <a:rPr lang="en-US" smtClean="0"/>
              <a:t>24</a:t>
            </a:fld>
            <a:endParaRPr lang="en-US"/>
          </a:p>
        </p:txBody>
      </p:sp>
    </p:spTree>
    <p:extLst>
      <p:ext uri="{BB962C8B-B14F-4D97-AF65-F5344CB8AC3E}">
        <p14:creationId xmlns:p14="http://schemas.microsoft.com/office/powerpoint/2010/main" val="3931340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Eigenfaces</a:t>
            </a:r>
            <a:endParaRPr lang="en-US" dirty="0"/>
          </a:p>
        </p:txBody>
      </p:sp>
      <p:sp>
        <p:nvSpPr>
          <p:cNvPr id="3" name="内容占位符 2"/>
          <p:cNvSpPr>
            <a:spLocks noGrp="1"/>
          </p:cNvSpPr>
          <p:nvPr>
            <p:ph idx="1"/>
          </p:nvPr>
        </p:nvSpPr>
        <p:spPr/>
        <p:txBody>
          <a:bodyPr/>
          <a:lstStyle/>
          <a:p>
            <a:r>
              <a:rPr lang="en-US" dirty="0" err="1"/>
              <a:t>Eigenfaces</a:t>
            </a:r>
            <a:r>
              <a:rPr lang="en-US" dirty="0"/>
              <a:t> is the name given to a set of eigenvectors when they are used in the computer vision problem of human face </a:t>
            </a:r>
            <a:r>
              <a:rPr lang="en-US" dirty="0" smtClean="0"/>
              <a:t>recognition</a:t>
            </a:r>
          </a:p>
          <a:p>
            <a:r>
              <a:rPr lang="en-US" dirty="0" smtClean="0"/>
              <a:t>The </a:t>
            </a:r>
            <a:r>
              <a:rPr lang="en-US" dirty="0"/>
              <a:t>eigenvectors are derived from the covariance matrix of the probability distribution over the high-dimensional vector space of face </a:t>
            </a:r>
            <a:r>
              <a:rPr lang="en-US" dirty="0" smtClean="0"/>
              <a:t>images</a:t>
            </a:r>
          </a:p>
          <a:p>
            <a:r>
              <a:rPr lang="en-US" dirty="0" smtClean="0"/>
              <a:t>The </a:t>
            </a:r>
            <a:r>
              <a:rPr lang="en-US" dirty="0" err="1"/>
              <a:t>eigenfaces</a:t>
            </a:r>
            <a:r>
              <a:rPr lang="en-US" dirty="0"/>
              <a:t> themselves form a basis set of all images used to construct the covariance </a:t>
            </a:r>
            <a:r>
              <a:rPr lang="en-US" dirty="0" smtClean="0"/>
              <a:t>matrix</a:t>
            </a:r>
          </a:p>
          <a:p>
            <a:r>
              <a:rPr lang="en-US" dirty="0" smtClean="0"/>
              <a:t>This </a:t>
            </a:r>
            <a:r>
              <a:rPr lang="en-US" dirty="0"/>
              <a:t>produces dimension reduction by allowing the smaller set of basis images to represent the original training </a:t>
            </a:r>
            <a:r>
              <a:rPr lang="en-US" dirty="0" smtClean="0"/>
              <a:t>images</a:t>
            </a:r>
          </a:p>
          <a:p>
            <a:r>
              <a:rPr lang="en-US" dirty="0" smtClean="0"/>
              <a:t>Classification </a:t>
            </a:r>
            <a:r>
              <a:rPr lang="en-US" dirty="0"/>
              <a:t>can be achieved by comparing how faces are represented by the basis </a:t>
            </a:r>
            <a:r>
              <a:rPr lang="en-US" dirty="0" smtClean="0"/>
              <a:t>set</a:t>
            </a:r>
            <a:endParaRPr lang="en-US" dirty="0"/>
          </a:p>
        </p:txBody>
      </p:sp>
      <p:sp>
        <p:nvSpPr>
          <p:cNvPr id="4" name="灯片编号占位符 3"/>
          <p:cNvSpPr>
            <a:spLocks noGrp="1"/>
          </p:cNvSpPr>
          <p:nvPr>
            <p:ph type="sldNum" sz="quarter" idx="12"/>
          </p:nvPr>
        </p:nvSpPr>
        <p:spPr/>
        <p:txBody>
          <a:bodyPr/>
          <a:lstStyle/>
          <a:p>
            <a:fld id="{723C50C5-6323-4657-A1C0-63670B1C4B45}" type="slidenum">
              <a:rPr lang="en-US" smtClean="0"/>
              <a:t>25</a:t>
            </a:fld>
            <a:endParaRPr lang="en-US"/>
          </a:p>
        </p:txBody>
      </p:sp>
    </p:spTree>
    <p:extLst>
      <p:ext uri="{BB962C8B-B14F-4D97-AF65-F5344CB8AC3E}">
        <p14:creationId xmlns:p14="http://schemas.microsoft.com/office/powerpoint/2010/main" val="4136945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Curse of dimensionality</a:t>
            </a:r>
            <a:endParaRPr lang="en-US" dirty="0"/>
          </a:p>
        </p:txBody>
      </p:sp>
      <p:sp>
        <p:nvSpPr>
          <p:cNvPr id="3" name="内容占位符 2"/>
          <p:cNvSpPr>
            <a:spLocks noGrp="1"/>
          </p:cNvSpPr>
          <p:nvPr>
            <p:ph idx="1"/>
          </p:nvPr>
        </p:nvSpPr>
        <p:spPr>
          <a:xfrm>
            <a:off x="677334" y="1613647"/>
            <a:ext cx="8596668" cy="4427715"/>
          </a:xfrm>
        </p:spPr>
        <p:txBody>
          <a:bodyPr>
            <a:normAutofit/>
          </a:bodyPr>
          <a:lstStyle/>
          <a:p>
            <a:r>
              <a:rPr lang="en-US" dirty="0"/>
              <a:t>The curse of dimensionality refers to various phenomena that arise when analyzing and organizing data in high-dimensional spaces (often with hundreds or thousands of dimensions) that do not occur in low-dimensional settings such as the three-dimensional physical space of everyday </a:t>
            </a:r>
            <a:r>
              <a:rPr lang="en-US" dirty="0" smtClean="0"/>
              <a:t>experience</a:t>
            </a:r>
          </a:p>
          <a:p>
            <a:r>
              <a:rPr lang="en-US" dirty="0"/>
              <a:t>In machine learning problems that involve learning a "state-of-nature" from a finite number of data samples in a high-dimensional feature space with each feature having a range of possible values, typically an enormous amount of training data is required to ensure that there are several samples with each combination of </a:t>
            </a:r>
            <a:r>
              <a:rPr lang="en-US" dirty="0" smtClean="0"/>
              <a:t>values</a:t>
            </a:r>
          </a:p>
          <a:p>
            <a:r>
              <a:rPr lang="en-US" dirty="0" smtClean="0"/>
              <a:t>A </a:t>
            </a:r>
            <a:r>
              <a:rPr lang="en-US" dirty="0"/>
              <a:t>typical rule of thumb is that there should be at least 5 training examples for each dimension in the representation</a:t>
            </a:r>
            <a:r>
              <a:rPr lang="en-US" dirty="0" smtClean="0"/>
              <a:t>. </a:t>
            </a:r>
            <a:r>
              <a:rPr lang="en-US" dirty="0"/>
              <a:t>With a fixed number of training samples, the predictive power of a classifier or </a:t>
            </a:r>
            <a:r>
              <a:rPr lang="en-US" dirty="0" err="1"/>
              <a:t>regressor</a:t>
            </a:r>
            <a:r>
              <a:rPr lang="en-US" dirty="0"/>
              <a:t> first increases as number of dimensions/features used is increased but then </a:t>
            </a:r>
            <a:r>
              <a:rPr lang="en-US" dirty="0" smtClean="0"/>
              <a:t>decreases, </a:t>
            </a:r>
            <a:r>
              <a:rPr lang="en-US" dirty="0"/>
              <a:t>which is known as Hughes </a:t>
            </a:r>
            <a:r>
              <a:rPr lang="en-US" dirty="0" smtClean="0"/>
              <a:t>phenomenon` </a:t>
            </a:r>
            <a:r>
              <a:rPr lang="en-US" dirty="0"/>
              <a:t>or peaking phenomena</a:t>
            </a:r>
          </a:p>
        </p:txBody>
      </p:sp>
      <p:sp>
        <p:nvSpPr>
          <p:cNvPr id="4" name="灯片编号占位符 3"/>
          <p:cNvSpPr>
            <a:spLocks noGrp="1"/>
          </p:cNvSpPr>
          <p:nvPr>
            <p:ph type="sldNum" sz="quarter" idx="12"/>
          </p:nvPr>
        </p:nvSpPr>
        <p:spPr/>
        <p:txBody>
          <a:bodyPr/>
          <a:lstStyle/>
          <a:p>
            <a:fld id="{723C50C5-6323-4657-A1C0-63670B1C4B45}" type="slidenum">
              <a:rPr lang="en-US" smtClean="0"/>
              <a:t>26</a:t>
            </a:fld>
            <a:endParaRPr lang="en-US"/>
          </a:p>
        </p:txBody>
      </p:sp>
    </p:spTree>
    <p:extLst>
      <p:ext uri="{BB962C8B-B14F-4D97-AF65-F5344CB8AC3E}">
        <p14:creationId xmlns:p14="http://schemas.microsoft.com/office/powerpoint/2010/main" val="379760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78"/>
          <p:cNvPicPr preferRelativeResize="0"/>
          <p:nvPr/>
        </p:nvPicPr>
        <p:blipFill>
          <a:blip r:embed="rId3">
            <a:alphaModFix/>
          </a:blip>
          <a:stretch>
            <a:fillRect/>
          </a:stretch>
        </p:blipFill>
        <p:spPr>
          <a:xfrm>
            <a:off x="0" y="0"/>
            <a:ext cx="12192000" cy="6858000"/>
          </a:xfrm>
          <a:prstGeom prst="rect">
            <a:avLst/>
          </a:prstGeom>
          <a:noFill/>
          <a:ln>
            <a:noFill/>
          </a:ln>
        </p:spPr>
      </p:pic>
      <p:sp>
        <p:nvSpPr>
          <p:cNvPr id="7" name="灯片编号占位符 6"/>
          <p:cNvSpPr>
            <a:spLocks noGrp="1"/>
          </p:cNvSpPr>
          <p:nvPr>
            <p:ph type="sldNum" sz="quarter" idx="12"/>
          </p:nvPr>
        </p:nvSpPr>
        <p:spPr/>
        <p:txBody>
          <a:bodyPr/>
          <a:lstStyle/>
          <a:p>
            <a:fld id="{723C50C5-6323-4657-A1C0-63670B1C4B45}" type="slidenum">
              <a:rPr lang="en-US" smtClean="0"/>
              <a:t>3</a:t>
            </a:fld>
            <a:endParaRPr lang="en-US"/>
          </a:p>
        </p:txBody>
      </p:sp>
    </p:spTree>
    <p:extLst>
      <p:ext uri="{BB962C8B-B14F-4D97-AF65-F5344CB8AC3E}">
        <p14:creationId xmlns:p14="http://schemas.microsoft.com/office/powerpoint/2010/main" val="617679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hape 107"/>
          <p:cNvPicPr preferRelativeResize="0"/>
          <p:nvPr/>
        </p:nvPicPr>
        <p:blipFill>
          <a:blip r:embed="rId3">
            <a:alphaModFix/>
          </a:blip>
          <a:stretch>
            <a:fillRect/>
          </a:stretch>
        </p:blipFill>
        <p:spPr>
          <a:xfrm>
            <a:off x="249865" y="3368563"/>
            <a:ext cx="8124687" cy="3489438"/>
          </a:xfrm>
          <a:prstGeom prst="rect">
            <a:avLst/>
          </a:prstGeom>
          <a:noFill/>
          <a:ln>
            <a:noFill/>
          </a:ln>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1390" y="0"/>
            <a:ext cx="4520609" cy="5492901"/>
          </a:xfrm>
          <a:prstGeom prst="rect">
            <a:avLst/>
          </a:prstGeom>
        </p:spPr>
      </p:pic>
      <p:sp>
        <p:nvSpPr>
          <p:cNvPr id="8" name="文本框 7"/>
          <p:cNvSpPr txBox="1"/>
          <p:nvPr/>
        </p:nvSpPr>
        <p:spPr>
          <a:xfrm>
            <a:off x="3375837" y="588597"/>
            <a:ext cx="4526810" cy="2554545"/>
          </a:xfrm>
          <a:prstGeom prst="rect">
            <a:avLst/>
          </a:prstGeom>
          <a:noFill/>
        </p:spPr>
        <p:txBody>
          <a:bodyPr wrap="square" rtlCol="0">
            <a:spAutoFit/>
          </a:bodyPr>
          <a:lstStyle/>
          <a:p>
            <a:pPr algn="ctr"/>
            <a:r>
              <a:rPr lang="en-US" sz="3200" dirty="0" smtClean="0"/>
              <a:t>Data in,</a:t>
            </a:r>
          </a:p>
          <a:p>
            <a:pPr algn="ctr"/>
            <a:r>
              <a:rPr lang="en-US" sz="3200" dirty="0" smtClean="0"/>
              <a:t>different formats, different extensions, different repositories,</a:t>
            </a:r>
          </a:p>
          <a:p>
            <a:pPr algn="ctr"/>
            <a:r>
              <a:rPr lang="en-US" sz="3200" dirty="0"/>
              <a:t>w</a:t>
            </a:r>
            <a:r>
              <a:rPr lang="en-US" sz="3200" dirty="0" smtClean="0"/>
              <a:t>ith similar name</a:t>
            </a:r>
            <a:endParaRPr lang="en-US" sz="3200" dirty="0"/>
          </a:p>
        </p:txBody>
      </p:sp>
      <p:sp>
        <p:nvSpPr>
          <p:cNvPr id="9" name="灯片编号占位符 8"/>
          <p:cNvSpPr>
            <a:spLocks noGrp="1"/>
          </p:cNvSpPr>
          <p:nvPr>
            <p:ph type="sldNum" sz="quarter" idx="12"/>
          </p:nvPr>
        </p:nvSpPr>
        <p:spPr/>
        <p:txBody>
          <a:bodyPr/>
          <a:lstStyle/>
          <a:p>
            <a:fld id="{723C50C5-6323-4657-A1C0-63670B1C4B45}" type="slidenum">
              <a:rPr lang="en-US" sz="1200" smtClean="0"/>
              <a:t>4</a:t>
            </a:fld>
            <a:endParaRPr lang="en-US" sz="1200" dirty="0"/>
          </a:p>
        </p:txBody>
      </p:sp>
      <p:pic>
        <p:nvPicPr>
          <p:cNvPr id="3" name="图片 2"/>
          <p:cNvPicPr>
            <a:picLocks noChangeAspect="1"/>
          </p:cNvPicPr>
          <p:nvPr/>
        </p:nvPicPr>
        <p:blipFill>
          <a:blip r:embed="rId5"/>
          <a:stretch>
            <a:fillRect/>
          </a:stretch>
        </p:blipFill>
        <p:spPr>
          <a:xfrm>
            <a:off x="0" y="53163"/>
            <a:ext cx="3589210" cy="3460897"/>
          </a:xfrm>
          <a:prstGeom prst="rect">
            <a:avLst/>
          </a:prstGeom>
        </p:spPr>
      </p:pic>
    </p:spTree>
    <p:extLst>
      <p:ext uri="{BB962C8B-B14F-4D97-AF65-F5344CB8AC3E}">
        <p14:creationId xmlns:p14="http://schemas.microsoft.com/office/powerpoint/2010/main" val="2670965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to deal with all the mess? – </a:t>
            </a:r>
            <a:r>
              <a:rPr lang="en-US" dirty="0" err="1" smtClean="0"/>
              <a:t>Skluma</a:t>
            </a:r>
            <a:r>
              <a:rPr lang="en-US" dirty="0" smtClean="0"/>
              <a:t>!</a:t>
            </a:r>
            <a:endParaRPr lang="en-US" dirty="0"/>
          </a:p>
        </p:txBody>
      </p:sp>
      <p:sp>
        <p:nvSpPr>
          <p:cNvPr id="7" name="灯片编号占位符 6"/>
          <p:cNvSpPr>
            <a:spLocks noGrp="1"/>
          </p:cNvSpPr>
          <p:nvPr>
            <p:ph type="sldNum" sz="quarter" idx="12"/>
          </p:nvPr>
        </p:nvSpPr>
        <p:spPr/>
        <p:txBody>
          <a:bodyPr/>
          <a:lstStyle/>
          <a:p>
            <a:fld id="{723C50C5-6323-4657-A1C0-63670B1C4B45}" type="slidenum">
              <a:rPr lang="en-US" sz="1200" smtClean="0"/>
              <a:t>5</a:t>
            </a:fld>
            <a:endParaRPr lang="en-US" sz="1200" dirty="0"/>
          </a:p>
        </p:txBody>
      </p:sp>
      <p:graphicFrame>
        <p:nvGraphicFramePr>
          <p:cNvPr id="3" name="图示 2"/>
          <p:cNvGraphicFramePr/>
          <p:nvPr>
            <p:extLst>
              <p:ext uri="{D42A27DB-BD31-4B8C-83A1-F6EECF244321}">
                <p14:modId xmlns:p14="http://schemas.microsoft.com/office/powerpoint/2010/main" val="3380664902"/>
              </p:ext>
            </p:extLst>
          </p:nvPr>
        </p:nvGraphicFramePr>
        <p:xfrm>
          <a:off x="169559" y="487083"/>
          <a:ext cx="9743557" cy="4120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图片 10"/>
          <p:cNvPicPr>
            <a:picLocks noChangeAspect="1"/>
          </p:cNvPicPr>
          <p:nvPr/>
        </p:nvPicPr>
        <p:blipFill>
          <a:blip r:embed="rId8"/>
          <a:stretch>
            <a:fillRect/>
          </a:stretch>
        </p:blipFill>
        <p:spPr>
          <a:xfrm>
            <a:off x="0" y="3590721"/>
            <a:ext cx="3059953" cy="3067067"/>
          </a:xfrm>
          <a:prstGeom prst="rect">
            <a:avLst/>
          </a:prstGeom>
        </p:spPr>
      </p:pic>
      <p:sp>
        <p:nvSpPr>
          <p:cNvPr id="12" name="文本框 11"/>
          <p:cNvSpPr txBox="1"/>
          <p:nvPr/>
        </p:nvSpPr>
        <p:spPr>
          <a:xfrm>
            <a:off x="3630890" y="4089672"/>
            <a:ext cx="1410447" cy="1754326"/>
          </a:xfrm>
          <a:prstGeom prst="rect">
            <a:avLst/>
          </a:prstGeom>
          <a:noFill/>
        </p:spPr>
        <p:txBody>
          <a:bodyPr wrap="square" rtlCol="0">
            <a:spAutoFit/>
          </a:bodyPr>
          <a:lstStyle/>
          <a:p>
            <a:r>
              <a:rPr lang="en-US" dirty="0" smtClean="0"/>
              <a:t>CDIAC</a:t>
            </a:r>
          </a:p>
          <a:p>
            <a:r>
              <a:rPr lang="en-US" dirty="0" smtClean="0"/>
              <a:t>2009</a:t>
            </a:r>
          </a:p>
          <a:p>
            <a:r>
              <a:rPr lang="en-US" dirty="0" smtClean="0"/>
              <a:t>Year range</a:t>
            </a:r>
          </a:p>
          <a:p>
            <a:r>
              <a:rPr lang="en-US" dirty="0" err="1" smtClean="0"/>
              <a:t>Minigrid</a:t>
            </a:r>
            <a:endParaRPr lang="en-US" dirty="0" smtClean="0"/>
          </a:p>
          <a:p>
            <a:r>
              <a:rPr lang="en-US" dirty="0" err="1" smtClean="0"/>
              <a:t>Maxigrid</a:t>
            </a:r>
            <a:endParaRPr lang="en-US" dirty="0" smtClean="0"/>
          </a:p>
          <a:p>
            <a:r>
              <a:rPr lang="en-US" dirty="0" smtClean="0"/>
              <a:t>…</a:t>
            </a:r>
          </a:p>
        </p:txBody>
      </p:sp>
      <p:pic>
        <p:nvPicPr>
          <p:cNvPr id="14" name="Shape 116"/>
          <p:cNvPicPr preferRelativeResize="0"/>
          <p:nvPr/>
        </p:nvPicPr>
        <p:blipFill>
          <a:blip r:embed="rId9">
            <a:alphaModFix/>
          </a:blip>
          <a:stretch>
            <a:fillRect/>
          </a:stretch>
        </p:blipFill>
        <p:spPr>
          <a:xfrm>
            <a:off x="5772999" y="3297972"/>
            <a:ext cx="4426987" cy="2863487"/>
          </a:xfrm>
          <a:prstGeom prst="rect">
            <a:avLst/>
          </a:prstGeom>
          <a:noFill/>
          <a:ln>
            <a:noFill/>
          </a:ln>
        </p:spPr>
      </p:pic>
    </p:spTree>
    <p:extLst>
      <p:ext uri="{BB962C8B-B14F-4D97-AF65-F5344CB8AC3E}">
        <p14:creationId xmlns:p14="http://schemas.microsoft.com/office/powerpoint/2010/main" val="2808184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Goal: extract metadata from images</a:t>
            </a:r>
            <a:endParaRPr lang="en-US" dirty="0"/>
          </a:p>
        </p:txBody>
      </p:sp>
      <p:sp>
        <p:nvSpPr>
          <p:cNvPr id="12" name="灯片编号占位符 11"/>
          <p:cNvSpPr>
            <a:spLocks noGrp="1"/>
          </p:cNvSpPr>
          <p:nvPr>
            <p:ph type="sldNum" sz="quarter" idx="12"/>
          </p:nvPr>
        </p:nvSpPr>
        <p:spPr/>
        <p:txBody>
          <a:bodyPr/>
          <a:lstStyle/>
          <a:p>
            <a:fld id="{723C50C5-6323-4657-A1C0-63670B1C4B45}" type="slidenum">
              <a:rPr lang="en-US" smtClean="0"/>
              <a:t>6</a:t>
            </a:fld>
            <a:endParaRPr 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00" y="1930399"/>
            <a:ext cx="6490448" cy="432696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000" y="1930400"/>
            <a:ext cx="6107180" cy="4927600"/>
          </a:xfrm>
          <a:prstGeom prst="rect">
            <a:avLst/>
          </a:prstGeom>
        </p:spPr>
      </p:pic>
    </p:spTree>
    <p:extLst>
      <p:ext uri="{BB962C8B-B14F-4D97-AF65-F5344CB8AC3E}">
        <p14:creationId xmlns:p14="http://schemas.microsoft.com/office/powerpoint/2010/main" val="3040845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1660124"/>
            <a:ext cx="10515600" cy="2027900"/>
          </a:xfrm>
        </p:spPr>
        <p:txBody>
          <a:bodyPr/>
          <a:lstStyle/>
          <a:p>
            <a:pPr algn="ctr"/>
            <a:r>
              <a:rPr lang="en-US" dirty="0" smtClean="0"/>
              <a:t>Designed Solution</a:t>
            </a:r>
            <a:endParaRPr lang="en-US" dirty="0"/>
          </a:p>
        </p:txBody>
      </p:sp>
      <p:sp>
        <p:nvSpPr>
          <p:cNvPr id="3" name="灯片编号占位符 2"/>
          <p:cNvSpPr>
            <a:spLocks noGrp="1"/>
          </p:cNvSpPr>
          <p:nvPr>
            <p:ph type="sldNum" sz="quarter" idx="12"/>
          </p:nvPr>
        </p:nvSpPr>
        <p:spPr/>
        <p:txBody>
          <a:bodyPr/>
          <a:lstStyle/>
          <a:p>
            <a:fld id="{723C50C5-6323-4657-A1C0-63670B1C4B45}" type="slidenum">
              <a:rPr lang="en-US" sz="1200" smtClean="0"/>
              <a:t>7</a:t>
            </a:fld>
            <a:endParaRPr lang="en-US" sz="1200"/>
          </a:p>
        </p:txBody>
      </p:sp>
    </p:spTree>
    <p:extLst>
      <p:ext uri="{BB962C8B-B14F-4D97-AF65-F5344CB8AC3E}">
        <p14:creationId xmlns:p14="http://schemas.microsoft.com/office/powerpoint/2010/main" val="2467714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3C50C5-6323-4657-A1C0-63670B1C4B45}" type="slidenum">
              <a:rPr lang="en-US" sz="1200" smtClean="0"/>
              <a:t>8</a:t>
            </a:fld>
            <a:endParaRPr lang="en-US" sz="12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770" y="28104"/>
            <a:ext cx="4652975" cy="317649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0942" y="3368313"/>
            <a:ext cx="4523365" cy="2972722"/>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9722" y="-26246"/>
            <a:ext cx="3982277" cy="3018679"/>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34582"/>
            <a:ext cx="3624730" cy="2689316"/>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910" y="7395"/>
            <a:ext cx="3574627" cy="4318150"/>
          </a:xfrm>
          <a:prstGeom prst="rect">
            <a:avLst/>
          </a:prstGeom>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71450" y="3520661"/>
            <a:ext cx="4320549" cy="2520701"/>
          </a:xfrm>
          <a:prstGeom prst="rect">
            <a:avLst/>
          </a:prstGeom>
        </p:spPr>
      </p:pic>
    </p:spTree>
    <p:extLst>
      <p:ext uri="{BB962C8B-B14F-4D97-AF65-F5344CB8AC3E}">
        <p14:creationId xmlns:p14="http://schemas.microsoft.com/office/powerpoint/2010/main" val="2094990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dirty="0" smtClean="0"/>
              <a:t>Metadata</a:t>
            </a:r>
            <a:endParaRPr lang="en-US" dirty="0"/>
          </a:p>
        </p:txBody>
      </p:sp>
      <p:sp>
        <p:nvSpPr>
          <p:cNvPr id="6" name="文本占位符 5"/>
          <p:cNvSpPr>
            <a:spLocks noGrp="1"/>
          </p:cNvSpPr>
          <p:nvPr>
            <p:ph type="body" idx="1"/>
          </p:nvPr>
        </p:nvSpPr>
        <p:spPr>
          <a:xfrm>
            <a:off x="675745" y="1581266"/>
            <a:ext cx="4185623" cy="576262"/>
          </a:xfrm>
        </p:spPr>
        <p:txBody>
          <a:bodyPr>
            <a:noAutofit/>
          </a:bodyPr>
          <a:lstStyle/>
          <a:p>
            <a:pPr algn="ctr"/>
            <a:r>
              <a:rPr lang="en-US" sz="2800" b="0" dirty="0" smtClean="0"/>
              <a:t>System metadata</a:t>
            </a:r>
            <a:endParaRPr lang="en-US" sz="2800" b="0" dirty="0"/>
          </a:p>
        </p:txBody>
      </p:sp>
      <p:sp>
        <p:nvSpPr>
          <p:cNvPr id="5" name="内容占位符 4"/>
          <p:cNvSpPr>
            <a:spLocks noGrp="1"/>
          </p:cNvSpPr>
          <p:nvPr>
            <p:ph sz="half" idx="2"/>
          </p:nvPr>
        </p:nvSpPr>
        <p:spPr>
          <a:xfrm>
            <a:off x="675745" y="2333822"/>
            <a:ext cx="4185623" cy="3304117"/>
          </a:xfrm>
        </p:spPr>
        <p:txBody>
          <a:bodyPr>
            <a:normAutofit/>
          </a:bodyPr>
          <a:lstStyle/>
          <a:p>
            <a:r>
              <a:rPr lang="en-US" sz="2000" dirty="0" smtClean="0"/>
              <a:t>Image name</a:t>
            </a:r>
          </a:p>
          <a:p>
            <a:r>
              <a:rPr lang="en-US" sz="2000" dirty="0" smtClean="0"/>
              <a:t>Image path</a:t>
            </a:r>
          </a:p>
          <a:p>
            <a:r>
              <a:rPr lang="en-US" sz="2000" dirty="0" smtClean="0"/>
              <a:t>Image extension (jpg, </a:t>
            </a:r>
            <a:r>
              <a:rPr lang="en-US" sz="2000" dirty="0" err="1" smtClean="0"/>
              <a:t>png</a:t>
            </a:r>
            <a:r>
              <a:rPr lang="en-US" sz="2000" dirty="0" smtClean="0"/>
              <a:t>…)</a:t>
            </a:r>
          </a:p>
          <a:p>
            <a:r>
              <a:rPr lang="en-US" sz="2000" dirty="0" smtClean="0"/>
              <a:t>Image file size (KB, MB…)</a:t>
            </a:r>
          </a:p>
          <a:p>
            <a:r>
              <a:rPr lang="en-US" sz="2000" dirty="0" smtClean="0"/>
              <a:t>Image size (1024*768…)</a:t>
            </a:r>
          </a:p>
          <a:p>
            <a:r>
              <a:rPr lang="en-US" sz="2000" dirty="0" smtClean="0"/>
              <a:t>Image color mode (RGB…)</a:t>
            </a:r>
          </a:p>
          <a:p>
            <a:endParaRPr lang="en-US" sz="2000" dirty="0" smtClean="0"/>
          </a:p>
          <a:p>
            <a:endParaRPr lang="en-US" sz="2000" dirty="0"/>
          </a:p>
        </p:txBody>
      </p:sp>
      <p:sp>
        <p:nvSpPr>
          <p:cNvPr id="7" name="文本占位符 6"/>
          <p:cNvSpPr>
            <a:spLocks noGrp="1"/>
          </p:cNvSpPr>
          <p:nvPr>
            <p:ph type="body" sz="quarter" idx="3"/>
          </p:nvPr>
        </p:nvSpPr>
        <p:spPr>
          <a:xfrm>
            <a:off x="5088383" y="1581266"/>
            <a:ext cx="4185618" cy="576262"/>
          </a:xfrm>
        </p:spPr>
        <p:txBody>
          <a:bodyPr>
            <a:noAutofit/>
          </a:bodyPr>
          <a:lstStyle/>
          <a:p>
            <a:pPr algn="ctr"/>
            <a:r>
              <a:rPr lang="en-US" sz="2800" b="0" dirty="0" smtClean="0"/>
              <a:t>Image metadata</a:t>
            </a:r>
            <a:endParaRPr lang="en-US" sz="2800" b="0" dirty="0"/>
          </a:p>
        </p:txBody>
      </p:sp>
      <p:sp>
        <p:nvSpPr>
          <p:cNvPr id="8" name="内容占位符 7"/>
          <p:cNvSpPr>
            <a:spLocks noGrp="1"/>
          </p:cNvSpPr>
          <p:nvPr>
            <p:ph sz="quarter" idx="4"/>
          </p:nvPr>
        </p:nvSpPr>
        <p:spPr>
          <a:xfrm>
            <a:off x="5088384" y="2333822"/>
            <a:ext cx="4185617" cy="3304117"/>
          </a:xfrm>
        </p:spPr>
        <p:txBody>
          <a:bodyPr>
            <a:normAutofit/>
          </a:bodyPr>
          <a:lstStyle/>
          <a:p>
            <a:r>
              <a:rPr lang="en-US" sz="2000" dirty="0" smtClean="0"/>
              <a:t>A map?</a:t>
            </a:r>
          </a:p>
          <a:p>
            <a:r>
              <a:rPr lang="en-US" sz="2000" dirty="0" smtClean="0"/>
              <a:t>A plot?</a:t>
            </a:r>
          </a:p>
          <a:p>
            <a:r>
              <a:rPr lang="en-US" sz="2000" dirty="0" smtClean="0"/>
              <a:t>A figure?</a:t>
            </a:r>
          </a:p>
          <a:p>
            <a:r>
              <a:rPr lang="en-US" sz="2000" dirty="0" smtClean="0"/>
              <a:t>A photo?</a:t>
            </a:r>
          </a:p>
          <a:p>
            <a:r>
              <a:rPr lang="en-US" sz="2000" dirty="0" smtClean="0"/>
              <a:t>How to classify the image?</a:t>
            </a:r>
            <a:endParaRPr lang="en-US" sz="2000" dirty="0"/>
          </a:p>
        </p:txBody>
      </p:sp>
      <p:sp>
        <p:nvSpPr>
          <p:cNvPr id="10" name="灯片编号占位符 9"/>
          <p:cNvSpPr>
            <a:spLocks noGrp="1"/>
          </p:cNvSpPr>
          <p:nvPr>
            <p:ph type="sldNum" sz="quarter" idx="12"/>
          </p:nvPr>
        </p:nvSpPr>
        <p:spPr/>
        <p:txBody>
          <a:bodyPr/>
          <a:lstStyle/>
          <a:p>
            <a:fld id="{723C50C5-6323-4657-A1C0-63670B1C4B45}" type="slidenum">
              <a:rPr lang="en-US" sz="1200" smtClean="0"/>
              <a:t>9</a:t>
            </a:fld>
            <a:endParaRPr lang="en-US" sz="1200"/>
          </a:p>
        </p:txBody>
      </p:sp>
    </p:spTree>
    <p:extLst>
      <p:ext uri="{BB962C8B-B14F-4D97-AF65-F5344CB8AC3E}">
        <p14:creationId xmlns:p14="http://schemas.microsoft.com/office/powerpoint/2010/main" val="3153750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4126</TotalTime>
  <Words>1230</Words>
  <Application>Microsoft Office PowerPoint</Application>
  <PresentationFormat>宽屏</PresentationFormat>
  <Paragraphs>243</Paragraphs>
  <Slides>26</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华文新魏</vt:lpstr>
      <vt:lpstr>方正姚体</vt:lpstr>
      <vt:lpstr>等线</vt:lpstr>
      <vt:lpstr>Arial</vt:lpstr>
      <vt:lpstr>Calibri</vt:lpstr>
      <vt:lpstr>Trebuchet MS</vt:lpstr>
      <vt:lpstr>Wingdings 3</vt:lpstr>
      <vt:lpstr>平面</vt:lpstr>
      <vt:lpstr>Image Metadata Extraction –– Drain the Data Swamp</vt:lpstr>
      <vt:lpstr>Motivation</vt:lpstr>
      <vt:lpstr>PowerPoint 演示文稿</vt:lpstr>
      <vt:lpstr>PowerPoint 演示文稿</vt:lpstr>
      <vt:lpstr>How to deal with all the mess? – Skluma!</vt:lpstr>
      <vt:lpstr>Goal: extract metadata from images</vt:lpstr>
      <vt:lpstr>Designed Solution</vt:lpstr>
      <vt:lpstr>PowerPoint 演示文稿</vt:lpstr>
      <vt:lpstr>Metadata</vt:lpstr>
      <vt:lpstr>Process</vt:lpstr>
      <vt:lpstr>Features</vt:lpstr>
      <vt:lpstr>Reducing dimension of features</vt:lpstr>
      <vt:lpstr>New feature by PCA</vt:lpstr>
      <vt:lpstr>Models</vt:lpstr>
      <vt:lpstr>Evaluation</vt:lpstr>
      <vt:lpstr>Dataset</vt:lpstr>
      <vt:lpstr>Comparison of reduction methods</vt:lpstr>
      <vt:lpstr>Comparison of models and features with PCA</vt:lpstr>
      <vt:lpstr>Time analysis across models and features</vt:lpstr>
      <vt:lpstr>Detailed result analysis -- logistic regression with image and PCA</vt:lpstr>
      <vt:lpstr>Detailed prediction time analysis -- logistic regression with image and PCA</vt:lpstr>
      <vt:lpstr>conclusion</vt:lpstr>
      <vt:lpstr>Citation</vt:lpstr>
      <vt:lpstr>PowerPoint 演示文稿</vt:lpstr>
      <vt:lpstr>Eigenfaces</vt:lpstr>
      <vt:lpstr>Curse of dimensionality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Chaofeng Wu</dc:creator>
  <cp:lastModifiedBy>Chaofeng Wu</cp:lastModifiedBy>
  <cp:revision>92</cp:revision>
  <dcterms:created xsi:type="dcterms:W3CDTF">2018-03-06T02:57:51Z</dcterms:created>
  <dcterms:modified xsi:type="dcterms:W3CDTF">2018-03-09T23:13:29Z</dcterms:modified>
</cp:coreProperties>
</file>