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306" r:id="rId4"/>
    <p:sldId id="260" r:id="rId5"/>
    <p:sldId id="273" r:id="rId6"/>
    <p:sldId id="266" r:id="rId7"/>
    <p:sldId id="271" r:id="rId8"/>
    <p:sldId id="298" r:id="rId9"/>
    <p:sldId id="262" r:id="rId10"/>
    <p:sldId id="290" r:id="rId11"/>
    <p:sldId id="300" r:id="rId12"/>
    <p:sldId id="301" r:id="rId13"/>
    <p:sldId id="299" r:id="rId14"/>
    <p:sldId id="305" r:id="rId15"/>
    <p:sldId id="304" r:id="rId16"/>
    <p:sldId id="307" r:id="rId17"/>
    <p:sldId id="286"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54A4B"/>
    <a:srgbClr val="EF774D"/>
    <a:srgbClr val="F9C150"/>
    <a:srgbClr val="49C1B5"/>
    <a:srgbClr val="183C5C"/>
    <a:srgbClr val="488F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autoAdjust="0"/>
    <p:restoredTop sz="94721"/>
  </p:normalViewPr>
  <p:slideViewPr>
    <p:cSldViewPr>
      <p:cViewPr>
        <p:scale>
          <a:sx n="165" d="100"/>
          <a:sy n="165" d="100"/>
        </p:scale>
        <p:origin x="520" y="-4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chemeClr val="bg1"/>
              </a:solidFill>
              <a:ln w="19050">
                <a:noFill/>
              </a:ln>
              <a:effectLst/>
            </c:spPr>
          </c:dPt>
          <c:dPt>
            <c:idx val="1"/>
            <c:bubble3D val="0"/>
            <c:explosion val="19"/>
            <c:spPr>
              <a:solidFill>
                <a:schemeClr val="bg1"/>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80.0</c:v>
                </c:pt>
                <c:pt idx="1">
                  <c:v>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FE57C-5D36-42D3-B41B-6AE1734BBC10}" type="datetimeFigureOut">
              <a:rPr lang="zh-CN" altLang="en-US" smtClean="0"/>
              <a:t>2017/10/25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CFAD5B-1FEA-4A47-B968-41DA4514A7E3}" type="slidenum">
              <a:rPr lang="zh-CN" altLang="en-US" smtClean="0"/>
              <a:t>‹#›</a:t>
            </a:fld>
            <a:endParaRPr lang="zh-CN" altLang="en-US"/>
          </a:p>
        </p:txBody>
      </p:sp>
    </p:spTree>
    <p:extLst>
      <p:ext uri="{BB962C8B-B14F-4D97-AF65-F5344CB8AC3E}">
        <p14:creationId xmlns:p14="http://schemas.microsoft.com/office/powerpoint/2010/main" val="1748921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BE09D-1161-411D-AAEB-50B63F3CFBF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03091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BE09D-1161-411D-AAEB-50B63F3CFBFD}"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341302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BE09D-1161-411D-AAEB-50B63F3CFBFD}"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385683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225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205979"/>
            <a:ext cx="1478756" cy="326826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205979"/>
            <a:ext cx="4321969" cy="326826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0284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6351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白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4212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底板">
    <p:spTree>
      <p:nvGrpSpPr>
        <p:cNvPr id="1" name=""/>
        <p:cNvGrpSpPr/>
        <p:nvPr/>
      </p:nvGrpSpPr>
      <p:grpSpPr>
        <a:xfrm>
          <a:off x="0" y="0"/>
          <a:ext cx="0" cy="0"/>
          <a:chOff x="0" y="0"/>
          <a:chExt cx="0" cy="0"/>
        </a:xfrm>
      </p:grpSpPr>
      <p:sp>
        <p:nvSpPr>
          <p:cNvPr id="17" name="矩形 16"/>
          <p:cNvSpPr/>
          <p:nvPr userDrawn="1"/>
        </p:nvSpPr>
        <p:spPr>
          <a:xfrm>
            <a:off x="0" y="0"/>
            <a:ext cx="9162105" cy="51435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18" name="组合 17"/>
          <p:cNvGrpSpPr/>
          <p:nvPr userDrawn="1"/>
        </p:nvGrpSpPr>
        <p:grpSpPr>
          <a:xfrm flipV="1">
            <a:off x="-1" y="5097781"/>
            <a:ext cx="9162105" cy="45719"/>
            <a:chOff x="-1" y="675004"/>
            <a:chExt cx="1609724" cy="45719"/>
          </a:xfrm>
        </p:grpSpPr>
        <p:sp>
          <p:nvSpPr>
            <p:cNvPr id="19" name="矩形 18"/>
            <p:cNvSpPr/>
            <p:nvPr/>
          </p:nvSpPr>
          <p:spPr>
            <a:xfrm flipH="1" flipV="1">
              <a:off x="-1" y="675004"/>
              <a:ext cx="402431" cy="45719"/>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0" name="矩形 19"/>
            <p:cNvSpPr/>
            <p:nvPr/>
          </p:nvSpPr>
          <p:spPr>
            <a:xfrm flipH="1" flipV="1">
              <a:off x="402430" y="675004"/>
              <a:ext cx="402431" cy="45719"/>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1" name="矩形 20"/>
            <p:cNvSpPr/>
            <p:nvPr/>
          </p:nvSpPr>
          <p:spPr>
            <a:xfrm flipH="1" flipV="1">
              <a:off x="804861" y="675004"/>
              <a:ext cx="402431" cy="45719"/>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2" name="矩形 21"/>
            <p:cNvSpPr/>
            <p:nvPr/>
          </p:nvSpPr>
          <p:spPr>
            <a:xfrm flipH="1" flipV="1">
              <a:off x="1207292" y="675004"/>
              <a:ext cx="402431" cy="45719"/>
            </a:xfrm>
            <a:prstGeom prst="rect">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grpSp>
        <p:nvGrpSpPr>
          <p:cNvPr id="23" name="组合 22"/>
          <p:cNvGrpSpPr/>
          <p:nvPr userDrawn="1"/>
        </p:nvGrpSpPr>
        <p:grpSpPr>
          <a:xfrm>
            <a:off x="7673188" y="4680034"/>
            <a:ext cx="1166651" cy="253916"/>
            <a:chOff x="7616038" y="4708933"/>
            <a:chExt cx="1166651" cy="253916"/>
          </a:xfrm>
        </p:grpSpPr>
        <p:grpSp>
          <p:nvGrpSpPr>
            <p:cNvPr id="24" name="组合 23"/>
            <p:cNvGrpSpPr/>
            <p:nvPr/>
          </p:nvGrpSpPr>
          <p:grpSpPr>
            <a:xfrm>
              <a:off x="8464663" y="4830695"/>
              <a:ext cx="318026" cy="49382"/>
              <a:chOff x="539909" y="2927848"/>
              <a:chExt cx="956838" cy="148576"/>
            </a:xfrm>
          </p:grpSpPr>
          <p:sp>
            <p:nvSpPr>
              <p:cNvPr id="26" name="矩形 25"/>
              <p:cNvSpPr/>
              <p:nvPr/>
            </p:nvSpPr>
            <p:spPr>
              <a:xfrm>
                <a:off x="539909" y="2927848"/>
                <a:ext cx="148576" cy="148576"/>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7" name="矩形 26"/>
              <p:cNvSpPr/>
              <p:nvPr/>
            </p:nvSpPr>
            <p:spPr>
              <a:xfrm>
                <a:off x="809330" y="2927848"/>
                <a:ext cx="148576" cy="148576"/>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8" name="矩形 27"/>
              <p:cNvSpPr/>
              <p:nvPr/>
            </p:nvSpPr>
            <p:spPr>
              <a:xfrm>
                <a:off x="1078751" y="2927848"/>
                <a:ext cx="148576" cy="148576"/>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9" name="矩形 28"/>
              <p:cNvSpPr/>
              <p:nvPr/>
            </p:nvSpPr>
            <p:spPr>
              <a:xfrm>
                <a:off x="1348171" y="2927848"/>
                <a:ext cx="148576" cy="148576"/>
              </a:xfrm>
              <a:prstGeom prst="rect">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25" name="矩形 24"/>
            <p:cNvSpPr/>
            <p:nvPr/>
          </p:nvSpPr>
          <p:spPr>
            <a:xfrm>
              <a:off x="7616038" y="4708933"/>
              <a:ext cx="873316" cy="253916"/>
            </a:xfrm>
            <a:prstGeom prst="rect">
              <a:avLst/>
            </a:prstGeom>
          </p:spPr>
          <p:txBody>
            <a:bodyPr wrap="none">
              <a:spAutoFit/>
            </a:bodyPr>
            <a:lstStyle/>
            <a:p>
              <a:pPr defTabSz="685800"/>
              <a:r>
                <a:rPr lang="en-US" altLang="zh-CN" sz="1050" spc="40" dirty="0">
                  <a:solidFill>
                    <a:prstClr val="black">
                      <a:lumMod val="50000"/>
                      <a:lumOff val="50000"/>
                    </a:prstClr>
                  </a:solidFill>
                  <a:latin typeface="微软雅黑" panose="020B0503020204020204" pitchFamily="34" charset="-122"/>
                  <a:cs typeface="Arial" panose="020B0604020202020204" pitchFamily="34" charset="0"/>
                </a:rPr>
                <a:t>RAPIDPPT</a:t>
              </a:r>
              <a:endParaRPr lang="zh-CN" altLang="en-US" sz="1050" dirty="0">
                <a:solidFill>
                  <a:prstClr val="black">
                    <a:lumMod val="50000"/>
                    <a:lumOff val="50000"/>
                  </a:prstClr>
                </a:solidFill>
              </a:endParaRPr>
            </a:p>
          </p:txBody>
        </p:sp>
      </p:grpSp>
    </p:spTree>
    <p:extLst>
      <p:ext uri="{BB962C8B-B14F-4D97-AF65-F5344CB8AC3E}">
        <p14:creationId xmlns:p14="http://schemas.microsoft.com/office/powerpoint/2010/main" val="542721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8811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49897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029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32602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97715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17122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C218B75E-D0A5-49A2-8793-4FD3413D65B5}" type="datetimeFigureOut">
              <a:rPr lang="zh-CN" altLang="en-US" smtClean="0">
                <a:solidFill>
                  <a:prstClr val="black">
                    <a:tint val="75000"/>
                  </a:prstClr>
                </a:solidFill>
              </a:rPr>
              <a:pPr defTabSz="685800"/>
              <a:t>2017/10/25</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DA71C850-2729-4436-B896-34C3C981CC0E}"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2371583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3.xml"/><Relationship Id="rId2"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eg"/><Relationship Id="rId3"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12.xml"/><Relationship Id="rId4" Type="http://schemas.openxmlformats.org/officeDocument/2006/relationships/chart" Target="../charts/chart1.xml"/><Relationship Id="rId1" Type="http://schemas.openxmlformats.org/officeDocument/2006/relationships/slideLayout" Target="../slideLayouts/slideLayout3.xml"/><Relationship Id="rId2" Type="http://schemas.openxmlformats.org/officeDocument/2006/relationships/slide" Target="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 Target="slide10.xml"/><Relationship Id="rId3"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 name="矩形 11"/>
          <p:cNvSpPr/>
          <p:nvPr/>
        </p:nvSpPr>
        <p:spPr>
          <a:xfrm>
            <a:off x="1" y="1"/>
            <a:ext cx="9144000" cy="5143500"/>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7" name="TextBox 164"/>
          <p:cNvSpPr txBox="1">
            <a:spLocks noChangeArrowheads="1"/>
          </p:cNvSpPr>
          <p:nvPr/>
        </p:nvSpPr>
        <p:spPr bwMode="auto">
          <a:xfrm>
            <a:off x="4139952" y="995582"/>
            <a:ext cx="6607166" cy="1015663"/>
          </a:xfrm>
          <a:prstGeom prst="rect">
            <a:avLst/>
          </a:prstGeom>
          <a:noFill/>
          <a:extLst/>
        </p:spPr>
        <p:txBody>
          <a:bodyPr vert="horz" wrap="square">
            <a:spAutoFit/>
          </a:bodyPr>
          <a:lstStyle>
            <a:defPPr>
              <a:defRPr lang="zh-CN"/>
            </a:defPPr>
            <a:lvl1pPr algn="ctr" fontAlgn="auto">
              <a:spcBef>
                <a:spcPts val="0"/>
              </a:spcBef>
              <a:spcAft>
                <a:spcPts val="0"/>
              </a:spcAft>
              <a:defRPr sz="3200" b="0">
                <a:solidFill>
                  <a:schemeClr val="tx1">
                    <a:lumMod val="85000"/>
                    <a:lumOff val="15000"/>
                  </a:schemeClr>
                </a:solidFill>
                <a:effectLst/>
                <a:latin typeface="汉仪大宋简" panose="02010609000101010101" pitchFamily="49" charset="-122"/>
                <a:ea typeface="汉仪大宋简" panose="02010609000101010101" pitchFamily="49" charset="-122"/>
              </a:defRPr>
            </a:lvl1pPr>
          </a:lstStyle>
          <a:p>
            <a:pPr algn="l" defTabSz="685800"/>
            <a:r>
              <a:rPr lang="zh-CN" altLang="en-US" sz="6000" b="1" dirty="0">
                <a:solidFill>
                  <a:prstClr val="white">
                    <a:alpha val="90000"/>
                  </a:prstClr>
                </a:solidFill>
                <a:latin typeface="黑体" panose="02010609060101010101" pitchFamily="49" charset="-122"/>
                <a:ea typeface="黑体" panose="02010609060101010101" pitchFamily="49" charset="-122"/>
                <a:cs typeface="Arial Unicode MS" panose="020B0604020202020204" pitchFamily="34" charset="-122"/>
              </a:rPr>
              <a:t>悠途</a:t>
            </a:r>
          </a:p>
        </p:txBody>
      </p:sp>
      <p:grpSp>
        <p:nvGrpSpPr>
          <p:cNvPr id="174" name="组合 173"/>
          <p:cNvGrpSpPr/>
          <p:nvPr/>
        </p:nvGrpSpPr>
        <p:grpSpPr>
          <a:xfrm>
            <a:off x="1775300" y="4631566"/>
            <a:ext cx="519572" cy="80678"/>
            <a:chOff x="539909" y="2927848"/>
            <a:chExt cx="956838" cy="148576"/>
          </a:xfrm>
        </p:grpSpPr>
        <p:sp>
          <p:nvSpPr>
            <p:cNvPr id="134" name="矩形 133"/>
            <p:cNvSpPr/>
            <p:nvPr/>
          </p:nvSpPr>
          <p:spPr>
            <a:xfrm>
              <a:off x="539909" y="2927848"/>
              <a:ext cx="148576" cy="148576"/>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6" name="矩形 135"/>
            <p:cNvSpPr/>
            <p:nvPr/>
          </p:nvSpPr>
          <p:spPr>
            <a:xfrm>
              <a:off x="809330" y="2927848"/>
              <a:ext cx="148576" cy="148576"/>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7" name="矩形 136"/>
            <p:cNvSpPr/>
            <p:nvPr/>
          </p:nvSpPr>
          <p:spPr>
            <a:xfrm>
              <a:off x="1078751" y="2927848"/>
              <a:ext cx="148576" cy="148576"/>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8" name="矩形 137"/>
            <p:cNvSpPr/>
            <p:nvPr/>
          </p:nvSpPr>
          <p:spPr>
            <a:xfrm>
              <a:off x="1348171" y="2927848"/>
              <a:ext cx="148576" cy="148576"/>
            </a:xfrm>
            <a:prstGeom prst="rect">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175" name="矩形 174"/>
          <p:cNvSpPr>
            <a:spLocks noChangeArrowheads="1"/>
          </p:cNvSpPr>
          <p:nvPr/>
        </p:nvSpPr>
        <p:spPr bwMode="auto">
          <a:xfrm>
            <a:off x="1547664" y="2838805"/>
            <a:ext cx="76206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25000"/>
              </a:lnSpc>
            </a:pPr>
            <a:r>
              <a:rPr lang="zh-CN" altLang="en-US" sz="2000" b="1" spc="40" dirty="0" smtClean="0">
                <a:solidFill>
                  <a:schemeClr val="bg1">
                    <a:alpha val="80000"/>
                  </a:schemeClr>
                </a:solidFill>
                <a:latin typeface="方正兰亭超细黑简体" panose="02000000000000000000" pitchFamily="2" charset="-122"/>
                <a:ea typeface="方正兰亭超细黑简体" panose="02000000000000000000" pitchFamily="2" charset="-122"/>
                <a:cs typeface="Arial" panose="020B0604020202020204" pitchFamily="34" charset="0"/>
              </a:rPr>
              <a:t> </a:t>
            </a:r>
            <a:r>
              <a:rPr lang="zh-CN" altLang="en-US" sz="2400" b="1" spc="40" dirty="0" smtClean="0">
                <a:solidFill>
                  <a:schemeClr val="bg1">
                    <a:alpha val="80000"/>
                  </a:schemeClr>
                </a:solidFill>
                <a:latin typeface="黑体" panose="02010609060101010101" pitchFamily="49" charset="-122"/>
                <a:ea typeface="黑体" panose="02010609060101010101" pitchFamily="49" charset="-122"/>
                <a:cs typeface="Arial" panose="020B0604020202020204" pitchFamily="34" charset="0"/>
              </a:rPr>
              <a:t>我是一个有梦想的咸鱼，它也是一个有梦想的</a:t>
            </a:r>
            <a:r>
              <a:rPr lang="en-US" altLang="zh-CN" sz="2400" b="1" spc="40" dirty="0" smtClean="0">
                <a:solidFill>
                  <a:schemeClr val="bg1">
                    <a:alpha val="80000"/>
                  </a:schemeClr>
                </a:solidFill>
                <a:latin typeface="黑体" panose="02010609060101010101" pitchFamily="49" charset="-122"/>
                <a:ea typeface="黑体" panose="02010609060101010101" pitchFamily="49" charset="-122"/>
                <a:cs typeface="Arial" panose="020B0604020202020204" pitchFamily="34" charset="0"/>
              </a:rPr>
              <a:t>app</a:t>
            </a:r>
          </a:p>
        </p:txBody>
      </p:sp>
      <p:pic>
        <p:nvPicPr>
          <p:cNvPr id="33" name="图片 32" descr="C:\Users\承琪\Documents\Tencent Files\756812854\Image\7DFA99A455E56FED9465900BBE3E04C"/>
          <p:cNvPicPr/>
          <p:nvPr/>
        </p:nvPicPr>
        <p:blipFill rotWithShape="1">
          <a:blip r:embed="rId4" cstate="print">
            <a:extLst>
              <a:ext uri="{28A0092B-C50C-407E-A947-70E740481C1C}">
                <a14:useLocalDpi xmlns:a14="http://schemas.microsoft.com/office/drawing/2010/main" val="0"/>
              </a:ext>
            </a:extLst>
          </a:blip>
          <a:srcRect l="8728" t="7706" r="8308" b="8103"/>
          <a:stretch/>
        </p:blipFill>
        <p:spPr bwMode="auto">
          <a:xfrm>
            <a:off x="6084168" y="1029904"/>
            <a:ext cx="936104" cy="947018"/>
          </a:xfrm>
          <a:prstGeom prst="rect">
            <a:avLst/>
          </a:prstGeom>
          <a:noFill/>
          <a:ln>
            <a:noFill/>
          </a:ln>
          <a:extLst>
            <a:ext uri="{53640926-AAD7-44D8-BBD7-CCE9431645EC}">
              <a14:shadowObscured xmlns:a14="http://schemas.microsoft.com/office/drawing/2010/main"/>
            </a:ext>
          </a:extLst>
        </p:spPr>
      </p:pic>
      <p:sp>
        <p:nvSpPr>
          <p:cNvPr id="2" name="文本框 1"/>
          <p:cNvSpPr txBox="1"/>
          <p:nvPr/>
        </p:nvSpPr>
        <p:spPr>
          <a:xfrm>
            <a:off x="5724128" y="3814039"/>
            <a:ext cx="2736304" cy="369332"/>
          </a:xfrm>
          <a:prstGeom prst="rect">
            <a:avLst/>
          </a:prstGeom>
          <a:noFill/>
        </p:spPr>
        <p:txBody>
          <a:bodyPr wrap="square" rtlCol="0">
            <a:spAutoFit/>
          </a:bodyPr>
          <a:lstStyle/>
          <a:p>
            <a:r>
              <a:rPr kumimoji="1" lang="zh-CN" altLang="en-US" dirty="0" smtClean="0">
                <a:solidFill>
                  <a:schemeClr val="bg1"/>
                </a:solidFill>
              </a:rPr>
              <a:t>队名</a:t>
            </a:r>
            <a:r>
              <a:rPr kumimoji="1" lang="zh-CN" altLang="en-US" dirty="0" smtClean="0">
                <a:solidFill>
                  <a:schemeClr val="bg1"/>
                </a:solidFill>
              </a:rPr>
              <a:t>：</a:t>
            </a:r>
            <a:r>
              <a:rPr kumimoji="1" lang="en-US" altLang="zh-CN" dirty="0" smtClean="0">
                <a:solidFill>
                  <a:schemeClr val="bg1"/>
                </a:solidFill>
              </a:rPr>
              <a:t>Ad</a:t>
            </a:r>
            <a:r>
              <a:rPr kumimoji="1" lang="zh-CN" altLang="en-US" dirty="0" smtClean="0">
                <a:solidFill>
                  <a:schemeClr val="bg1"/>
                </a:solidFill>
              </a:rPr>
              <a:t>钙奶</a:t>
            </a:r>
            <a:endParaRPr kumimoji="1" lang="en-US" altLang="zh-CN" dirty="0" smtClean="0">
              <a:solidFill>
                <a:schemeClr val="bg1"/>
              </a:solidFill>
            </a:endParaRPr>
          </a:p>
        </p:txBody>
      </p:sp>
    </p:spTree>
    <p:extLst>
      <p:ext uri="{BB962C8B-B14F-4D97-AF65-F5344CB8AC3E}">
        <p14:creationId xmlns:p14="http://schemas.microsoft.com/office/powerpoint/2010/main" val="30303373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fade">
                                      <p:cBhvr>
                                        <p:cTn id="12" dur="1000"/>
                                        <p:tgtEl>
                                          <p:spTgt spid="175"/>
                                        </p:tgtEl>
                                      </p:cBhvr>
                                    </p:animEffect>
                                    <p:anim calcmode="lin" valueType="num">
                                      <p:cBhvr>
                                        <p:cTn id="13" dur="1000" fill="hold"/>
                                        <p:tgtEl>
                                          <p:spTgt spid="175"/>
                                        </p:tgtEl>
                                        <p:attrNameLst>
                                          <p:attrName>ppt_x</p:attrName>
                                        </p:attrNameLst>
                                      </p:cBhvr>
                                      <p:tavLst>
                                        <p:tav tm="0">
                                          <p:val>
                                            <p:strVal val="#ppt_x"/>
                                          </p:val>
                                        </p:tav>
                                        <p:tav tm="100000">
                                          <p:val>
                                            <p:strVal val="#ppt_x"/>
                                          </p:val>
                                        </p:tav>
                                      </p:tavLst>
                                    </p:anim>
                                    <p:anim calcmode="lin" valueType="num">
                                      <p:cBhvr>
                                        <p:cTn id="14" dur="1000" fill="hold"/>
                                        <p:tgtEl>
                                          <p:spTgt spid="175"/>
                                        </p:tgtEl>
                                        <p:attrNameLst>
                                          <p:attrName>ppt_y</p:attrName>
                                        </p:attrNameLst>
                                      </p:cBhvr>
                                      <p:tavLst>
                                        <p:tav tm="0">
                                          <p:val>
                                            <p:strVal val="#ppt_y+.1"/>
                                          </p:val>
                                        </p:tav>
                                        <p:tav tm="100000">
                                          <p:val>
                                            <p:strVal val="#ppt_y"/>
                                          </p:val>
                                        </p:tav>
                                      </p:tavLst>
                                    </p:anim>
                                  </p:childTnLst>
                                </p:cTn>
                              </p:par>
                              <p:par>
                                <p:cTn id="15" presetID="22" presetClass="entr" presetSubtype="1" fill="hold" nodeType="withEffect">
                                  <p:stCondLst>
                                    <p:cond delay="2000"/>
                                  </p:stCondLst>
                                  <p:childTnLst>
                                    <p:set>
                                      <p:cBhvr>
                                        <p:cTn id="16" dur="1" fill="hold">
                                          <p:stCondLst>
                                            <p:cond delay="0"/>
                                          </p:stCondLst>
                                        </p:cTn>
                                        <p:tgtEl>
                                          <p:spTgt spid="174"/>
                                        </p:tgtEl>
                                        <p:attrNameLst>
                                          <p:attrName>style.visibility</p:attrName>
                                        </p:attrNameLst>
                                      </p:cBhvr>
                                      <p:to>
                                        <p:strVal val="visible"/>
                                      </p:to>
                                    </p:set>
                                    <p:animEffect transition="in" filter="wipe(up)">
                                      <p:cBhvr>
                                        <p:cTn id="17" dur="500"/>
                                        <p:tgtEl>
                                          <p:spTgt spid="174"/>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7" grpId="0"/>
      <p:bldP spid="1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108520" y="255288"/>
            <a:ext cx="3082274" cy="461665"/>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r>
              <a:rPr lang="zh-CN" altLang="en-US" sz="2400" dirty="0" smtClean="0">
                <a:solidFill>
                  <a:prstClr val="black">
                    <a:lumMod val="50000"/>
                    <a:lumOff val="50000"/>
                  </a:prstClr>
                </a:solidFill>
                <a:latin typeface="微软雅黑" panose="020B0503020204020204" pitchFamily="34" charset="-122"/>
                <a:ea typeface="微软雅黑" panose="020B0503020204020204" pitchFamily="34" charset="-122"/>
              </a:rPr>
              <a:t>还未决定去哪</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6601"/>
          <a:stretch/>
        </p:blipFill>
        <p:spPr>
          <a:xfrm>
            <a:off x="2628435" y="851499"/>
            <a:ext cx="1728192" cy="3329124"/>
          </a:xfrm>
          <a:prstGeom prst="rect">
            <a:avLst/>
          </a:prstGeom>
        </p:spPr>
      </p:pic>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t="6601"/>
          <a:stretch/>
        </p:blipFill>
        <p:spPr>
          <a:xfrm>
            <a:off x="4717318" y="841516"/>
            <a:ext cx="1756332" cy="3383332"/>
          </a:xfrm>
          <a:prstGeom prst="rect">
            <a:avLst/>
          </a:prstGeom>
        </p:spPr>
      </p:pic>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t="6601"/>
          <a:stretch/>
        </p:blipFill>
        <p:spPr>
          <a:xfrm>
            <a:off x="539552" y="851499"/>
            <a:ext cx="1728192" cy="3329125"/>
          </a:xfrm>
          <a:prstGeom prst="rect">
            <a:avLst/>
          </a:prstGeom>
        </p:spPr>
      </p:pic>
      <p:pic>
        <p:nvPicPr>
          <p:cNvPr id="17" name="图片 16"/>
          <p:cNvPicPr>
            <a:picLocks noChangeAspect="1"/>
          </p:cNvPicPr>
          <p:nvPr/>
        </p:nvPicPr>
        <p:blipFill rotWithShape="1">
          <a:blip r:embed="rId5" cstate="print">
            <a:extLst>
              <a:ext uri="{28A0092B-C50C-407E-A947-70E740481C1C}">
                <a14:useLocalDpi xmlns:a14="http://schemas.microsoft.com/office/drawing/2010/main" val="0"/>
              </a:ext>
            </a:extLst>
          </a:blip>
          <a:srcRect t="6601"/>
          <a:stretch/>
        </p:blipFill>
        <p:spPr>
          <a:xfrm>
            <a:off x="6842770" y="887750"/>
            <a:ext cx="1738550" cy="3349078"/>
          </a:xfrm>
          <a:prstGeom prst="rect">
            <a:avLst/>
          </a:prstGeom>
        </p:spPr>
      </p:pic>
    </p:spTree>
    <p:extLst>
      <p:ext uri="{BB962C8B-B14F-4D97-AF65-F5344CB8AC3E}">
        <p14:creationId xmlns:p14="http://schemas.microsoft.com/office/powerpoint/2010/main" val="243070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142816" y="289758"/>
            <a:ext cx="3082274" cy="461665"/>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r>
              <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rPr>
              <a:t>仅决定</a:t>
            </a:r>
            <a:r>
              <a:rPr lang="zh-CN" altLang="en-US" sz="2400" dirty="0" smtClean="0">
                <a:solidFill>
                  <a:prstClr val="black">
                    <a:lumMod val="50000"/>
                    <a:lumOff val="50000"/>
                  </a:prstClr>
                </a:solidFill>
                <a:latin typeface="微软雅黑" panose="020B0503020204020204" pitchFamily="34" charset="-122"/>
                <a:ea typeface="微软雅黑" panose="020B0503020204020204" pitchFamily="34" charset="-122"/>
              </a:rPr>
              <a:t>了目的地</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6601"/>
          <a:stretch/>
        </p:blipFill>
        <p:spPr>
          <a:xfrm>
            <a:off x="539552" y="961203"/>
            <a:ext cx="1783592" cy="3435846"/>
          </a:xfrm>
          <a:prstGeom prst="rect">
            <a:avLst/>
          </a:prstGeom>
        </p:spPr>
      </p:pic>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t="6601"/>
          <a:stretch/>
        </p:blipFill>
        <p:spPr>
          <a:xfrm>
            <a:off x="2771800" y="961203"/>
            <a:ext cx="1783592" cy="3435846"/>
          </a:xfrm>
          <a:prstGeom prst="rect">
            <a:avLst/>
          </a:prstGeom>
        </p:spPr>
      </p:pic>
      <p:pic>
        <p:nvPicPr>
          <p:cNvPr id="16" name="图片 15"/>
          <p:cNvPicPr>
            <a:picLocks noChangeAspect="1"/>
          </p:cNvPicPr>
          <p:nvPr/>
        </p:nvPicPr>
        <p:blipFill rotWithShape="1">
          <a:blip r:embed="rId4" cstate="print">
            <a:extLst>
              <a:ext uri="{28A0092B-C50C-407E-A947-70E740481C1C}">
                <a14:useLocalDpi xmlns:a14="http://schemas.microsoft.com/office/drawing/2010/main" val="0"/>
              </a:ext>
            </a:extLst>
          </a:blip>
          <a:srcRect t="6601"/>
          <a:stretch/>
        </p:blipFill>
        <p:spPr>
          <a:xfrm>
            <a:off x="4959021" y="961204"/>
            <a:ext cx="1800200" cy="3467838"/>
          </a:xfrm>
          <a:prstGeom prst="rect">
            <a:avLst/>
          </a:prstGeom>
        </p:spPr>
      </p:pic>
      <p:pic>
        <p:nvPicPr>
          <p:cNvPr id="17" name="图片 16"/>
          <p:cNvPicPr>
            <a:picLocks noChangeAspect="1"/>
          </p:cNvPicPr>
          <p:nvPr/>
        </p:nvPicPr>
        <p:blipFill rotWithShape="1">
          <a:blip r:embed="rId5" cstate="print">
            <a:extLst>
              <a:ext uri="{28A0092B-C50C-407E-A947-70E740481C1C}">
                <a14:useLocalDpi xmlns:a14="http://schemas.microsoft.com/office/drawing/2010/main" val="0"/>
              </a:ext>
            </a:extLst>
          </a:blip>
          <a:srcRect t="6601"/>
          <a:stretch/>
        </p:blipFill>
        <p:spPr>
          <a:xfrm>
            <a:off x="7133369" y="961203"/>
            <a:ext cx="1800200" cy="3467839"/>
          </a:xfrm>
          <a:prstGeom prst="rect">
            <a:avLst/>
          </a:prstGeom>
        </p:spPr>
      </p:pic>
    </p:spTree>
    <p:extLst>
      <p:ext uri="{BB962C8B-B14F-4D97-AF65-F5344CB8AC3E}">
        <p14:creationId xmlns:p14="http://schemas.microsoft.com/office/powerpoint/2010/main" val="57010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755426" y="300743"/>
            <a:ext cx="3082274" cy="461665"/>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r>
              <a:rPr lang="zh-CN" altLang="en-US" sz="2400" dirty="0" smtClean="0">
                <a:solidFill>
                  <a:prstClr val="black">
                    <a:lumMod val="50000"/>
                    <a:lumOff val="50000"/>
                  </a:prstClr>
                </a:solidFill>
                <a:latin typeface="微软雅黑" panose="020B0503020204020204" pitchFamily="34" charset="-122"/>
                <a:ea typeface="微软雅黑" panose="020B0503020204020204" pitchFamily="34" charset="-122"/>
              </a:rPr>
              <a:t>最终生成专属攻略</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5" name="椭圆 14"/>
          <p:cNvSpPr/>
          <p:nvPr/>
        </p:nvSpPr>
        <p:spPr>
          <a:xfrm>
            <a:off x="228600" y="301228"/>
            <a:ext cx="526826" cy="526826"/>
          </a:xfrm>
          <a:prstGeom prst="ellipse">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33" name="组合 32"/>
          <p:cNvGrpSpPr/>
          <p:nvPr/>
        </p:nvGrpSpPr>
        <p:grpSpPr>
          <a:xfrm>
            <a:off x="315795" y="408700"/>
            <a:ext cx="352435" cy="301290"/>
            <a:chOff x="787186" y="1504949"/>
            <a:chExt cx="844922" cy="722309"/>
          </a:xfrm>
          <a:solidFill>
            <a:schemeClr val="bg1"/>
          </a:solidFill>
        </p:grpSpPr>
        <p:sp>
          <p:nvSpPr>
            <p:cNvPr id="34" name="Freeform 16"/>
            <p:cNvSpPr>
              <a:spLocks noEditPoints="1"/>
            </p:cNvSpPr>
            <p:nvPr/>
          </p:nvSpPr>
          <p:spPr bwMode="auto">
            <a:xfrm>
              <a:off x="1206460" y="1671925"/>
              <a:ext cx="425648" cy="555333"/>
            </a:xfrm>
            <a:custGeom>
              <a:avLst/>
              <a:gdLst>
                <a:gd name="T0" fmla="*/ 82 w 345"/>
                <a:gd name="T1" fmla="*/ 109 h 541"/>
                <a:gd name="T2" fmla="*/ 173 w 345"/>
                <a:gd name="T3" fmla="*/ 0 h 541"/>
                <a:gd name="T4" fmla="*/ 263 w 345"/>
                <a:gd name="T5" fmla="*/ 109 h 541"/>
                <a:gd name="T6" fmla="*/ 173 w 345"/>
                <a:gd name="T7" fmla="*/ 245 h 541"/>
                <a:gd name="T8" fmla="*/ 82 w 345"/>
                <a:gd name="T9" fmla="*/ 109 h 541"/>
                <a:gd name="T10" fmla="*/ 345 w 345"/>
                <a:gd name="T11" fmla="*/ 385 h 541"/>
                <a:gd name="T12" fmla="*/ 345 w 345"/>
                <a:gd name="T13" fmla="*/ 541 h 541"/>
                <a:gd name="T14" fmla="*/ 0 w 345"/>
                <a:gd name="T15" fmla="*/ 541 h 541"/>
                <a:gd name="T16" fmla="*/ 0 w 345"/>
                <a:gd name="T17" fmla="*/ 385 h 541"/>
                <a:gd name="T18" fmla="*/ 130 w 345"/>
                <a:gd name="T19" fmla="*/ 258 h 541"/>
                <a:gd name="T20" fmla="*/ 216 w 345"/>
                <a:gd name="T21" fmla="*/ 258 h 541"/>
                <a:gd name="T22" fmla="*/ 345 w 345"/>
                <a:gd name="T23" fmla="*/ 385 h 541"/>
                <a:gd name="T24" fmla="*/ 173 w 345"/>
                <a:gd name="T25" fmla="*/ 307 h 541"/>
                <a:gd name="T26" fmla="*/ 208 w 345"/>
                <a:gd name="T27" fmla="*/ 274 h 541"/>
                <a:gd name="T28" fmla="*/ 138 w 345"/>
                <a:gd name="T29" fmla="*/ 274 h 541"/>
                <a:gd name="T30" fmla="*/ 172 w 345"/>
                <a:gd name="T31" fmla="*/ 307 h 541"/>
                <a:gd name="T32" fmla="*/ 145 w 345"/>
                <a:gd name="T33" fmla="*/ 477 h 541"/>
                <a:gd name="T34" fmla="*/ 174 w 345"/>
                <a:gd name="T35" fmla="*/ 503 h 541"/>
                <a:gd name="T36" fmla="*/ 203 w 345"/>
                <a:gd name="T37" fmla="*/ 477 h 541"/>
                <a:gd name="T38" fmla="*/ 173 w 345"/>
                <a:gd name="T39" fmla="*/ 30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5" h="541">
                  <a:moveTo>
                    <a:pt x="82" y="109"/>
                  </a:moveTo>
                  <a:cubicBezTo>
                    <a:pt x="82" y="33"/>
                    <a:pt x="123" y="0"/>
                    <a:pt x="173" y="0"/>
                  </a:cubicBezTo>
                  <a:cubicBezTo>
                    <a:pt x="223" y="0"/>
                    <a:pt x="263" y="33"/>
                    <a:pt x="263" y="109"/>
                  </a:cubicBezTo>
                  <a:cubicBezTo>
                    <a:pt x="263" y="184"/>
                    <a:pt x="223" y="245"/>
                    <a:pt x="173" y="245"/>
                  </a:cubicBezTo>
                  <a:cubicBezTo>
                    <a:pt x="123" y="245"/>
                    <a:pt x="82" y="184"/>
                    <a:pt x="82" y="109"/>
                  </a:cubicBezTo>
                  <a:close/>
                  <a:moveTo>
                    <a:pt x="345" y="385"/>
                  </a:moveTo>
                  <a:cubicBezTo>
                    <a:pt x="345" y="541"/>
                    <a:pt x="345" y="541"/>
                    <a:pt x="345" y="541"/>
                  </a:cubicBezTo>
                  <a:cubicBezTo>
                    <a:pt x="0" y="541"/>
                    <a:pt x="0" y="541"/>
                    <a:pt x="0" y="541"/>
                  </a:cubicBezTo>
                  <a:cubicBezTo>
                    <a:pt x="0" y="385"/>
                    <a:pt x="0" y="385"/>
                    <a:pt x="0" y="385"/>
                  </a:cubicBezTo>
                  <a:cubicBezTo>
                    <a:pt x="0" y="296"/>
                    <a:pt x="58" y="258"/>
                    <a:pt x="130" y="258"/>
                  </a:cubicBezTo>
                  <a:cubicBezTo>
                    <a:pt x="216" y="258"/>
                    <a:pt x="216" y="258"/>
                    <a:pt x="216" y="258"/>
                  </a:cubicBezTo>
                  <a:cubicBezTo>
                    <a:pt x="287" y="258"/>
                    <a:pt x="345" y="296"/>
                    <a:pt x="345" y="385"/>
                  </a:cubicBezTo>
                  <a:close/>
                  <a:moveTo>
                    <a:pt x="173" y="307"/>
                  </a:moveTo>
                  <a:cubicBezTo>
                    <a:pt x="208" y="274"/>
                    <a:pt x="208" y="274"/>
                    <a:pt x="208" y="274"/>
                  </a:cubicBezTo>
                  <a:cubicBezTo>
                    <a:pt x="138" y="274"/>
                    <a:pt x="138" y="274"/>
                    <a:pt x="138" y="274"/>
                  </a:cubicBezTo>
                  <a:cubicBezTo>
                    <a:pt x="172" y="307"/>
                    <a:pt x="172" y="307"/>
                    <a:pt x="172" y="307"/>
                  </a:cubicBezTo>
                  <a:cubicBezTo>
                    <a:pt x="145" y="477"/>
                    <a:pt x="145" y="477"/>
                    <a:pt x="145" y="477"/>
                  </a:cubicBezTo>
                  <a:cubicBezTo>
                    <a:pt x="174" y="503"/>
                    <a:pt x="174" y="503"/>
                    <a:pt x="174" y="503"/>
                  </a:cubicBezTo>
                  <a:cubicBezTo>
                    <a:pt x="203" y="477"/>
                    <a:pt x="203" y="477"/>
                    <a:pt x="203" y="477"/>
                  </a:cubicBezTo>
                  <a:lnTo>
                    <a:pt x="173" y="3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35" name="Freeform 16"/>
            <p:cNvSpPr>
              <a:spLocks noEditPoints="1"/>
            </p:cNvSpPr>
            <p:nvPr/>
          </p:nvSpPr>
          <p:spPr bwMode="auto">
            <a:xfrm>
              <a:off x="787186" y="1504949"/>
              <a:ext cx="553630" cy="722309"/>
            </a:xfrm>
            <a:custGeom>
              <a:avLst/>
              <a:gdLst>
                <a:gd name="T0" fmla="*/ 82 w 345"/>
                <a:gd name="T1" fmla="*/ 109 h 541"/>
                <a:gd name="T2" fmla="*/ 173 w 345"/>
                <a:gd name="T3" fmla="*/ 0 h 541"/>
                <a:gd name="T4" fmla="*/ 263 w 345"/>
                <a:gd name="T5" fmla="*/ 109 h 541"/>
                <a:gd name="T6" fmla="*/ 173 w 345"/>
                <a:gd name="T7" fmla="*/ 245 h 541"/>
                <a:gd name="T8" fmla="*/ 82 w 345"/>
                <a:gd name="T9" fmla="*/ 109 h 541"/>
                <a:gd name="T10" fmla="*/ 345 w 345"/>
                <a:gd name="T11" fmla="*/ 385 h 541"/>
                <a:gd name="T12" fmla="*/ 345 w 345"/>
                <a:gd name="T13" fmla="*/ 541 h 541"/>
                <a:gd name="T14" fmla="*/ 0 w 345"/>
                <a:gd name="T15" fmla="*/ 541 h 541"/>
                <a:gd name="T16" fmla="*/ 0 w 345"/>
                <a:gd name="T17" fmla="*/ 385 h 541"/>
                <a:gd name="T18" fmla="*/ 130 w 345"/>
                <a:gd name="T19" fmla="*/ 258 h 541"/>
                <a:gd name="T20" fmla="*/ 216 w 345"/>
                <a:gd name="T21" fmla="*/ 258 h 541"/>
                <a:gd name="T22" fmla="*/ 345 w 345"/>
                <a:gd name="T23" fmla="*/ 385 h 541"/>
                <a:gd name="T24" fmla="*/ 173 w 345"/>
                <a:gd name="T25" fmla="*/ 307 h 541"/>
                <a:gd name="T26" fmla="*/ 208 w 345"/>
                <a:gd name="T27" fmla="*/ 274 h 541"/>
                <a:gd name="T28" fmla="*/ 138 w 345"/>
                <a:gd name="T29" fmla="*/ 274 h 541"/>
                <a:gd name="T30" fmla="*/ 172 w 345"/>
                <a:gd name="T31" fmla="*/ 307 h 541"/>
                <a:gd name="T32" fmla="*/ 145 w 345"/>
                <a:gd name="T33" fmla="*/ 477 h 541"/>
                <a:gd name="T34" fmla="*/ 174 w 345"/>
                <a:gd name="T35" fmla="*/ 503 h 541"/>
                <a:gd name="T36" fmla="*/ 203 w 345"/>
                <a:gd name="T37" fmla="*/ 477 h 541"/>
                <a:gd name="T38" fmla="*/ 173 w 345"/>
                <a:gd name="T39" fmla="*/ 30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5" h="541">
                  <a:moveTo>
                    <a:pt x="82" y="109"/>
                  </a:moveTo>
                  <a:cubicBezTo>
                    <a:pt x="82" y="33"/>
                    <a:pt x="123" y="0"/>
                    <a:pt x="173" y="0"/>
                  </a:cubicBezTo>
                  <a:cubicBezTo>
                    <a:pt x="223" y="0"/>
                    <a:pt x="263" y="33"/>
                    <a:pt x="263" y="109"/>
                  </a:cubicBezTo>
                  <a:cubicBezTo>
                    <a:pt x="263" y="184"/>
                    <a:pt x="223" y="245"/>
                    <a:pt x="173" y="245"/>
                  </a:cubicBezTo>
                  <a:cubicBezTo>
                    <a:pt x="123" y="245"/>
                    <a:pt x="82" y="184"/>
                    <a:pt x="82" y="109"/>
                  </a:cubicBezTo>
                  <a:close/>
                  <a:moveTo>
                    <a:pt x="345" y="385"/>
                  </a:moveTo>
                  <a:cubicBezTo>
                    <a:pt x="345" y="541"/>
                    <a:pt x="345" y="541"/>
                    <a:pt x="345" y="541"/>
                  </a:cubicBezTo>
                  <a:cubicBezTo>
                    <a:pt x="0" y="541"/>
                    <a:pt x="0" y="541"/>
                    <a:pt x="0" y="541"/>
                  </a:cubicBezTo>
                  <a:cubicBezTo>
                    <a:pt x="0" y="385"/>
                    <a:pt x="0" y="385"/>
                    <a:pt x="0" y="385"/>
                  </a:cubicBezTo>
                  <a:cubicBezTo>
                    <a:pt x="0" y="296"/>
                    <a:pt x="58" y="258"/>
                    <a:pt x="130" y="258"/>
                  </a:cubicBezTo>
                  <a:cubicBezTo>
                    <a:pt x="216" y="258"/>
                    <a:pt x="216" y="258"/>
                    <a:pt x="216" y="258"/>
                  </a:cubicBezTo>
                  <a:cubicBezTo>
                    <a:pt x="287" y="258"/>
                    <a:pt x="345" y="296"/>
                    <a:pt x="345" y="385"/>
                  </a:cubicBezTo>
                  <a:close/>
                  <a:moveTo>
                    <a:pt x="173" y="307"/>
                  </a:moveTo>
                  <a:cubicBezTo>
                    <a:pt x="208" y="274"/>
                    <a:pt x="208" y="274"/>
                    <a:pt x="208" y="274"/>
                  </a:cubicBezTo>
                  <a:cubicBezTo>
                    <a:pt x="138" y="274"/>
                    <a:pt x="138" y="274"/>
                    <a:pt x="138" y="274"/>
                  </a:cubicBezTo>
                  <a:cubicBezTo>
                    <a:pt x="172" y="307"/>
                    <a:pt x="172" y="307"/>
                    <a:pt x="172" y="307"/>
                  </a:cubicBezTo>
                  <a:cubicBezTo>
                    <a:pt x="145" y="477"/>
                    <a:pt x="145" y="477"/>
                    <a:pt x="145" y="477"/>
                  </a:cubicBezTo>
                  <a:cubicBezTo>
                    <a:pt x="174" y="503"/>
                    <a:pt x="174" y="503"/>
                    <a:pt x="174" y="503"/>
                  </a:cubicBezTo>
                  <a:cubicBezTo>
                    <a:pt x="203" y="477"/>
                    <a:pt x="203" y="477"/>
                    <a:pt x="203" y="477"/>
                  </a:cubicBezTo>
                  <a:lnTo>
                    <a:pt x="173" y="3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8000"/>
          <a:stretch/>
        </p:blipFill>
        <p:spPr>
          <a:xfrm>
            <a:off x="1547664" y="915566"/>
            <a:ext cx="1874082" cy="3579862"/>
          </a:xfrm>
          <a:prstGeom prst="rect">
            <a:avLst/>
          </a:prstGeom>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t="8000"/>
          <a:stretch/>
        </p:blipFill>
        <p:spPr>
          <a:xfrm>
            <a:off x="5220072" y="919146"/>
            <a:ext cx="1872208" cy="3576282"/>
          </a:xfrm>
          <a:prstGeom prst="rect">
            <a:avLst/>
          </a:prstGeom>
        </p:spPr>
      </p:pic>
    </p:spTree>
    <p:extLst>
      <p:ext uri="{BB962C8B-B14F-4D97-AF65-F5344CB8AC3E}">
        <p14:creationId xmlns:p14="http://schemas.microsoft.com/office/powerpoint/2010/main" val="143911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7421" y="1262469"/>
            <a:ext cx="2715234" cy="2738152"/>
            <a:chOff x="950230" y="2171701"/>
            <a:chExt cx="2170194" cy="2170194"/>
          </a:xfrm>
        </p:grpSpPr>
        <p:sp>
          <p:nvSpPr>
            <p:cNvPr id="58" name="椭圆 57"/>
            <p:cNvSpPr/>
            <p:nvPr/>
          </p:nvSpPr>
          <p:spPr>
            <a:xfrm>
              <a:off x="950230" y="2171701"/>
              <a:ext cx="2170194" cy="2170194"/>
            </a:xfrm>
            <a:prstGeom prst="ellipse">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90" name="矩形 25"/>
            <p:cNvSpPr>
              <a:spLocks noChangeArrowheads="1"/>
            </p:cNvSpPr>
            <p:nvPr/>
          </p:nvSpPr>
          <p:spPr bwMode="auto">
            <a:xfrm>
              <a:off x="1062526" y="2762007"/>
              <a:ext cx="1586700" cy="9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lnSpc>
                  <a:spcPct val="125000"/>
                </a:lnSpc>
              </a:pPr>
              <a:r>
                <a:rPr lang="zh-CN" altLang="en-US" sz="1400" b="1" spc="40" dirty="0" smtClean="0">
                  <a:solidFill>
                    <a:schemeClr val="bg1"/>
                  </a:solidFill>
                  <a:latin typeface="微软雅黑" panose="020B0503020204020204" pitchFamily="34" charset="-122"/>
                  <a:cs typeface="Arial" panose="020B0604020202020204" pitchFamily="34" charset="0"/>
                </a:rPr>
                <a:t>根据您不同的旅游需求、目的或者旅游区域进行更加贴心化的推荐与服务。</a:t>
              </a:r>
              <a:endParaRPr lang="en-US" altLang="zh-CN" sz="1400" b="1" spc="40" dirty="0">
                <a:solidFill>
                  <a:schemeClr val="bg1"/>
                </a:solidFill>
                <a:latin typeface="微软雅黑" panose="020B0503020204020204" pitchFamily="34" charset="-122"/>
                <a:cs typeface="Arial" panose="020B0604020202020204" pitchFamily="34" charset="0"/>
              </a:endParaRPr>
            </a:p>
          </p:txBody>
        </p:sp>
        <p:sp>
          <p:nvSpPr>
            <p:cNvPr id="91" name="TextBox 36"/>
            <p:cNvSpPr txBox="1"/>
            <p:nvPr/>
          </p:nvSpPr>
          <p:spPr bwMode="auto">
            <a:xfrm>
              <a:off x="1423920" y="2358999"/>
              <a:ext cx="1351462" cy="292724"/>
            </a:xfrm>
            <a:prstGeom prst="rect">
              <a:avLst/>
            </a:prstGeom>
            <a:noFill/>
          </p:spPr>
          <p:txBody>
            <a:bodyPr wrap="square">
              <a:spAutoFit/>
            </a:bodyPr>
            <a:lstStyle/>
            <a:p>
              <a:pPr defTabSz="685800">
                <a:defRPr/>
              </a:pPr>
              <a:r>
                <a:rPr lang="zh-CN" altLang="en-US" dirty="0" smtClean="0">
                  <a:solidFill>
                    <a:prstClr val="white"/>
                  </a:solidFill>
                  <a:latin typeface="微软雅黑" panose="020B0503020204020204" pitchFamily="34" charset="-122"/>
                  <a:ea typeface="微软雅黑" pitchFamily="34" charset="-122"/>
                  <a:cs typeface="Arial" panose="020B0604020202020204" pitchFamily="34" charset="0"/>
                </a:rPr>
                <a:t>推荐更贴心</a:t>
              </a:r>
              <a:endParaRPr lang="zh-CN" altLang="en-US" dirty="0">
                <a:solidFill>
                  <a:prstClr val="white"/>
                </a:solidFill>
                <a:latin typeface="微软雅黑" panose="020B0503020204020204" pitchFamily="34" charset="-122"/>
                <a:ea typeface="微软雅黑" pitchFamily="34" charset="-122"/>
                <a:cs typeface="Arial" panose="020B0604020202020204" pitchFamily="34" charset="0"/>
              </a:endParaRPr>
            </a:p>
          </p:txBody>
        </p:sp>
      </p:grpSp>
      <p:grpSp>
        <p:nvGrpSpPr>
          <p:cNvPr id="4" name="组合 3"/>
          <p:cNvGrpSpPr/>
          <p:nvPr/>
        </p:nvGrpSpPr>
        <p:grpSpPr>
          <a:xfrm>
            <a:off x="3163218" y="1289612"/>
            <a:ext cx="2787987" cy="2810256"/>
            <a:chOff x="2647413" y="2199542"/>
            <a:chExt cx="2170193" cy="2170194"/>
          </a:xfrm>
        </p:grpSpPr>
        <p:sp>
          <p:nvSpPr>
            <p:cNvPr id="76" name="椭圆 75"/>
            <p:cNvSpPr/>
            <p:nvPr/>
          </p:nvSpPr>
          <p:spPr>
            <a:xfrm>
              <a:off x="2647413" y="2199542"/>
              <a:ext cx="2170193" cy="2170194"/>
            </a:xfrm>
            <a:prstGeom prst="ellipse">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3" name="组合 2"/>
            <p:cNvGrpSpPr/>
            <p:nvPr/>
          </p:nvGrpSpPr>
          <p:grpSpPr>
            <a:xfrm>
              <a:off x="2915813" y="2377266"/>
              <a:ext cx="1496205" cy="1818234"/>
              <a:chOff x="2915813" y="2377266"/>
              <a:chExt cx="1496205" cy="1818234"/>
            </a:xfrm>
          </p:grpSpPr>
          <p:sp>
            <p:nvSpPr>
              <p:cNvPr id="92" name="矩形 25"/>
              <p:cNvSpPr>
                <a:spLocks noChangeArrowheads="1"/>
              </p:cNvSpPr>
              <p:nvPr/>
            </p:nvSpPr>
            <p:spPr bwMode="auto">
              <a:xfrm>
                <a:off x="2915813" y="2876389"/>
                <a:ext cx="1273367" cy="131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lnSpc>
                    <a:spcPct val="125000"/>
                  </a:lnSpc>
                </a:pPr>
                <a:r>
                  <a:rPr lang="zh-CN" altLang="en-US" sz="1400" b="1" spc="40" dirty="0" smtClean="0">
                    <a:solidFill>
                      <a:prstClr val="white"/>
                    </a:solidFill>
                    <a:latin typeface="微软雅黑" panose="020B0503020204020204" pitchFamily="34" charset="-122"/>
                    <a:cs typeface="Arial" panose="020B0604020202020204" pitchFamily="34" charset="0"/>
                  </a:rPr>
                  <a:t>用户动动手</a:t>
                </a:r>
                <a:r>
                  <a:rPr lang="zh-CN" altLang="en-US" sz="1400" b="1" spc="40" dirty="0">
                    <a:solidFill>
                      <a:prstClr val="white"/>
                    </a:solidFill>
                    <a:latin typeface="微软雅黑" panose="020B0503020204020204" pitchFamily="34" charset="-122"/>
                    <a:cs typeface="Arial" panose="020B0604020202020204" pitchFamily="34" charset="0"/>
                  </a:rPr>
                  <a:t>指就能轻松完成包括景点、饮食、游玩、住宿等各方面的个性化旅游攻略</a:t>
                </a:r>
                <a:r>
                  <a:rPr lang="zh-CN" altLang="en-US" sz="1400" b="1" spc="40" dirty="0" smtClean="0">
                    <a:solidFill>
                      <a:prstClr val="white"/>
                    </a:solidFill>
                    <a:latin typeface="微软雅黑" panose="020B0503020204020204" pitchFamily="34" charset="-122"/>
                    <a:cs typeface="Arial" panose="020B0604020202020204" pitchFamily="34" charset="0"/>
                  </a:rPr>
                  <a:t>制定。</a:t>
                </a:r>
                <a:endParaRPr lang="en-US" altLang="zh-CN" sz="1400" b="1" spc="40" dirty="0">
                  <a:solidFill>
                    <a:prstClr val="white"/>
                  </a:solidFill>
                  <a:latin typeface="微软雅黑" panose="020B0503020204020204" pitchFamily="34" charset="-122"/>
                  <a:cs typeface="Arial" panose="020B0604020202020204" pitchFamily="34" charset="0"/>
                </a:endParaRPr>
              </a:p>
            </p:txBody>
          </p:sp>
          <p:sp>
            <p:nvSpPr>
              <p:cNvPr id="93" name="TextBox 36"/>
              <p:cNvSpPr txBox="1"/>
              <p:nvPr/>
            </p:nvSpPr>
            <p:spPr bwMode="auto">
              <a:xfrm>
                <a:off x="3228721" y="2377266"/>
                <a:ext cx="1183297" cy="499123"/>
              </a:xfrm>
              <a:prstGeom prst="rect">
                <a:avLst/>
              </a:prstGeom>
              <a:noFill/>
            </p:spPr>
            <p:txBody>
              <a:bodyPr wrap="square">
                <a:spAutoFit/>
              </a:bodyPr>
              <a:lstStyle/>
              <a:p>
                <a:pPr defTabSz="685800">
                  <a:defRPr/>
                </a:pPr>
                <a:r>
                  <a:rPr lang="zh-CN" altLang="en-US" dirty="0" smtClean="0">
                    <a:solidFill>
                      <a:prstClr val="white"/>
                    </a:solidFill>
                    <a:latin typeface="微软雅黑" panose="020B0503020204020204" pitchFamily="34" charset="-122"/>
                    <a:ea typeface="微软雅黑" pitchFamily="34" charset="-122"/>
                    <a:cs typeface="Arial" panose="020B0604020202020204" pitchFamily="34" charset="0"/>
                  </a:rPr>
                  <a:t>信息整合</a:t>
                </a:r>
                <a:endParaRPr lang="en-US" altLang="zh-CN" dirty="0" smtClean="0">
                  <a:solidFill>
                    <a:prstClr val="white"/>
                  </a:solidFill>
                  <a:latin typeface="微软雅黑" panose="020B0503020204020204" pitchFamily="34" charset="-122"/>
                  <a:ea typeface="微软雅黑" pitchFamily="34" charset="-122"/>
                  <a:cs typeface="Arial" panose="020B0604020202020204" pitchFamily="34" charset="0"/>
                </a:endParaRPr>
              </a:p>
              <a:p>
                <a:pPr defTabSz="685800">
                  <a:defRPr/>
                </a:pPr>
                <a:r>
                  <a:rPr lang="zh-CN" altLang="en-US" dirty="0" smtClean="0">
                    <a:solidFill>
                      <a:prstClr val="white"/>
                    </a:solidFill>
                    <a:latin typeface="微软雅黑" panose="020B0503020204020204" pitchFamily="34" charset="-122"/>
                    <a:ea typeface="微软雅黑" pitchFamily="34" charset="-122"/>
                    <a:cs typeface="Arial" panose="020B0604020202020204" pitchFamily="34" charset="0"/>
                  </a:rPr>
                  <a:t>方便</a:t>
                </a:r>
                <a:r>
                  <a:rPr lang="zh-CN" altLang="en-US" dirty="0">
                    <a:solidFill>
                      <a:prstClr val="white"/>
                    </a:solidFill>
                    <a:latin typeface="微软雅黑" panose="020B0503020204020204" pitchFamily="34" charset="-122"/>
                    <a:ea typeface="微软雅黑" pitchFamily="34" charset="-122"/>
                    <a:cs typeface="Arial" panose="020B0604020202020204" pitchFamily="34" charset="0"/>
                  </a:rPr>
                  <a:t>出行</a:t>
                </a:r>
              </a:p>
            </p:txBody>
          </p:sp>
        </p:grpSp>
      </p:grpSp>
      <p:sp>
        <p:nvSpPr>
          <p:cNvPr id="31" name="矩形 25"/>
          <p:cNvSpPr>
            <a:spLocks noChangeArrowheads="1"/>
          </p:cNvSpPr>
          <p:nvPr/>
        </p:nvSpPr>
        <p:spPr bwMode="auto">
          <a:xfrm>
            <a:off x="4306021" y="2125505"/>
            <a:ext cx="2134032" cy="3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lnSpc>
                <a:spcPct val="125000"/>
              </a:lnSpc>
            </a:pPr>
            <a:endParaRPr lang="en-US" altLang="zh-CN" sz="1400" b="1" spc="40" dirty="0">
              <a:solidFill>
                <a:prstClr val="white"/>
              </a:solidFill>
              <a:latin typeface="微软雅黑" panose="020B0503020204020204" pitchFamily="34" charset="-122"/>
              <a:cs typeface="Arial" panose="020B0604020202020204" pitchFamily="34" charset="0"/>
            </a:endParaRPr>
          </a:p>
        </p:txBody>
      </p:sp>
      <p:grpSp>
        <p:nvGrpSpPr>
          <p:cNvPr id="6" name="组合 5"/>
          <p:cNvGrpSpPr/>
          <p:nvPr/>
        </p:nvGrpSpPr>
        <p:grpSpPr>
          <a:xfrm>
            <a:off x="6318153" y="1286989"/>
            <a:ext cx="2833980" cy="2812879"/>
            <a:chOff x="6031929" y="2142875"/>
            <a:chExt cx="2170194" cy="2170194"/>
          </a:xfrm>
        </p:grpSpPr>
        <p:sp>
          <p:nvSpPr>
            <p:cNvPr id="78" name="椭圆 77"/>
            <p:cNvSpPr/>
            <p:nvPr/>
          </p:nvSpPr>
          <p:spPr>
            <a:xfrm>
              <a:off x="6031929" y="2142875"/>
              <a:ext cx="2170194" cy="2170194"/>
            </a:xfrm>
            <a:prstGeom prst="ellipse">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97" name="TextBox 36"/>
            <p:cNvSpPr txBox="1"/>
            <p:nvPr/>
          </p:nvSpPr>
          <p:spPr bwMode="auto">
            <a:xfrm>
              <a:off x="6406320" y="2252249"/>
              <a:ext cx="1463630" cy="546149"/>
            </a:xfrm>
            <a:prstGeom prst="rect">
              <a:avLst/>
            </a:prstGeom>
            <a:noFill/>
          </p:spPr>
          <p:txBody>
            <a:bodyPr wrap="square">
              <a:spAutoFit/>
            </a:bodyPr>
            <a:lstStyle/>
            <a:p>
              <a:pPr algn="ctr" defTabSz="685800">
                <a:defRPr/>
              </a:pPr>
              <a:r>
                <a:rPr lang="zh-CN" altLang="en-US" sz="2000" dirty="0" smtClean="0">
                  <a:solidFill>
                    <a:prstClr val="white"/>
                  </a:solidFill>
                  <a:latin typeface="微软雅黑" panose="020B0503020204020204" pitchFamily="34" charset="-122"/>
                  <a:ea typeface="微软雅黑" pitchFamily="34" charset="-122"/>
                  <a:cs typeface="Arial" panose="020B0604020202020204" pitchFamily="34" charset="0"/>
                </a:rPr>
                <a:t>旅客</a:t>
              </a:r>
              <a:r>
                <a:rPr lang="en-US" altLang="zh-CN" sz="2000" dirty="0" smtClean="0">
                  <a:solidFill>
                    <a:prstClr val="white"/>
                  </a:solidFill>
                  <a:latin typeface="微软雅黑" panose="020B0503020204020204" pitchFamily="34" charset="-122"/>
                  <a:ea typeface="微软雅黑" pitchFamily="34" charset="-122"/>
                  <a:cs typeface="Arial" panose="020B0604020202020204" pitchFamily="34" charset="0"/>
                </a:rPr>
                <a:t>&amp;</a:t>
              </a:r>
              <a:r>
                <a:rPr lang="zh-CN" altLang="en-US" sz="2000" dirty="0" smtClean="0">
                  <a:solidFill>
                    <a:prstClr val="white"/>
                  </a:solidFill>
                  <a:latin typeface="微软雅黑" panose="020B0503020204020204" pitchFamily="34" charset="-122"/>
                  <a:ea typeface="微软雅黑" pitchFamily="34" charset="-122"/>
                  <a:cs typeface="Arial" panose="020B0604020202020204" pitchFamily="34" charset="0"/>
                </a:rPr>
                <a:t>旅行社</a:t>
              </a:r>
              <a:endParaRPr lang="en-US" altLang="zh-CN" sz="2000" dirty="0" smtClean="0">
                <a:solidFill>
                  <a:prstClr val="white"/>
                </a:solidFill>
                <a:latin typeface="微软雅黑" panose="020B0503020204020204" pitchFamily="34" charset="-122"/>
                <a:ea typeface="微软雅黑" pitchFamily="34" charset="-122"/>
                <a:cs typeface="Arial" panose="020B0604020202020204" pitchFamily="34" charset="0"/>
              </a:endParaRPr>
            </a:p>
            <a:p>
              <a:pPr algn="ctr" defTabSz="685800">
                <a:defRPr/>
              </a:pPr>
              <a:r>
                <a:rPr lang="zh-CN" altLang="en-US" sz="2000" dirty="0">
                  <a:solidFill>
                    <a:prstClr val="white"/>
                  </a:solidFill>
                  <a:latin typeface="微软雅黑" panose="020B0503020204020204" pitchFamily="34" charset="-122"/>
                  <a:ea typeface="微软雅黑" pitchFamily="34" charset="-122"/>
                  <a:cs typeface="Arial" panose="020B0604020202020204" pitchFamily="34" charset="0"/>
                </a:rPr>
                <a:t>新桥梁</a:t>
              </a:r>
            </a:p>
          </p:txBody>
        </p:sp>
        <p:sp>
          <p:nvSpPr>
            <p:cNvPr id="32" name="矩形 25"/>
            <p:cNvSpPr>
              <a:spLocks noChangeArrowheads="1"/>
            </p:cNvSpPr>
            <p:nvPr/>
          </p:nvSpPr>
          <p:spPr bwMode="auto">
            <a:xfrm>
              <a:off x="6334206" y="2762043"/>
              <a:ext cx="1708510" cy="1504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lnSpc>
                  <a:spcPct val="125000"/>
                </a:lnSpc>
              </a:pPr>
              <a:r>
                <a:rPr lang="zh-CN" altLang="en-US" sz="1400" spc="40" dirty="0">
                  <a:solidFill>
                    <a:prstClr val="white"/>
                  </a:solidFill>
                  <a:latin typeface="微软雅黑" panose="020B0503020204020204" pitchFamily="34" charset="-122"/>
                  <a:cs typeface="Arial" panose="020B0604020202020204" pitchFamily="34" charset="0"/>
                </a:rPr>
                <a:t>在最终生成的定制攻略中，每个</a:t>
              </a:r>
              <a:r>
                <a:rPr lang="zh-CN" altLang="en-US" sz="1400" spc="40" dirty="0" smtClean="0">
                  <a:solidFill>
                    <a:prstClr val="white"/>
                  </a:solidFill>
                  <a:latin typeface="微软雅黑" panose="020B0503020204020204" pitchFamily="34" charset="-122"/>
                  <a:cs typeface="Arial" panose="020B0604020202020204" pitchFamily="34" charset="0"/>
                </a:rPr>
                <a:t>景点都</a:t>
              </a:r>
              <a:r>
                <a:rPr lang="zh-CN" altLang="en-US" sz="1400" spc="40" dirty="0">
                  <a:solidFill>
                    <a:prstClr val="white"/>
                  </a:solidFill>
                  <a:latin typeface="微软雅黑" panose="020B0503020204020204" pitchFamily="34" charset="-122"/>
                  <a:cs typeface="Arial" panose="020B0604020202020204" pitchFamily="34" charset="0"/>
                </a:rPr>
                <a:t>附有相关旅行社的联系账号，需要导游的用户</a:t>
              </a:r>
              <a:r>
                <a:rPr lang="zh-CN" altLang="en-US" sz="1400" spc="40" dirty="0" smtClean="0">
                  <a:solidFill>
                    <a:prstClr val="white"/>
                  </a:solidFill>
                  <a:latin typeface="微软雅黑" panose="020B0503020204020204" pitchFamily="34" charset="-122"/>
                  <a:cs typeface="Arial" panose="020B0604020202020204" pitchFamily="34" charset="0"/>
                </a:rPr>
                <a:t>可以和</a:t>
              </a:r>
              <a:r>
                <a:rPr lang="zh-CN" altLang="en-US" sz="1400" spc="40" dirty="0">
                  <a:solidFill>
                    <a:prstClr val="white"/>
                  </a:solidFill>
                  <a:latin typeface="微软雅黑" panose="020B0503020204020204" pitchFamily="34" charset="-122"/>
                  <a:cs typeface="Arial" panose="020B0604020202020204" pitchFamily="34" charset="0"/>
                </a:rPr>
                <a:t>旅行社进行线上沟通</a:t>
              </a:r>
              <a:r>
                <a:rPr lang="zh-CN" altLang="en-US" sz="1400" spc="40" dirty="0" smtClean="0">
                  <a:solidFill>
                    <a:prstClr val="white"/>
                  </a:solidFill>
                  <a:latin typeface="微软雅黑" panose="020B0503020204020204" pitchFamily="34" charset="-122"/>
                  <a:cs typeface="Arial" panose="020B0604020202020204" pitchFamily="34" charset="0"/>
                </a:rPr>
                <a:t>，直接</a:t>
              </a:r>
              <a:r>
                <a:rPr lang="zh-CN" altLang="en-US" sz="1400" spc="40" dirty="0">
                  <a:solidFill>
                    <a:prstClr val="white"/>
                  </a:solidFill>
                  <a:latin typeface="微软雅黑" panose="020B0503020204020204" pitchFamily="34" charset="-122"/>
                  <a:cs typeface="Arial" panose="020B0604020202020204" pitchFamily="34" charset="0"/>
                </a:rPr>
                <a:t>将生成的攻略发予旅行社进行导游预定。</a:t>
              </a:r>
              <a:endParaRPr lang="en-US" altLang="zh-CN" sz="1400" spc="40" dirty="0">
                <a:solidFill>
                  <a:prstClr val="white"/>
                </a:solidFill>
                <a:latin typeface="微软雅黑" panose="020B0503020204020204" pitchFamily="34" charset="-122"/>
                <a:cs typeface="Arial" panose="020B0604020202020204" pitchFamily="34" charset="0"/>
              </a:endParaRPr>
            </a:p>
          </p:txBody>
        </p:sp>
      </p:grpSp>
      <p:sp>
        <p:nvSpPr>
          <p:cNvPr id="23" name="Text Box 5"/>
          <p:cNvSpPr txBox="1">
            <a:spLocks noChangeArrowheads="1"/>
          </p:cNvSpPr>
          <p:nvPr/>
        </p:nvSpPr>
        <p:spPr bwMode="auto">
          <a:xfrm>
            <a:off x="107504" y="297826"/>
            <a:ext cx="3082274" cy="461665"/>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r>
              <a:rPr lang="zh-CN" altLang="en-US" sz="2400" dirty="0" smtClean="0">
                <a:solidFill>
                  <a:prstClr val="black">
                    <a:lumMod val="50000"/>
                    <a:lumOff val="50000"/>
                  </a:prstClr>
                </a:solidFill>
                <a:latin typeface="微软雅黑" panose="020B0503020204020204" pitchFamily="34" charset="-122"/>
                <a:ea typeface="微软雅黑" panose="020B0503020204020204" pitchFamily="34" charset="-122"/>
              </a:rPr>
              <a:t>项目优势</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37" name="椭圆 36"/>
          <p:cNvSpPr/>
          <p:nvPr/>
        </p:nvSpPr>
        <p:spPr>
          <a:xfrm>
            <a:off x="251520" y="268722"/>
            <a:ext cx="526826" cy="526826"/>
          </a:xfrm>
          <a:prstGeom prst="ellipse">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33" name="组合 32"/>
          <p:cNvGrpSpPr/>
          <p:nvPr/>
        </p:nvGrpSpPr>
        <p:grpSpPr>
          <a:xfrm rot="648597">
            <a:off x="436220" y="359127"/>
            <a:ext cx="224046" cy="359579"/>
            <a:chOff x="593428" y="3066884"/>
            <a:chExt cx="534987" cy="696168"/>
          </a:xfrm>
        </p:grpSpPr>
        <p:sp>
          <p:nvSpPr>
            <p:cNvPr id="34" name="Rectangle 37"/>
            <p:cNvSpPr>
              <a:spLocks noChangeArrowheads="1"/>
            </p:cNvSpPr>
            <p:nvPr/>
          </p:nvSpPr>
          <p:spPr bwMode="auto">
            <a:xfrm>
              <a:off x="593428" y="3162907"/>
              <a:ext cx="30865" cy="60014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35" name="Freeform 38"/>
            <p:cNvSpPr>
              <a:spLocks/>
            </p:cNvSpPr>
            <p:nvPr/>
          </p:nvSpPr>
          <p:spPr bwMode="auto">
            <a:xfrm>
              <a:off x="658587" y="3066884"/>
              <a:ext cx="469828" cy="425246"/>
            </a:xfrm>
            <a:custGeom>
              <a:avLst/>
              <a:gdLst>
                <a:gd name="T0" fmla="*/ 0 w 55"/>
                <a:gd name="T1" fmla="*/ 10 h 50"/>
                <a:gd name="T2" fmla="*/ 0 w 55"/>
                <a:gd name="T3" fmla="*/ 44 h 50"/>
                <a:gd name="T4" fmla="*/ 55 w 55"/>
                <a:gd name="T5" fmla="*/ 42 h 50"/>
                <a:gd name="T6" fmla="*/ 55 w 55"/>
                <a:gd name="T7" fmla="*/ 8 h 50"/>
                <a:gd name="T8" fmla="*/ 0 w 55"/>
                <a:gd name="T9" fmla="*/ 10 h 50"/>
              </a:gdLst>
              <a:ahLst/>
              <a:cxnLst>
                <a:cxn ang="0">
                  <a:pos x="T0" y="T1"/>
                </a:cxn>
                <a:cxn ang="0">
                  <a:pos x="T2" y="T3"/>
                </a:cxn>
                <a:cxn ang="0">
                  <a:pos x="T4" y="T5"/>
                </a:cxn>
                <a:cxn ang="0">
                  <a:pos x="T6" y="T7"/>
                </a:cxn>
                <a:cxn ang="0">
                  <a:pos x="T8" y="T9"/>
                </a:cxn>
              </a:cxnLst>
              <a:rect l="0" t="0" r="r" b="b"/>
              <a:pathLst>
                <a:path w="55" h="50">
                  <a:moveTo>
                    <a:pt x="0" y="10"/>
                  </a:moveTo>
                  <a:cubicBezTo>
                    <a:pt x="0" y="44"/>
                    <a:pt x="0" y="44"/>
                    <a:pt x="0" y="44"/>
                  </a:cubicBezTo>
                  <a:cubicBezTo>
                    <a:pt x="21" y="35"/>
                    <a:pt x="33" y="50"/>
                    <a:pt x="55" y="42"/>
                  </a:cubicBezTo>
                  <a:cubicBezTo>
                    <a:pt x="55" y="31"/>
                    <a:pt x="55" y="19"/>
                    <a:pt x="55" y="8"/>
                  </a:cubicBezTo>
                  <a:cubicBezTo>
                    <a:pt x="33" y="16"/>
                    <a:pt x="21" y="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Tree>
    <p:extLst>
      <p:ext uri="{BB962C8B-B14F-4D97-AF65-F5344CB8AC3E}">
        <p14:creationId xmlns:p14="http://schemas.microsoft.com/office/powerpoint/2010/main" val="209546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971600" y="1132657"/>
            <a:ext cx="3024336" cy="2924064"/>
            <a:chOff x="783427" y="1412567"/>
            <a:chExt cx="2082493" cy="1893242"/>
          </a:xfrm>
        </p:grpSpPr>
        <p:sp>
          <p:nvSpPr>
            <p:cNvPr id="50" name="矩形 49"/>
            <p:cNvSpPr/>
            <p:nvPr/>
          </p:nvSpPr>
          <p:spPr>
            <a:xfrm>
              <a:off x="783427" y="1412567"/>
              <a:ext cx="2082493" cy="1893242"/>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51" name="矩形 50"/>
            <p:cNvSpPr>
              <a:spLocks noChangeArrowheads="1"/>
            </p:cNvSpPr>
            <p:nvPr/>
          </p:nvSpPr>
          <p:spPr bwMode="auto">
            <a:xfrm>
              <a:off x="859527" y="1624616"/>
              <a:ext cx="1930291" cy="1385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p>
              <a:r>
                <a:rPr lang="en-US" altLang="zh-CN" sz="2000" dirty="0" smtClean="0">
                  <a:solidFill>
                    <a:schemeClr val="bg1"/>
                  </a:solidFill>
                  <a:latin typeface="等线 Light" panose="02010600030101010101" pitchFamily="2" charset="-122"/>
                  <a:ea typeface="等线 Light" panose="02010600030101010101" pitchFamily="2" charset="-122"/>
                </a:rPr>
                <a:t>    </a:t>
              </a:r>
              <a:r>
                <a:rPr lang="zh-CN" altLang="zh-CN" sz="2000" dirty="0" smtClean="0">
                  <a:solidFill>
                    <a:schemeClr val="bg1"/>
                  </a:solidFill>
                  <a:latin typeface="等线 Light" panose="02010600030101010101" pitchFamily="2" charset="-122"/>
                  <a:ea typeface="等线 Light" panose="02010600030101010101" pitchFamily="2" charset="-122"/>
                </a:rPr>
                <a:t>抓住</a:t>
              </a:r>
              <a:r>
                <a:rPr lang="zh-CN" altLang="en-US" sz="2000" dirty="0" smtClean="0">
                  <a:solidFill>
                    <a:schemeClr val="bg1"/>
                  </a:solidFill>
                  <a:latin typeface="等线 Light" panose="02010600030101010101" pitchFamily="2" charset="-122"/>
                  <a:ea typeface="等线 Light" panose="02010600030101010101" pitchFamily="2" charset="-122"/>
                </a:rPr>
                <a:t>市场</a:t>
              </a:r>
              <a:r>
                <a:rPr lang="zh-CN" altLang="zh-CN" sz="2000" dirty="0" smtClean="0">
                  <a:solidFill>
                    <a:schemeClr val="bg1"/>
                  </a:solidFill>
                  <a:latin typeface="等线 Light" panose="02010600030101010101" pitchFamily="2" charset="-122"/>
                  <a:ea typeface="等线 Light" panose="02010600030101010101" pitchFamily="2" charset="-122"/>
                </a:rPr>
                <a:t>个性化定制</a:t>
              </a:r>
              <a:r>
                <a:rPr lang="zh-CN" altLang="en-US" sz="2000" dirty="0" smtClean="0">
                  <a:solidFill>
                    <a:schemeClr val="bg1"/>
                  </a:solidFill>
                  <a:latin typeface="等线 Light" panose="02010600030101010101" pitchFamily="2" charset="-122"/>
                  <a:ea typeface="等线 Light" panose="02010600030101010101" pitchFamily="2" charset="-122"/>
                </a:rPr>
                <a:t>的</a:t>
              </a:r>
              <a:r>
                <a:rPr lang="zh-CN" altLang="zh-CN" sz="2000" dirty="0" smtClean="0">
                  <a:solidFill>
                    <a:schemeClr val="bg1"/>
                  </a:solidFill>
                  <a:latin typeface="等线 Light" panose="02010600030101010101" pitchFamily="2" charset="-122"/>
                  <a:ea typeface="等线 Light" panose="02010600030101010101" pitchFamily="2" charset="-122"/>
                </a:rPr>
                <a:t>空白</a:t>
              </a:r>
              <a:endParaRPr lang="en-US" altLang="zh-CN" sz="2000" dirty="0" smtClean="0">
                <a:solidFill>
                  <a:schemeClr val="bg1"/>
                </a:solidFill>
                <a:latin typeface="等线 Light" panose="02010600030101010101" pitchFamily="2" charset="-122"/>
                <a:ea typeface="等线 Light" panose="02010600030101010101" pitchFamily="2" charset="-122"/>
              </a:endParaRPr>
            </a:p>
            <a:p>
              <a:r>
                <a:rPr lang="zh-CN" altLang="en-US" sz="2000" dirty="0" smtClean="0">
                  <a:solidFill>
                    <a:schemeClr val="bg1"/>
                  </a:solidFill>
                  <a:latin typeface="等线 Light" panose="02010600030101010101" pitchFamily="2" charset="-122"/>
                  <a:ea typeface="等线 Light" panose="02010600030101010101" pitchFamily="2" charset="-122"/>
                </a:rPr>
                <a:t>    把握用户</a:t>
              </a:r>
              <a:r>
                <a:rPr lang="zh-CN" altLang="zh-CN" sz="2000" dirty="0" smtClean="0">
                  <a:solidFill>
                    <a:schemeClr val="bg1"/>
                  </a:solidFill>
                  <a:latin typeface="等线 Light" panose="02010600030101010101" pitchFamily="2" charset="-122"/>
                  <a:ea typeface="等线 Light" panose="02010600030101010101" pitchFamily="2" charset="-122"/>
                </a:rPr>
                <a:t>心态</a:t>
              </a:r>
              <a:endParaRPr lang="en-US" altLang="zh-CN" sz="2000" dirty="0" smtClean="0">
                <a:solidFill>
                  <a:schemeClr val="bg1"/>
                </a:solidFill>
                <a:latin typeface="等线 Light" panose="02010600030101010101" pitchFamily="2" charset="-122"/>
                <a:ea typeface="等线 Light" panose="02010600030101010101" pitchFamily="2" charset="-122"/>
              </a:endParaRPr>
            </a:p>
            <a:p>
              <a:r>
                <a:rPr lang="en-US" altLang="zh-CN" sz="2000" dirty="0" smtClean="0">
                  <a:solidFill>
                    <a:schemeClr val="bg1"/>
                  </a:solidFill>
                  <a:latin typeface="等线 Light" panose="02010600030101010101" pitchFamily="2" charset="-122"/>
                  <a:ea typeface="等线 Light" panose="02010600030101010101" pitchFamily="2" charset="-122"/>
                </a:rPr>
                <a:t>    </a:t>
              </a:r>
              <a:r>
                <a:rPr lang="zh-CN" altLang="zh-CN" sz="2000" dirty="0" smtClean="0">
                  <a:solidFill>
                    <a:schemeClr val="bg1"/>
                  </a:solidFill>
                  <a:latin typeface="等线 Light" panose="02010600030101010101" pitchFamily="2" charset="-122"/>
                  <a:ea typeface="等线 Light" panose="02010600030101010101" pitchFamily="2" charset="-122"/>
                </a:rPr>
                <a:t>提供</a:t>
              </a:r>
              <a:r>
                <a:rPr lang="zh-CN" altLang="en-US" sz="2000" dirty="0" smtClean="0">
                  <a:solidFill>
                    <a:schemeClr val="bg1"/>
                  </a:solidFill>
                  <a:latin typeface="等线 Light" panose="02010600030101010101" pitchFamily="2" charset="-122"/>
                  <a:ea typeface="等线 Light" panose="02010600030101010101" pitchFamily="2" charset="-122"/>
                </a:rPr>
                <a:t>信息</a:t>
              </a:r>
              <a:r>
                <a:rPr lang="zh-CN" altLang="zh-CN" sz="2000" dirty="0" smtClean="0">
                  <a:solidFill>
                    <a:schemeClr val="bg1"/>
                  </a:solidFill>
                  <a:latin typeface="等线 Light" panose="02010600030101010101" pitchFamily="2" charset="-122"/>
                  <a:ea typeface="等线 Light" panose="02010600030101010101" pitchFamily="2" charset="-122"/>
                </a:rPr>
                <a:t>聚集</a:t>
              </a:r>
              <a:r>
                <a:rPr lang="en-US" altLang="zh-CN" sz="2000" dirty="0" smtClean="0">
                  <a:solidFill>
                    <a:schemeClr val="bg1"/>
                  </a:solidFill>
                  <a:latin typeface="等线 Light" panose="02010600030101010101" pitchFamily="2" charset="-122"/>
                  <a:ea typeface="等线 Light" panose="02010600030101010101" pitchFamily="2" charset="-122"/>
                </a:rPr>
                <a:t>&amp;</a:t>
              </a:r>
              <a:r>
                <a:rPr lang="zh-CN" altLang="en-US" sz="2000" dirty="0" smtClean="0">
                  <a:solidFill>
                    <a:schemeClr val="bg1"/>
                  </a:solidFill>
                  <a:latin typeface="等线 Light" panose="02010600030101010101" pitchFamily="2" charset="-122"/>
                  <a:ea typeface="等线 Light" panose="02010600030101010101" pitchFamily="2" charset="-122"/>
                </a:rPr>
                <a:t>个性化攻略</a:t>
              </a:r>
              <a:r>
                <a:rPr lang="zh-CN" altLang="zh-CN" sz="2000" dirty="0" smtClean="0">
                  <a:solidFill>
                    <a:schemeClr val="bg1"/>
                  </a:solidFill>
                  <a:latin typeface="等线 Light" panose="02010600030101010101" pitchFamily="2" charset="-122"/>
                  <a:ea typeface="等线 Light" panose="02010600030101010101" pitchFamily="2" charset="-122"/>
                </a:rPr>
                <a:t>定制平台</a:t>
              </a:r>
              <a:endParaRPr lang="en-US" altLang="zh-CN" sz="2000" dirty="0" smtClean="0">
                <a:solidFill>
                  <a:schemeClr val="bg1"/>
                </a:solidFill>
                <a:latin typeface="等线 Light" panose="02010600030101010101" pitchFamily="2" charset="-122"/>
                <a:ea typeface="等线 Light" panose="02010600030101010101" pitchFamily="2" charset="-122"/>
              </a:endParaRPr>
            </a:p>
            <a:p>
              <a:r>
                <a:rPr lang="zh-CN" altLang="en-US" sz="2000" dirty="0" smtClean="0">
                  <a:solidFill>
                    <a:schemeClr val="bg1"/>
                  </a:solidFill>
                  <a:latin typeface="等线 Light" panose="02010600030101010101" pitchFamily="2" charset="-122"/>
                  <a:ea typeface="等线 Light" panose="02010600030101010101" pitchFamily="2" charset="-122"/>
                </a:rPr>
                <a:t>    利用</a:t>
              </a:r>
              <a:r>
                <a:rPr lang="en-US" altLang="zh-CN" sz="2000" dirty="0" smtClean="0">
                  <a:solidFill>
                    <a:schemeClr val="bg1"/>
                  </a:solidFill>
                  <a:latin typeface="等线 Light" panose="02010600030101010101" pitchFamily="2" charset="-122"/>
                  <a:ea typeface="等线 Light" panose="02010600030101010101" pitchFamily="2" charset="-122"/>
                </a:rPr>
                <a:t>UGC</a:t>
              </a:r>
              <a:r>
                <a:rPr lang="zh-CN" altLang="zh-CN" sz="2000" dirty="0">
                  <a:solidFill>
                    <a:schemeClr val="bg1"/>
                  </a:solidFill>
                  <a:latin typeface="等线 Light" panose="02010600030101010101" pitchFamily="2" charset="-122"/>
                  <a:ea typeface="等线 Light" panose="02010600030101010101" pitchFamily="2" charset="-122"/>
                </a:rPr>
                <a:t>数据反向优化资讯</a:t>
              </a:r>
              <a:r>
                <a:rPr lang="zh-CN" altLang="zh-CN" sz="2000" dirty="0" smtClean="0">
                  <a:solidFill>
                    <a:schemeClr val="bg1"/>
                  </a:solidFill>
                  <a:latin typeface="等线 Light" panose="02010600030101010101" pitchFamily="2" charset="-122"/>
                  <a:ea typeface="等线 Light" panose="02010600030101010101" pitchFamily="2" charset="-122"/>
                </a:rPr>
                <a:t>推荐</a:t>
              </a:r>
              <a:endParaRPr lang="zh-CN" altLang="zh-CN" sz="2000" dirty="0">
                <a:solidFill>
                  <a:schemeClr val="bg1"/>
                </a:solidFill>
                <a:latin typeface="等线 Light" panose="02010600030101010101" pitchFamily="2" charset="-122"/>
                <a:ea typeface="等线 Light" panose="02010600030101010101" pitchFamily="2" charset="-122"/>
              </a:endParaRPr>
            </a:p>
          </p:txBody>
        </p:sp>
      </p:grpSp>
      <p:grpSp>
        <p:nvGrpSpPr>
          <p:cNvPr id="3" name="组合 2"/>
          <p:cNvGrpSpPr/>
          <p:nvPr/>
        </p:nvGrpSpPr>
        <p:grpSpPr>
          <a:xfrm>
            <a:off x="971598" y="3802014"/>
            <a:ext cx="3363056" cy="568688"/>
            <a:chOff x="998484" y="3483600"/>
            <a:chExt cx="2315728" cy="377363"/>
          </a:xfrm>
        </p:grpSpPr>
        <p:sp>
          <p:nvSpPr>
            <p:cNvPr id="23" name="圆角矩形 22"/>
            <p:cNvSpPr/>
            <p:nvPr/>
          </p:nvSpPr>
          <p:spPr>
            <a:xfrm>
              <a:off x="998484" y="3483600"/>
              <a:ext cx="2082493" cy="377363"/>
            </a:xfrm>
            <a:prstGeom prst="round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72" name="矩形 25"/>
            <p:cNvSpPr>
              <a:spLocks noChangeArrowheads="1"/>
            </p:cNvSpPr>
            <p:nvPr/>
          </p:nvSpPr>
          <p:spPr bwMode="auto">
            <a:xfrm>
              <a:off x="1374059" y="3496174"/>
              <a:ext cx="1940153" cy="34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en-US" altLang="zh-CN" sz="2800" spc="40" dirty="0" smtClean="0">
                  <a:solidFill>
                    <a:prstClr val="white"/>
                  </a:solidFill>
                  <a:latin typeface="微软雅黑" panose="020B0503020204020204" pitchFamily="34" charset="-122"/>
                  <a:ea typeface="微软雅黑" panose="020B0503020204020204" pitchFamily="34" charset="-122"/>
                </a:rPr>
                <a:t>Strengths</a:t>
              </a:r>
              <a:endParaRPr lang="en-US" altLang="zh-CN" sz="2800" spc="40" dirty="0">
                <a:solidFill>
                  <a:prstClr val="white"/>
                </a:solidFill>
                <a:latin typeface="微软雅黑" panose="020B0503020204020204" pitchFamily="34" charset="-122"/>
                <a:ea typeface="微软雅黑" panose="020B0503020204020204" pitchFamily="34" charset="-122"/>
              </a:endParaRPr>
            </a:p>
          </p:txBody>
        </p:sp>
      </p:grpSp>
      <p:grpSp>
        <p:nvGrpSpPr>
          <p:cNvPr id="73" name="组合 72"/>
          <p:cNvGrpSpPr/>
          <p:nvPr/>
        </p:nvGrpSpPr>
        <p:grpSpPr>
          <a:xfrm>
            <a:off x="5292078" y="1531985"/>
            <a:ext cx="3168352" cy="2858236"/>
            <a:chOff x="783427" y="1449543"/>
            <a:chExt cx="2082493" cy="1893242"/>
          </a:xfrm>
        </p:grpSpPr>
        <p:sp>
          <p:nvSpPr>
            <p:cNvPr id="74" name="矩形 73"/>
            <p:cNvSpPr/>
            <p:nvPr/>
          </p:nvSpPr>
          <p:spPr>
            <a:xfrm>
              <a:off x="783427" y="1449543"/>
              <a:ext cx="2082493" cy="1893242"/>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75" name="矩形 74"/>
            <p:cNvSpPr>
              <a:spLocks noChangeArrowheads="1"/>
            </p:cNvSpPr>
            <p:nvPr/>
          </p:nvSpPr>
          <p:spPr bwMode="auto">
            <a:xfrm>
              <a:off x="931496" y="1738642"/>
              <a:ext cx="1778089" cy="55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solidFill>
                    <a:schemeClr val="bg1"/>
                  </a:solidFill>
                  <a:latin typeface="等线 Light" panose="02010600030101010101" pitchFamily="2" charset="-122"/>
                  <a:ea typeface="等线 Light" panose="02010600030101010101" pitchFamily="2" charset="-122"/>
                </a:rPr>
                <a:t>信息采集复杂程度较高</a:t>
              </a:r>
              <a:endParaRPr lang="en-US" altLang="zh-CN" sz="2400" dirty="0">
                <a:solidFill>
                  <a:schemeClr val="bg1"/>
                </a:solidFill>
                <a:latin typeface="等线 Light" panose="02010600030101010101" pitchFamily="2" charset="-122"/>
                <a:ea typeface="等线 Light" panose="02010600030101010101" pitchFamily="2" charset="-122"/>
              </a:endParaRPr>
            </a:p>
          </p:txBody>
        </p:sp>
      </p:grpSp>
      <p:sp>
        <p:nvSpPr>
          <p:cNvPr id="76" name="圆角矩形 75"/>
          <p:cNvSpPr/>
          <p:nvPr/>
        </p:nvSpPr>
        <p:spPr>
          <a:xfrm>
            <a:off x="5285791" y="1132657"/>
            <a:ext cx="3168352" cy="658765"/>
          </a:xfrm>
          <a:prstGeom prst="round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28" name="组合 27"/>
          <p:cNvGrpSpPr/>
          <p:nvPr/>
        </p:nvGrpSpPr>
        <p:grpSpPr>
          <a:xfrm>
            <a:off x="228600" y="301228"/>
            <a:ext cx="526826" cy="526826"/>
            <a:chOff x="5349895" y="2085528"/>
            <a:chExt cx="466670" cy="466670"/>
          </a:xfrm>
        </p:grpSpPr>
        <p:sp>
          <p:nvSpPr>
            <p:cNvPr id="29" name="椭圆 28"/>
            <p:cNvSpPr/>
            <p:nvPr/>
          </p:nvSpPr>
          <p:spPr>
            <a:xfrm>
              <a:off x="5349895" y="2085528"/>
              <a:ext cx="466670" cy="466670"/>
            </a:xfrm>
            <a:prstGeom prst="ellipse">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30" name="Freeform 5"/>
            <p:cNvSpPr>
              <a:spLocks noEditPoints="1"/>
            </p:cNvSpPr>
            <p:nvPr/>
          </p:nvSpPr>
          <p:spPr bwMode="auto">
            <a:xfrm>
              <a:off x="5479579" y="2221002"/>
              <a:ext cx="247912" cy="192710"/>
            </a:xfrm>
            <a:custGeom>
              <a:avLst/>
              <a:gdLst>
                <a:gd name="T0" fmla="*/ 87 w 102"/>
                <a:gd name="T1" fmla="*/ 23 h 78"/>
                <a:gd name="T2" fmla="*/ 82 w 102"/>
                <a:gd name="T3" fmla="*/ 11 h 78"/>
                <a:gd name="T4" fmla="*/ 77 w 102"/>
                <a:gd name="T5" fmla="*/ 9 h 78"/>
                <a:gd name="T6" fmla="*/ 75 w 102"/>
                <a:gd name="T7" fmla="*/ 7 h 78"/>
                <a:gd name="T8" fmla="*/ 31 w 102"/>
                <a:gd name="T9" fmla="*/ 0 h 78"/>
                <a:gd name="T10" fmla="*/ 0 w 102"/>
                <a:gd name="T11" fmla="*/ 5 h 78"/>
                <a:gd name="T12" fmla="*/ 4 w 102"/>
                <a:gd name="T13" fmla="*/ 71 h 78"/>
                <a:gd name="T14" fmla="*/ 8 w 102"/>
                <a:gd name="T15" fmla="*/ 11 h 78"/>
                <a:gd name="T16" fmla="*/ 73 w 102"/>
                <a:gd name="T17" fmla="*/ 17 h 78"/>
                <a:gd name="T18" fmla="*/ 14 w 102"/>
                <a:gd name="T19" fmla="*/ 17 h 78"/>
                <a:gd name="T20" fmla="*/ 14 w 102"/>
                <a:gd name="T21" fmla="*/ 41 h 78"/>
                <a:gd name="T22" fmla="*/ 15 w 102"/>
                <a:gd name="T23" fmla="*/ 37 h 78"/>
                <a:gd name="T24" fmla="*/ 16 w 102"/>
                <a:gd name="T25" fmla="*/ 37 h 78"/>
                <a:gd name="T26" fmla="*/ 16 w 102"/>
                <a:gd name="T27" fmla="*/ 37 h 78"/>
                <a:gd name="T28" fmla="*/ 16 w 102"/>
                <a:gd name="T29" fmla="*/ 37 h 78"/>
                <a:gd name="T30" fmla="*/ 16 w 102"/>
                <a:gd name="T31" fmla="*/ 37 h 78"/>
                <a:gd name="T32" fmla="*/ 16 w 102"/>
                <a:gd name="T33" fmla="*/ 37 h 78"/>
                <a:gd name="T34" fmla="*/ 16 w 102"/>
                <a:gd name="T35" fmla="*/ 36 h 78"/>
                <a:gd name="T36" fmla="*/ 16 w 102"/>
                <a:gd name="T37" fmla="*/ 36 h 78"/>
                <a:gd name="T38" fmla="*/ 16 w 102"/>
                <a:gd name="T39" fmla="*/ 36 h 78"/>
                <a:gd name="T40" fmla="*/ 16 w 102"/>
                <a:gd name="T41" fmla="*/ 36 h 78"/>
                <a:gd name="T42" fmla="*/ 16 w 102"/>
                <a:gd name="T43" fmla="*/ 36 h 78"/>
                <a:gd name="T44" fmla="*/ 16 w 102"/>
                <a:gd name="T45" fmla="*/ 36 h 78"/>
                <a:gd name="T46" fmla="*/ 16 w 102"/>
                <a:gd name="T47" fmla="*/ 36 h 78"/>
                <a:gd name="T48" fmla="*/ 16 w 102"/>
                <a:gd name="T49" fmla="*/ 36 h 78"/>
                <a:gd name="T50" fmla="*/ 16 w 102"/>
                <a:gd name="T51" fmla="*/ 36 h 78"/>
                <a:gd name="T52" fmla="*/ 16 w 102"/>
                <a:gd name="T53" fmla="*/ 35 h 78"/>
                <a:gd name="T54" fmla="*/ 16 w 102"/>
                <a:gd name="T55" fmla="*/ 35 h 78"/>
                <a:gd name="T56" fmla="*/ 16 w 102"/>
                <a:gd name="T57" fmla="*/ 35 h 78"/>
                <a:gd name="T58" fmla="*/ 16 w 102"/>
                <a:gd name="T59" fmla="*/ 35 h 78"/>
                <a:gd name="T60" fmla="*/ 16 w 102"/>
                <a:gd name="T61" fmla="*/ 35 h 78"/>
                <a:gd name="T62" fmla="*/ 16 w 102"/>
                <a:gd name="T63" fmla="*/ 35 h 78"/>
                <a:gd name="T64" fmla="*/ 16 w 102"/>
                <a:gd name="T65" fmla="*/ 35 h 78"/>
                <a:gd name="T66" fmla="*/ 16 w 102"/>
                <a:gd name="T67" fmla="*/ 35 h 78"/>
                <a:gd name="T68" fmla="*/ 17 w 102"/>
                <a:gd name="T69" fmla="*/ 35 h 78"/>
                <a:gd name="T70" fmla="*/ 17 w 102"/>
                <a:gd name="T71" fmla="*/ 35 h 78"/>
                <a:gd name="T72" fmla="*/ 17 w 102"/>
                <a:gd name="T73" fmla="*/ 34 h 78"/>
                <a:gd name="T74" fmla="*/ 17 w 102"/>
                <a:gd name="T75" fmla="*/ 34 h 78"/>
                <a:gd name="T76" fmla="*/ 17 w 102"/>
                <a:gd name="T77" fmla="*/ 34 h 78"/>
                <a:gd name="T78" fmla="*/ 17 w 102"/>
                <a:gd name="T79" fmla="*/ 34 h 78"/>
                <a:gd name="T80" fmla="*/ 17 w 102"/>
                <a:gd name="T81" fmla="*/ 34 h 78"/>
                <a:gd name="T82" fmla="*/ 17 w 102"/>
                <a:gd name="T83" fmla="*/ 34 h 78"/>
                <a:gd name="T84" fmla="*/ 17 w 102"/>
                <a:gd name="T85" fmla="*/ 34 h 78"/>
                <a:gd name="T86" fmla="*/ 17 w 102"/>
                <a:gd name="T87" fmla="*/ 34 h 78"/>
                <a:gd name="T88" fmla="*/ 17 w 102"/>
                <a:gd name="T89" fmla="*/ 33 h 78"/>
                <a:gd name="T90" fmla="*/ 17 w 102"/>
                <a:gd name="T91" fmla="*/ 33 h 78"/>
                <a:gd name="T92" fmla="*/ 17 w 102"/>
                <a:gd name="T93" fmla="*/ 33 h 78"/>
                <a:gd name="T94" fmla="*/ 17 w 102"/>
                <a:gd name="T95" fmla="*/ 33 h 78"/>
                <a:gd name="T96" fmla="*/ 17 w 102"/>
                <a:gd name="T97" fmla="*/ 33 h 78"/>
                <a:gd name="T98" fmla="*/ 18 w 102"/>
                <a:gd name="T99" fmla="*/ 33 h 78"/>
                <a:gd name="T100" fmla="*/ 18 w 102"/>
                <a:gd name="T101" fmla="*/ 33 h 78"/>
                <a:gd name="T102" fmla="*/ 18 w 102"/>
                <a:gd name="T103" fmla="*/ 33 h 78"/>
                <a:gd name="T104" fmla="*/ 18 w 102"/>
                <a:gd name="T105" fmla="*/ 33 h 78"/>
                <a:gd name="T106" fmla="*/ 18 w 102"/>
                <a:gd name="T107" fmla="*/ 33 h 78"/>
                <a:gd name="T108" fmla="*/ 18 w 102"/>
                <a:gd name="T109" fmla="*/ 32 h 78"/>
                <a:gd name="T110" fmla="*/ 80 w 102"/>
                <a:gd name="T111" fmla="*/ 21 h 78"/>
                <a:gd name="T112" fmla="*/ 82 w 102"/>
                <a:gd name="T113" fmla="*/ 24 h 78"/>
                <a:gd name="T114" fmla="*/ 88 w 102"/>
                <a:gd name="T115" fmla="*/ 78 h 78"/>
                <a:gd name="T116" fmla="*/ 21 w 102"/>
                <a:gd name="T117" fmla="*/ 39 h 78"/>
                <a:gd name="T118" fmla="*/ 33 w 102"/>
                <a:gd name="T119" fmla="*/ 30 h 78"/>
                <a:gd name="T120" fmla="*/ 99 w 102"/>
                <a:gd name="T121" fmla="*/ 30 h 78"/>
                <a:gd name="T122" fmla="*/ 102 w 102"/>
                <a:gd name="T123" fmla="*/ 35 h 78"/>
                <a:gd name="T124" fmla="*/ 88 w 102"/>
                <a:gd name="T1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 h="78">
                  <a:moveTo>
                    <a:pt x="87" y="24"/>
                  </a:moveTo>
                  <a:cubicBezTo>
                    <a:pt x="87" y="23"/>
                    <a:pt x="87" y="23"/>
                    <a:pt x="87" y="23"/>
                  </a:cubicBezTo>
                  <a:cubicBezTo>
                    <a:pt x="87" y="16"/>
                    <a:pt x="87" y="16"/>
                    <a:pt x="87" y="16"/>
                  </a:cubicBezTo>
                  <a:cubicBezTo>
                    <a:pt x="87" y="12"/>
                    <a:pt x="84" y="11"/>
                    <a:pt x="82" y="11"/>
                  </a:cubicBezTo>
                  <a:cubicBezTo>
                    <a:pt x="77" y="11"/>
                    <a:pt x="77" y="11"/>
                    <a:pt x="77" y="11"/>
                  </a:cubicBezTo>
                  <a:cubicBezTo>
                    <a:pt x="77" y="9"/>
                    <a:pt x="77" y="9"/>
                    <a:pt x="77" y="9"/>
                  </a:cubicBezTo>
                  <a:cubicBezTo>
                    <a:pt x="77" y="7"/>
                    <a:pt x="77" y="7"/>
                    <a:pt x="77" y="7"/>
                  </a:cubicBezTo>
                  <a:cubicBezTo>
                    <a:pt x="75" y="7"/>
                    <a:pt x="75" y="7"/>
                    <a:pt x="75" y="7"/>
                  </a:cubicBezTo>
                  <a:cubicBezTo>
                    <a:pt x="37" y="7"/>
                    <a:pt x="37" y="7"/>
                    <a:pt x="37" y="7"/>
                  </a:cubicBezTo>
                  <a:cubicBezTo>
                    <a:pt x="31" y="0"/>
                    <a:pt x="31" y="0"/>
                    <a:pt x="31" y="0"/>
                  </a:cubicBezTo>
                  <a:cubicBezTo>
                    <a:pt x="5" y="0"/>
                    <a:pt x="5" y="0"/>
                    <a:pt x="5" y="0"/>
                  </a:cubicBezTo>
                  <a:cubicBezTo>
                    <a:pt x="3" y="0"/>
                    <a:pt x="0" y="3"/>
                    <a:pt x="0" y="5"/>
                  </a:cubicBezTo>
                  <a:cubicBezTo>
                    <a:pt x="0" y="66"/>
                    <a:pt x="0" y="66"/>
                    <a:pt x="0" y="66"/>
                  </a:cubicBezTo>
                  <a:cubicBezTo>
                    <a:pt x="0" y="69"/>
                    <a:pt x="2" y="71"/>
                    <a:pt x="4" y="71"/>
                  </a:cubicBezTo>
                  <a:cubicBezTo>
                    <a:pt x="8" y="60"/>
                    <a:pt x="8" y="60"/>
                    <a:pt x="8" y="60"/>
                  </a:cubicBezTo>
                  <a:cubicBezTo>
                    <a:pt x="8" y="11"/>
                    <a:pt x="8" y="11"/>
                    <a:pt x="8" y="11"/>
                  </a:cubicBezTo>
                  <a:cubicBezTo>
                    <a:pt x="73" y="11"/>
                    <a:pt x="73" y="11"/>
                    <a:pt x="73" y="11"/>
                  </a:cubicBezTo>
                  <a:cubicBezTo>
                    <a:pt x="73" y="17"/>
                    <a:pt x="73" y="17"/>
                    <a:pt x="73" y="17"/>
                  </a:cubicBezTo>
                  <a:cubicBezTo>
                    <a:pt x="16" y="17"/>
                    <a:pt x="16" y="17"/>
                    <a:pt x="16" y="17"/>
                  </a:cubicBezTo>
                  <a:cubicBezTo>
                    <a:pt x="14" y="17"/>
                    <a:pt x="14" y="17"/>
                    <a:pt x="14" y="17"/>
                  </a:cubicBezTo>
                  <a:cubicBezTo>
                    <a:pt x="14" y="19"/>
                    <a:pt x="14" y="19"/>
                    <a:pt x="14" y="19"/>
                  </a:cubicBezTo>
                  <a:cubicBezTo>
                    <a:pt x="14" y="41"/>
                    <a:pt x="14" y="41"/>
                    <a:pt x="14" y="41"/>
                  </a:cubicBezTo>
                  <a:cubicBezTo>
                    <a:pt x="15" y="37"/>
                    <a:pt x="15" y="37"/>
                    <a:pt x="15" y="37"/>
                  </a:cubicBezTo>
                  <a:cubicBezTo>
                    <a:pt x="15" y="37"/>
                    <a:pt x="15" y="37"/>
                    <a:pt x="15"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7" y="35"/>
                    <a:pt x="17" y="35"/>
                    <a:pt x="17" y="35"/>
                  </a:cubicBezTo>
                  <a:cubicBezTo>
                    <a:pt x="17" y="35"/>
                    <a:pt x="17" y="35"/>
                    <a:pt x="17" y="35"/>
                  </a:cubicBezTo>
                  <a:cubicBezTo>
                    <a:pt x="17" y="35"/>
                    <a:pt x="17" y="35"/>
                    <a:pt x="17" y="35"/>
                  </a:cubicBezTo>
                  <a:cubicBezTo>
                    <a:pt x="17" y="35"/>
                    <a:pt x="17" y="35"/>
                    <a:pt x="17" y="35"/>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2"/>
                    <a:pt x="18" y="32"/>
                    <a:pt x="18" y="32"/>
                  </a:cubicBezTo>
                  <a:cubicBezTo>
                    <a:pt x="18" y="32"/>
                    <a:pt x="18" y="32"/>
                    <a:pt x="18" y="32"/>
                  </a:cubicBezTo>
                  <a:cubicBezTo>
                    <a:pt x="18" y="21"/>
                    <a:pt x="18" y="21"/>
                    <a:pt x="18" y="21"/>
                  </a:cubicBezTo>
                  <a:cubicBezTo>
                    <a:pt x="80" y="21"/>
                    <a:pt x="80" y="21"/>
                    <a:pt x="80" y="21"/>
                  </a:cubicBezTo>
                  <a:cubicBezTo>
                    <a:pt x="80" y="24"/>
                    <a:pt x="80" y="24"/>
                    <a:pt x="80" y="24"/>
                  </a:cubicBezTo>
                  <a:cubicBezTo>
                    <a:pt x="82" y="24"/>
                    <a:pt x="82" y="24"/>
                    <a:pt x="82" y="24"/>
                  </a:cubicBezTo>
                  <a:cubicBezTo>
                    <a:pt x="87" y="24"/>
                    <a:pt x="87" y="24"/>
                    <a:pt x="87" y="24"/>
                  </a:cubicBezTo>
                  <a:close/>
                  <a:moveTo>
                    <a:pt x="88" y="78"/>
                  </a:moveTo>
                  <a:cubicBezTo>
                    <a:pt x="8" y="78"/>
                    <a:pt x="8" y="78"/>
                    <a:pt x="8" y="78"/>
                  </a:cubicBezTo>
                  <a:cubicBezTo>
                    <a:pt x="21" y="39"/>
                    <a:pt x="21" y="39"/>
                    <a:pt x="21" y="39"/>
                  </a:cubicBezTo>
                  <a:cubicBezTo>
                    <a:pt x="22" y="36"/>
                    <a:pt x="24" y="34"/>
                    <a:pt x="26" y="32"/>
                  </a:cubicBezTo>
                  <a:cubicBezTo>
                    <a:pt x="28" y="31"/>
                    <a:pt x="31" y="30"/>
                    <a:pt x="33" y="30"/>
                  </a:cubicBezTo>
                  <a:cubicBezTo>
                    <a:pt x="97" y="30"/>
                    <a:pt x="97" y="30"/>
                    <a:pt x="97" y="30"/>
                  </a:cubicBezTo>
                  <a:cubicBezTo>
                    <a:pt x="98" y="30"/>
                    <a:pt x="98" y="30"/>
                    <a:pt x="99" y="30"/>
                  </a:cubicBezTo>
                  <a:cubicBezTo>
                    <a:pt x="100" y="30"/>
                    <a:pt x="101" y="31"/>
                    <a:pt x="101" y="32"/>
                  </a:cubicBezTo>
                  <a:cubicBezTo>
                    <a:pt x="102" y="32"/>
                    <a:pt x="102" y="33"/>
                    <a:pt x="102" y="35"/>
                  </a:cubicBezTo>
                  <a:cubicBezTo>
                    <a:pt x="102" y="36"/>
                    <a:pt x="102" y="36"/>
                    <a:pt x="102" y="37"/>
                  </a:cubicBezTo>
                  <a:lnTo>
                    <a:pt x="88" y="78"/>
                  </a:lnTo>
                  <a:close/>
                </a:path>
              </a:pathLst>
            </a:custGeom>
            <a:solidFill>
              <a:schemeClr val="bg1">
                <a:alpha val="80000"/>
              </a:schemeClr>
            </a:solidFill>
            <a:ln>
              <a:no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31" name="Text Box 5"/>
          <p:cNvSpPr txBox="1">
            <a:spLocks noChangeArrowheads="1"/>
          </p:cNvSpPr>
          <p:nvPr/>
        </p:nvSpPr>
        <p:spPr bwMode="auto">
          <a:xfrm>
            <a:off x="107503" y="332107"/>
            <a:ext cx="5184575" cy="461665"/>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r>
              <a:rPr lang="en-US" altLang="zh-CN" sz="2400" dirty="0" smtClean="0">
                <a:solidFill>
                  <a:prstClr val="black">
                    <a:lumMod val="50000"/>
                    <a:lumOff val="50000"/>
                  </a:prstClr>
                </a:solidFill>
                <a:latin typeface="微软雅黑" panose="020B0503020204020204" pitchFamily="34" charset="-122"/>
                <a:ea typeface="微软雅黑" panose="020B0503020204020204" pitchFamily="34" charset="-122"/>
              </a:rPr>
              <a:t>Strengths &amp; Weakness</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28600" y="299527"/>
            <a:ext cx="526826" cy="526826"/>
            <a:chOff x="5349895" y="2812107"/>
            <a:chExt cx="466670" cy="466670"/>
          </a:xfrm>
        </p:grpSpPr>
        <p:sp>
          <p:nvSpPr>
            <p:cNvPr id="25" name="椭圆 24"/>
            <p:cNvSpPr/>
            <p:nvPr/>
          </p:nvSpPr>
          <p:spPr>
            <a:xfrm>
              <a:off x="5349895" y="2812107"/>
              <a:ext cx="466670" cy="466670"/>
            </a:xfrm>
            <a:prstGeom prst="ellipse">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6" name="Freeform 13"/>
            <p:cNvSpPr>
              <a:spLocks noEditPoints="1"/>
            </p:cNvSpPr>
            <p:nvPr/>
          </p:nvSpPr>
          <p:spPr bwMode="auto">
            <a:xfrm>
              <a:off x="5458743" y="2944838"/>
              <a:ext cx="248973" cy="198196"/>
            </a:xfrm>
            <a:custGeom>
              <a:avLst/>
              <a:gdLst>
                <a:gd name="T0" fmla="*/ 26 w 126"/>
                <a:gd name="T1" fmla="*/ 48 h 100"/>
                <a:gd name="T2" fmla="*/ 44 w 126"/>
                <a:gd name="T3" fmla="*/ 32 h 100"/>
                <a:gd name="T4" fmla="*/ 67 w 126"/>
                <a:gd name="T5" fmla="*/ 45 h 100"/>
                <a:gd name="T6" fmla="*/ 98 w 126"/>
                <a:gd name="T7" fmla="*/ 2 h 100"/>
                <a:gd name="T8" fmla="*/ 126 w 126"/>
                <a:gd name="T9" fmla="*/ 0 h 100"/>
                <a:gd name="T10" fmla="*/ 123 w 126"/>
                <a:gd name="T11" fmla="*/ 28 h 100"/>
                <a:gd name="T12" fmla="*/ 72 w 126"/>
                <a:gd name="T13" fmla="*/ 58 h 100"/>
                <a:gd name="T14" fmla="*/ 64 w 126"/>
                <a:gd name="T15" fmla="*/ 59 h 100"/>
                <a:gd name="T16" fmla="*/ 31 w 126"/>
                <a:gd name="T17" fmla="*/ 63 h 100"/>
                <a:gd name="T18" fmla="*/ 22 w 126"/>
                <a:gd name="T19" fmla="*/ 63 h 100"/>
                <a:gd name="T20" fmla="*/ 9 w 126"/>
                <a:gd name="T21" fmla="*/ 32 h 100"/>
                <a:gd name="T22" fmla="*/ 21 w 126"/>
                <a:gd name="T23" fmla="*/ 100 h 100"/>
                <a:gd name="T24" fmla="*/ 16 w 126"/>
                <a:gd name="T25" fmla="*/ 71 h 100"/>
                <a:gd name="T26" fmla="*/ 11 w 126"/>
                <a:gd name="T27" fmla="*/ 65 h 100"/>
                <a:gd name="T28" fmla="*/ 6 w 126"/>
                <a:gd name="T29" fmla="*/ 100 h 100"/>
                <a:gd name="T30" fmla="*/ 11 w 126"/>
                <a:gd name="T31" fmla="*/ 65 h 100"/>
                <a:gd name="T32" fmla="*/ 31 w 126"/>
                <a:gd name="T33" fmla="*/ 100 h 100"/>
                <a:gd name="T34" fmla="*/ 26 w 126"/>
                <a:gd name="T35" fmla="*/ 80 h 100"/>
                <a:gd name="T36" fmla="*/ 31 w 126"/>
                <a:gd name="T37" fmla="*/ 76 h 100"/>
                <a:gd name="T38" fmla="*/ 36 w 126"/>
                <a:gd name="T39" fmla="*/ 71 h 100"/>
                <a:gd name="T40" fmla="*/ 41 w 126"/>
                <a:gd name="T41" fmla="*/ 100 h 100"/>
                <a:gd name="T42" fmla="*/ 51 w 126"/>
                <a:gd name="T43" fmla="*/ 62 h 100"/>
                <a:gd name="T44" fmla="*/ 46 w 126"/>
                <a:gd name="T45" fmla="*/ 62 h 100"/>
                <a:gd name="T46" fmla="*/ 51 w 126"/>
                <a:gd name="T47" fmla="*/ 100 h 100"/>
                <a:gd name="T48" fmla="*/ 61 w 126"/>
                <a:gd name="T49" fmla="*/ 68 h 100"/>
                <a:gd name="T50" fmla="*/ 56 w 126"/>
                <a:gd name="T51" fmla="*/ 100 h 100"/>
                <a:gd name="T52" fmla="*/ 61 w 126"/>
                <a:gd name="T53" fmla="*/ 68 h 100"/>
                <a:gd name="T54" fmla="*/ 71 w 126"/>
                <a:gd name="T55" fmla="*/ 100 h 100"/>
                <a:gd name="T56" fmla="*/ 66 w 126"/>
                <a:gd name="T57" fmla="*/ 71 h 100"/>
                <a:gd name="T58" fmla="*/ 71 w 126"/>
                <a:gd name="T59" fmla="*/ 72 h 100"/>
                <a:gd name="T60" fmla="*/ 76 w 126"/>
                <a:gd name="T61" fmla="*/ 67 h 100"/>
                <a:gd name="T62" fmla="*/ 81 w 126"/>
                <a:gd name="T63" fmla="*/ 100 h 100"/>
                <a:gd name="T64" fmla="*/ 91 w 126"/>
                <a:gd name="T65" fmla="*/ 54 h 100"/>
                <a:gd name="T66" fmla="*/ 86 w 126"/>
                <a:gd name="T67" fmla="*/ 100 h 100"/>
                <a:gd name="T68" fmla="*/ 91 w 126"/>
                <a:gd name="T69" fmla="*/ 54 h 100"/>
                <a:gd name="T70" fmla="*/ 96 w 126"/>
                <a:gd name="T71" fmla="*/ 50 h 100"/>
                <a:gd name="T72" fmla="*/ 101 w 126"/>
                <a:gd name="T73" fmla="*/ 100 h 100"/>
                <a:gd name="T74" fmla="*/ 111 w 126"/>
                <a:gd name="T75" fmla="*/ 37 h 100"/>
                <a:gd name="T76" fmla="*/ 106 w 126"/>
                <a:gd name="T77" fmla="*/ 100 h 100"/>
                <a:gd name="T78" fmla="*/ 111 w 126"/>
                <a:gd name="T79" fmla="*/ 3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00">
                  <a:moveTo>
                    <a:pt x="9" y="32"/>
                  </a:moveTo>
                  <a:cubicBezTo>
                    <a:pt x="26" y="48"/>
                    <a:pt x="26" y="48"/>
                    <a:pt x="26" y="48"/>
                  </a:cubicBezTo>
                  <a:cubicBezTo>
                    <a:pt x="40" y="35"/>
                    <a:pt x="40" y="35"/>
                    <a:pt x="40" y="35"/>
                  </a:cubicBezTo>
                  <a:cubicBezTo>
                    <a:pt x="44" y="32"/>
                    <a:pt x="44" y="32"/>
                    <a:pt x="44" y="32"/>
                  </a:cubicBezTo>
                  <a:cubicBezTo>
                    <a:pt x="49" y="34"/>
                    <a:pt x="49" y="34"/>
                    <a:pt x="49" y="34"/>
                  </a:cubicBezTo>
                  <a:cubicBezTo>
                    <a:pt x="67" y="45"/>
                    <a:pt x="67" y="45"/>
                    <a:pt x="67" y="45"/>
                  </a:cubicBezTo>
                  <a:cubicBezTo>
                    <a:pt x="106" y="10"/>
                    <a:pt x="106" y="10"/>
                    <a:pt x="106" y="10"/>
                  </a:cubicBezTo>
                  <a:cubicBezTo>
                    <a:pt x="98" y="2"/>
                    <a:pt x="98" y="2"/>
                    <a:pt x="98" y="2"/>
                  </a:cubicBezTo>
                  <a:cubicBezTo>
                    <a:pt x="112" y="1"/>
                    <a:pt x="112" y="1"/>
                    <a:pt x="112" y="1"/>
                  </a:cubicBezTo>
                  <a:cubicBezTo>
                    <a:pt x="126" y="0"/>
                    <a:pt x="126" y="0"/>
                    <a:pt x="126" y="0"/>
                  </a:cubicBezTo>
                  <a:cubicBezTo>
                    <a:pt x="125" y="14"/>
                    <a:pt x="125" y="14"/>
                    <a:pt x="125" y="14"/>
                  </a:cubicBezTo>
                  <a:cubicBezTo>
                    <a:pt x="123" y="28"/>
                    <a:pt x="123" y="28"/>
                    <a:pt x="123" y="28"/>
                  </a:cubicBezTo>
                  <a:cubicBezTo>
                    <a:pt x="115" y="20"/>
                    <a:pt x="115" y="20"/>
                    <a:pt x="115" y="20"/>
                  </a:cubicBezTo>
                  <a:cubicBezTo>
                    <a:pt x="72" y="58"/>
                    <a:pt x="72" y="58"/>
                    <a:pt x="72" y="58"/>
                  </a:cubicBezTo>
                  <a:cubicBezTo>
                    <a:pt x="68" y="62"/>
                    <a:pt x="68" y="62"/>
                    <a:pt x="68" y="62"/>
                  </a:cubicBezTo>
                  <a:cubicBezTo>
                    <a:pt x="64" y="59"/>
                    <a:pt x="64" y="59"/>
                    <a:pt x="64" y="59"/>
                  </a:cubicBezTo>
                  <a:cubicBezTo>
                    <a:pt x="46" y="49"/>
                    <a:pt x="46" y="49"/>
                    <a:pt x="46" y="49"/>
                  </a:cubicBezTo>
                  <a:cubicBezTo>
                    <a:pt x="31" y="63"/>
                    <a:pt x="31" y="63"/>
                    <a:pt x="31" y="63"/>
                  </a:cubicBezTo>
                  <a:cubicBezTo>
                    <a:pt x="26" y="68"/>
                    <a:pt x="26" y="68"/>
                    <a:pt x="26" y="68"/>
                  </a:cubicBezTo>
                  <a:cubicBezTo>
                    <a:pt x="22" y="63"/>
                    <a:pt x="22" y="63"/>
                    <a:pt x="22" y="63"/>
                  </a:cubicBezTo>
                  <a:cubicBezTo>
                    <a:pt x="0" y="42"/>
                    <a:pt x="0" y="42"/>
                    <a:pt x="0" y="42"/>
                  </a:cubicBezTo>
                  <a:cubicBezTo>
                    <a:pt x="9" y="32"/>
                    <a:pt x="9" y="32"/>
                    <a:pt x="9" y="32"/>
                  </a:cubicBezTo>
                  <a:close/>
                  <a:moveTo>
                    <a:pt x="21" y="75"/>
                  </a:moveTo>
                  <a:cubicBezTo>
                    <a:pt x="21" y="100"/>
                    <a:pt x="21" y="100"/>
                    <a:pt x="21" y="100"/>
                  </a:cubicBezTo>
                  <a:cubicBezTo>
                    <a:pt x="19" y="100"/>
                    <a:pt x="18" y="100"/>
                    <a:pt x="16" y="100"/>
                  </a:cubicBezTo>
                  <a:cubicBezTo>
                    <a:pt x="16" y="71"/>
                    <a:pt x="16" y="71"/>
                    <a:pt x="16" y="71"/>
                  </a:cubicBezTo>
                  <a:cubicBezTo>
                    <a:pt x="21" y="75"/>
                    <a:pt x="21" y="75"/>
                    <a:pt x="21" y="75"/>
                  </a:cubicBezTo>
                  <a:close/>
                  <a:moveTo>
                    <a:pt x="11" y="65"/>
                  </a:moveTo>
                  <a:cubicBezTo>
                    <a:pt x="6" y="61"/>
                    <a:pt x="6" y="61"/>
                    <a:pt x="6" y="61"/>
                  </a:cubicBezTo>
                  <a:cubicBezTo>
                    <a:pt x="6" y="100"/>
                    <a:pt x="6" y="100"/>
                    <a:pt x="6" y="100"/>
                  </a:cubicBezTo>
                  <a:cubicBezTo>
                    <a:pt x="11" y="100"/>
                    <a:pt x="11" y="100"/>
                    <a:pt x="11" y="100"/>
                  </a:cubicBezTo>
                  <a:cubicBezTo>
                    <a:pt x="11" y="65"/>
                    <a:pt x="11" y="65"/>
                    <a:pt x="11" y="65"/>
                  </a:cubicBezTo>
                  <a:close/>
                  <a:moveTo>
                    <a:pt x="31" y="76"/>
                  </a:moveTo>
                  <a:cubicBezTo>
                    <a:pt x="31" y="100"/>
                    <a:pt x="31" y="100"/>
                    <a:pt x="31" y="100"/>
                  </a:cubicBezTo>
                  <a:cubicBezTo>
                    <a:pt x="29" y="100"/>
                    <a:pt x="28" y="100"/>
                    <a:pt x="26" y="100"/>
                  </a:cubicBezTo>
                  <a:cubicBezTo>
                    <a:pt x="26" y="80"/>
                    <a:pt x="26" y="80"/>
                    <a:pt x="26" y="80"/>
                  </a:cubicBezTo>
                  <a:cubicBezTo>
                    <a:pt x="26" y="80"/>
                    <a:pt x="26" y="80"/>
                    <a:pt x="26" y="80"/>
                  </a:cubicBezTo>
                  <a:cubicBezTo>
                    <a:pt x="31" y="76"/>
                    <a:pt x="31" y="76"/>
                    <a:pt x="31" y="76"/>
                  </a:cubicBezTo>
                  <a:close/>
                  <a:moveTo>
                    <a:pt x="41" y="67"/>
                  </a:moveTo>
                  <a:cubicBezTo>
                    <a:pt x="36" y="71"/>
                    <a:pt x="36" y="71"/>
                    <a:pt x="36" y="71"/>
                  </a:cubicBezTo>
                  <a:cubicBezTo>
                    <a:pt x="36" y="100"/>
                    <a:pt x="36" y="100"/>
                    <a:pt x="36" y="100"/>
                  </a:cubicBezTo>
                  <a:cubicBezTo>
                    <a:pt x="38" y="100"/>
                    <a:pt x="39" y="100"/>
                    <a:pt x="41" y="100"/>
                  </a:cubicBezTo>
                  <a:cubicBezTo>
                    <a:pt x="41" y="67"/>
                    <a:pt x="41" y="67"/>
                    <a:pt x="41" y="67"/>
                  </a:cubicBezTo>
                  <a:close/>
                  <a:moveTo>
                    <a:pt x="51" y="62"/>
                  </a:moveTo>
                  <a:cubicBezTo>
                    <a:pt x="48" y="60"/>
                    <a:pt x="48" y="60"/>
                    <a:pt x="48" y="60"/>
                  </a:cubicBezTo>
                  <a:cubicBezTo>
                    <a:pt x="46" y="62"/>
                    <a:pt x="46" y="62"/>
                    <a:pt x="46" y="62"/>
                  </a:cubicBezTo>
                  <a:cubicBezTo>
                    <a:pt x="46" y="100"/>
                    <a:pt x="46" y="100"/>
                    <a:pt x="46" y="100"/>
                  </a:cubicBezTo>
                  <a:cubicBezTo>
                    <a:pt x="48" y="100"/>
                    <a:pt x="49" y="100"/>
                    <a:pt x="51" y="100"/>
                  </a:cubicBezTo>
                  <a:cubicBezTo>
                    <a:pt x="51" y="62"/>
                    <a:pt x="51" y="62"/>
                    <a:pt x="51" y="62"/>
                  </a:cubicBezTo>
                  <a:close/>
                  <a:moveTo>
                    <a:pt x="61" y="68"/>
                  </a:moveTo>
                  <a:cubicBezTo>
                    <a:pt x="56" y="65"/>
                    <a:pt x="56" y="65"/>
                    <a:pt x="56" y="65"/>
                  </a:cubicBezTo>
                  <a:cubicBezTo>
                    <a:pt x="56" y="100"/>
                    <a:pt x="56" y="100"/>
                    <a:pt x="56" y="100"/>
                  </a:cubicBezTo>
                  <a:cubicBezTo>
                    <a:pt x="58" y="100"/>
                    <a:pt x="59" y="100"/>
                    <a:pt x="61" y="100"/>
                  </a:cubicBezTo>
                  <a:cubicBezTo>
                    <a:pt x="61" y="68"/>
                    <a:pt x="61" y="68"/>
                    <a:pt x="61" y="68"/>
                  </a:cubicBezTo>
                  <a:close/>
                  <a:moveTo>
                    <a:pt x="71" y="72"/>
                  </a:moveTo>
                  <a:cubicBezTo>
                    <a:pt x="71" y="100"/>
                    <a:pt x="71" y="100"/>
                    <a:pt x="71" y="100"/>
                  </a:cubicBezTo>
                  <a:cubicBezTo>
                    <a:pt x="69" y="100"/>
                    <a:pt x="68" y="100"/>
                    <a:pt x="66" y="100"/>
                  </a:cubicBezTo>
                  <a:cubicBezTo>
                    <a:pt x="66" y="71"/>
                    <a:pt x="66" y="71"/>
                    <a:pt x="66" y="71"/>
                  </a:cubicBezTo>
                  <a:cubicBezTo>
                    <a:pt x="69" y="73"/>
                    <a:pt x="69" y="73"/>
                    <a:pt x="69" y="73"/>
                  </a:cubicBezTo>
                  <a:cubicBezTo>
                    <a:pt x="71" y="72"/>
                    <a:pt x="71" y="72"/>
                    <a:pt x="71" y="72"/>
                  </a:cubicBezTo>
                  <a:close/>
                  <a:moveTo>
                    <a:pt x="81" y="63"/>
                  </a:moveTo>
                  <a:cubicBezTo>
                    <a:pt x="76" y="67"/>
                    <a:pt x="76" y="67"/>
                    <a:pt x="76" y="67"/>
                  </a:cubicBezTo>
                  <a:cubicBezTo>
                    <a:pt x="76" y="100"/>
                    <a:pt x="76" y="100"/>
                    <a:pt x="76" y="100"/>
                  </a:cubicBezTo>
                  <a:cubicBezTo>
                    <a:pt x="78" y="100"/>
                    <a:pt x="79" y="100"/>
                    <a:pt x="81" y="100"/>
                  </a:cubicBezTo>
                  <a:cubicBezTo>
                    <a:pt x="81" y="63"/>
                    <a:pt x="81" y="63"/>
                    <a:pt x="81" y="63"/>
                  </a:cubicBezTo>
                  <a:close/>
                  <a:moveTo>
                    <a:pt x="91" y="54"/>
                  </a:moveTo>
                  <a:cubicBezTo>
                    <a:pt x="86" y="58"/>
                    <a:pt x="86" y="58"/>
                    <a:pt x="86" y="58"/>
                  </a:cubicBezTo>
                  <a:cubicBezTo>
                    <a:pt x="86" y="100"/>
                    <a:pt x="86" y="100"/>
                    <a:pt x="86" y="100"/>
                  </a:cubicBezTo>
                  <a:cubicBezTo>
                    <a:pt x="88" y="100"/>
                    <a:pt x="89" y="100"/>
                    <a:pt x="91" y="100"/>
                  </a:cubicBezTo>
                  <a:cubicBezTo>
                    <a:pt x="91" y="54"/>
                    <a:pt x="91" y="54"/>
                    <a:pt x="91" y="54"/>
                  </a:cubicBezTo>
                  <a:close/>
                  <a:moveTo>
                    <a:pt x="101" y="45"/>
                  </a:moveTo>
                  <a:cubicBezTo>
                    <a:pt x="96" y="50"/>
                    <a:pt x="96" y="50"/>
                    <a:pt x="96" y="50"/>
                  </a:cubicBezTo>
                  <a:cubicBezTo>
                    <a:pt x="96" y="100"/>
                    <a:pt x="96" y="100"/>
                    <a:pt x="96" y="100"/>
                  </a:cubicBezTo>
                  <a:cubicBezTo>
                    <a:pt x="98" y="100"/>
                    <a:pt x="99" y="100"/>
                    <a:pt x="101" y="100"/>
                  </a:cubicBezTo>
                  <a:cubicBezTo>
                    <a:pt x="101" y="45"/>
                    <a:pt x="101" y="45"/>
                    <a:pt x="101" y="45"/>
                  </a:cubicBezTo>
                  <a:close/>
                  <a:moveTo>
                    <a:pt x="111" y="37"/>
                  </a:moveTo>
                  <a:cubicBezTo>
                    <a:pt x="106" y="41"/>
                    <a:pt x="106" y="41"/>
                    <a:pt x="106" y="41"/>
                  </a:cubicBezTo>
                  <a:cubicBezTo>
                    <a:pt x="106" y="100"/>
                    <a:pt x="106" y="100"/>
                    <a:pt x="106" y="100"/>
                  </a:cubicBezTo>
                  <a:cubicBezTo>
                    <a:pt x="111" y="100"/>
                    <a:pt x="111" y="100"/>
                    <a:pt x="111" y="100"/>
                  </a:cubicBezTo>
                  <a:lnTo>
                    <a:pt x="111" y="37"/>
                  </a:lnTo>
                  <a:close/>
                </a:path>
              </a:pathLst>
            </a:custGeom>
            <a:solidFill>
              <a:schemeClr val="bg1">
                <a:alpha val="80000"/>
              </a:schemeClr>
            </a:solidFill>
            <a:ln>
              <a:no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27" name="矩形 25"/>
          <p:cNvSpPr>
            <a:spLocks noChangeArrowheads="1"/>
          </p:cNvSpPr>
          <p:nvPr/>
        </p:nvSpPr>
        <p:spPr bwMode="auto">
          <a:xfrm>
            <a:off x="5868144" y="1214716"/>
            <a:ext cx="281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en-US" altLang="zh-CN" sz="2800" spc="40" dirty="0" smtClean="0">
                <a:solidFill>
                  <a:prstClr val="white"/>
                </a:solidFill>
                <a:latin typeface="微软雅黑" panose="020B0503020204020204" pitchFamily="34" charset="-122"/>
                <a:ea typeface="微软雅黑" panose="020B0503020204020204" pitchFamily="34" charset="-122"/>
              </a:rPr>
              <a:t>Weakness</a:t>
            </a:r>
            <a:endParaRPr lang="en-US" altLang="zh-CN" sz="2800" spc="4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88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065715" y="821687"/>
            <a:ext cx="3024336" cy="2924062"/>
            <a:chOff x="783427" y="1317003"/>
            <a:chExt cx="2082493" cy="1988806"/>
          </a:xfrm>
        </p:grpSpPr>
        <p:sp>
          <p:nvSpPr>
            <p:cNvPr id="50" name="矩形 49"/>
            <p:cNvSpPr/>
            <p:nvPr/>
          </p:nvSpPr>
          <p:spPr>
            <a:xfrm>
              <a:off x="783427" y="1317003"/>
              <a:ext cx="2082493" cy="198880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51" name="矩形 50"/>
            <p:cNvSpPr>
              <a:spLocks noChangeArrowheads="1"/>
            </p:cNvSpPr>
            <p:nvPr/>
          </p:nvSpPr>
          <p:spPr bwMode="auto">
            <a:xfrm>
              <a:off x="856486" y="1588607"/>
              <a:ext cx="1746296" cy="138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t>国内第一个实现自定义出行的</a:t>
              </a:r>
              <a:r>
                <a:rPr lang="en-US" altLang="zh-CN" dirty="0" smtClean="0"/>
                <a:t>app</a:t>
              </a:r>
              <a:r>
                <a:rPr lang="zh-CN" altLang="en-US" dirty="0" smtClean="0"/>
                <a:t>，以</a:t>
              </a:r>
              <a:r>
                <a:rPr lang="zh-CN" altLang="zh-CN" dirty="0" smtClean="0"/>
                <a:t>切身个性</a:t>
              </a:r>
              <a:r>
                <a:rPr lang="zh-CN" altLang="zh-CN" dirty="0"/>
                <a:t>的</a:t>
              </a:r>
              <a:r>
                <a:rPr lang="zh-CN" altLang="zh-CN" dirty="0" smtClean="0"/>
                <a:t>小分子</a:t>
              </a:r>
              <a:r>
                <a:rPr lang="zh-CN" altLang="en-US" dirty="0" smtClean="0"/>
                <a:t>为</a:t>
              </a:r>
              <a:r>
                <a:rPr lang="zh-CN" altLang="zh-CN" dirty="0" smtClean="0"/>
                <a:t>推荐</a:t>
              </a:r>
              <a:r>
                <a:rPr lang="zh-CN" altLang="zh-CN" dirty="0"/>
                <a:t>信息，最大程度节省了用户在</a:t>
              </a:r>
              <a:r>
                <a:rPr lang="zh-CN" altLang="zh-CN" dirty="0" smtClean="0"/>
                <a:t>查询信息</a:t>
              </a:r>
              <a:r>
                <a:rPr lang="zh-CN" altLang="zh-CN" dirty="0"/>
                <a:t>时所</a:t>
              </a:r>
              <a:r>
                <a:rPr lang="zh-CN" altLang="zh-CN" dirty="0" smtClean="0"/>
                <a:t>费的</a:t>
              </a:r>
              <a:r>
                <a:rPr lang="zh-CN" altLang="zh-CN" dirty="0"/>
                <a:t>精力时间</a:t>
              </a:r>
              <a:r>
                <a:rPr lang="zh-CN" altLang="zh-CN" dirty="0" smtClean="0"/>
                <a:t>。</a:t>
              </a:r>
              <a:r>
                <a:rPr lang="zh-CN" altLang="en-US" dirty="0" smtClean="0"/>
                <a:t>实现贴心化推荐，个性化的服务。</a:t>
              </a:r>
              <a:endParaRPr lang="zh-CN" altLang="zh-CN" dirty="0"/>
            </a:p>
          </p:txBody>
        </p:sp>
      </p:grpSp>
      <p:grpSp>
        <p:nvGrpSpPr>
          <p:cNvPr id="3" name="组合 2"/>
          <p:cNvGrpSpPr/>
          <p:nvPr/>
        </p:nvGrpSpPr>
        <p:grpSpPr>
          <a:xfrm>
            <a:off x="1065715" y="3745748"/>
            <a:ext cx="3625349" cy="568688"/>
            <a:chOff x="1063291" y="3446264"/>
            <a:chExt cx="2496337" cy="377363"/>
          </a:xfrm>
        </p:grpSpPr>
        <p:sp>
          <p:nvSpPr>
            <p:cNvPr id="23" name="圆角矩形 22"/>
            <p:cNvSpPr/>
            <p:nvPr/>
          </p:nvSpPr>
          <p:spPr>
            <a:xfrm>
              <a:off x="1063291" y="3446264"/>
              <a:ext cx="2082493" cy="37736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72" name="矩形 25"/>
            <p:cNvSpPr>
              <a:spLocks noChangeArrowheads="1"/>
            </p:cNvSpPr>
            <p:nvPr/>
          </p:nvSpPr>
          <p:spPr bwMode="auto">
            <a:xfrm>
              <a:off x="1619475" y="3461350"/>
              <a:ext cx="1940153" cy="34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zh-CN" altLang="en-US" sz="2800" spc="40" dirty="0" smtClean="0">
                  <a:solidFill>
                    <a:prstClr val="white"/>
                  </a:solidFill>
                  <a:latin typeface="微软雅黑" panose="020B0503020204020204" pitchFamily="34" charset="-122"/>
                  <a:ea typeface="微软雅黑" panose="020B0503020204020204" pitchFamily="34" charset="-122"/>
                </a:rPr>
                <a:t>技术亮点</a:t>
              </a:r>
              <a:endParaRPr lang="en-US" altLang="zh-CN" sz="2800" spc="40" dirty="0">
                <a:solidFill>
                  <a:prstClr val="white"/>
                </a:solidFill>
                <a:latin typeface="微软雅黑" panose="020B0503020204020204" pitchFamily="34" charset="-122"/>
                <a:ea typeface="微软雅黑" panose="020B0503020204020204" pitchFamily="34" charset="-122"/>
              </a:endParaRPr>
            </a:p>
          </p:txBody>
        </p:sp>
      </p:grpSp>
      <p:grpSp>
        <p:nvGrpSpPr>
          <p:cNvPr id="73" name="组合 72"/>
          <p:cNvGrpSpPr/>
          <p:nvPr/>
        </p:nvGrpSpPr>
        <p:grpSpPr>
          <a:xfrm>
            <a:off x="5292078" y="1531985"/>
            <a:ext cx="3168352" cy="2858236"/>
            <a:chOff x="783427" y="1449543"/>
            <a:chExt cx="2082493" cy="1893242"/>
          </a:xfrm>
        </p:grpSpPr>
        <p:sp>
          <p:nvSpPr>
            <p:cNvPr id="74" name="矩形 73"/>
            <p:cNvSpPr/>
            <p:nvPr/>
          </p:nvSpPr>
          <p:spPr>
            <a:xfrm>
              <a:off x="783427" y="1449543"/>
              <a:ext cx="2082493" cy="1893242"/>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75" name="矩形 74"/>
            <p:cNvSpPr>
              <a:spLocks noChangeArrowheads="1"/>
            </p:cNvSpPr>
            <p:nvPr/>
          </p:nvSpPr>
          <p:spPr bwMode="auto">
            <a:xfrm>
              <a:off x="925417" y="1661296"/>
              <a:ext cx="1751187" cy="120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smtClean="0">
                  <a:solidFill>
                    <a:schemeClr val="bg1"/>
                  </a:solidFill>
                  <a:latin typeface="等线 Light" panose="02010600030101010101" pitchFamily="2" charset="-122"/>
                  <a:ea typeface="等线 Light" panose="02010600030101010101" pitchFamily="2" charset="-122"/>
                </a:rPr>
                <a:t>提供给用户便捷查询渠道，动动手指知世界</a:t>
              </a:r>
              <a:endParaRPr lang="en-US" altLang="zh-CN" sz="1600" dirty="0" smtClean="0">
                <a:solidFill>
                  <a:schemeClr val="bg1"/>
                </a:solidFill>
                <a:latin typeface="等线 Light" panose="02010600030101010101" pitchFamily="2" charset="-122"/>
                <a:ea typeface="等线 Light" panose="02010600030101010101" pitchFamily="2" charset="-122"/>
              </a:endParaRPr>
            </a:p>
            <a:p>
              <a:r>
                <a:rPr lang="zh-CN" altLang="en-US" sz="1600" dirty="0" smtClean="0">
                  <a:solidFill>
                    <a:schemeClr val="bg1"/>
                  </a:solidFill>
                  <a:latin typeface="等线 Light" panose="02010600030101010101" pitchFamily="2" charset="-122"/>
                  <a:ea typeface="等线 Light" panose="02010600030101010101" pitchFamily="2" charset="-122"/>
                </a:rPr>
                <a:t>平台交友，乐于分享</a:t>
              </a:r>
              <a:endParaRPr lang="en-US" altLang="zh-CN" sz="1600" dirty="0" smtClean="0">
                <a:solidFill>
                  <a:schemeClr val="bg1"/>
                </a:solidFill>
                <a:latin typeface="等线 Light" panose="02010600030101010101" pitchFamily="2" charset="-122"/>
                <a:ea typeface="等线 Light" panose="02010600030101010101" pitchFamily="2" charset="-122"/>
              </a:endParaRPr>
            </a:p>
            <a:p>
              <a:r>
                <a:rPr lang="zh-CN" altLang="en-US" sz="1600" dirty="0" smtClean="0">
                  <a:solidFill>
                    <a:schemeClr val="bg1"/>
                  </a:solidFill>
                  <a:latin typeface="等线 Light" panose="02010600030101010101" pitchFamily="2" charset="-122"/>
                  <a:ea typeface="等线 Light" panose="02010600030101010101" pitchFamily="2" charset="-122"/>
                </a:rPr>
                <a:t>自定义出行，乐享生活</a:t>
              </a:r>
              <a:endParaRPr lang="en-US" altLang="zh-CN" sz="1600" dirty="0" smtClean="0">
                <a:solidFill>
                  <a:schemeClr val="bg1"/>
                </a:solidFill>
                <a:latin typeface="等线 Light" panose="02010600030101010101" pitchFamily="2" charset="-122"/>
                <a:ea typeface="等线 Light" panose="02010600030101010101" pitchFamily="2" charset="-122"/>
              </a:endParaRPr>
            </a:p>
            <a:p>
              <a:r>
                <a:rPr lang="zh-CN" altLang="en-US" sz="1600" dirty="0" smtClean="0">
                  <a:solidFill>
                    <a:schemeClr val="bg1"/>
                  </a:solidFill>
                  <a:latin typeface="等线 Light" panose="02010600030101010101" pitchFamily="2" charset="-122"/>
                  <a:ea typeface="等线 Light" panose="02010600030101010101" pitchFamily="2" charset="-122"/>
                </a:rPr>
                <a:t>搭建桥梁，丰富市场</a:t>
              </a:r>
              <a:endParaRPr lang="en-US" altLang="zh-CN" sz="1600" dirty="0" smtClean="0">
                <a:solidFill>
                  <a:schemeClr val="bg1"/>
                </a:solidFill>
                <a:latin typeface="等线 Light" panose="02010600030101010101" pitchFamily="2" charset="-122"/>
                <a:ea typeface="等线 Light" panose="02010600030101010101" pitchFamily="2" charset="-122"/>
              </a:endParaRPr>
            </a:p>
            <a:p>
              <a:r>
                <a:rPr lang="zh-CN" altLang="en-US" sz="1600" dirty="0" smtClean="0">
                  <a:solidFill>
                    <a:srgbClr val="FF0000"/>
                  </a:solidFill>
                  <a:latin typeface="等线 Light" panose="02010600030101010101" pitchFamily="2" charset="-122"/>
                  <a:ea typeface="等线 Light" panose="02010600030101010101" pitchFamily="2" charset="-122"/>
                </a:rPr>
                <a:t>全民出行，改变世界</a:t>
              </a:r>
              <a:endParaRPr lang="en-US" altLang="zh-CN" sz="1600" dirty="0" smtClean="0">
                <a:solidFill>
                  <a:srgbClr val="FF0000"/>
                </a:solidFill>
                <a:latin typeface="等线 Light" panose="02010600030101010101" pitchFamily="2" charset="-122"/>
                <a:ea typeface="等线 Light" panose="02010600030101010101" pitchFamily="2" charset="-122"/>
              </a:endParaRPr>
            </a:p>
            <a:p>
              <a:endParaRPr lang="en-US" altLang="zh-CN" sz="1600" dirty="0">
                <a:solidFill>
                  <a:schemeClr val="bg1"/>
                </a:solidFill>
                <a:latin typeface="等线 Light" panose="02010600030101010101" pitchFamily="2" charset="-122"/>
                <a:ea typeface="等线 Light" panose="02010600030101010101" pitchFamily="2" charset="-122"/>
              </a:endParaRPr>
            </a:p>
          </p:txBody>
        </p:sp>
      </p:grpSp>
      <p:sp>
        <p:nvSpPr>
          <p:cNvPr id="76" name="圆角矩形 75"/>
          <p:cNvSpPr/>
          <p:nvPr/>
        </p:nvSpPr>
        <p:spPr>
          <a:xfrm>
            <a:off x="5273529" y="828054"/>
            <a:ext cx="3162065" cy="731840"/>
          </a:xfrm>
          <a:prstGeom prst="roundRect">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28" name="组合 27"/>
          <p:cNvGrpSpPr/>
          <p:nvPr/>
        </p:nvGrpSpPr>
        <p:grpSpPr>
          <a:xfrm>
            <a:off x="228600" y="301228"/>
            <a:ext cx="526826" cy="526826"/>
            <a:chOff x="5349895" y="2085528"/>
            <a:chExt cx="466670" cy="466670"/>
          </a:xfrm>
        </p:grpSpPr>
        <p:sp>
          <p:nvSpPr>
            <p:cNvPr id="29" name="椭圆 28"/>
            <p:cNvSpPr/>
            <p:nvPr/>
          </p:nvSpPr>
          <p:spPr>
            <a:xfrm>
              <a:off x="5349895" y="2085528"/>
              <a:ext cx="466670" cy="466670"/>
            </a:xfrm>
            <a:prstGeom prst="ellipse">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30" name="Freeform 5"/>
            <p:cNvSpPr>
              <a:spLocks noEditPoints="1"/>
            </p:cNvSpPr>
            <p:nvPr/>
          </p:nvSpPr>
          <p:spPr bwMode="auto">
            <a:xfrm>
              <a:off x="5479579" y="2221002"/>
              <a:ext cx="247912" cy="192710"/>
            </a:xfrm>
            <a:custGeom>
              <a:avLst/>
              <a:gdLst>
                <a:gd name="T0" fmla="*/ 87 w 102"/>
                <a:gd name="T1" fmla="*/ 23 h 78"/>
                <a:gd name="T2" fmla="*/ 82 w 102"/>
                <a:gd name="T3" fmla="*/ 11 h 78"/>
                <a:gd name="T4" fmla="*/ 77 w 102"/>
                <a:gd name="T5" fmla="*/ 9 h 78"/>
                <a:gd name="T6" fmla="*/ 75 w 102"/>
                <a:gd name="T7" fmla="*/ 7 h 78"/>
                <a:gd name="T8" fmla="*/ 31 w 102"/>
                <a:gd name="T9" fmla="*/ 0 h 78"/>
                <a:gd name="T10" fmla="*/ 0 w 102"/>
                <a:gd name="T11" fmla="*/ 5 h 78"/>
                <a:gd name="T12" fmla="*/ 4 w 102"/>
                <a:gd name="T13" fmla="*/ 71 h 78"/>
                <a:gd name="T14" fmla="*/ 8 w 102"/>
                <a:gd name="T15" fmla="*/ 11 h 78"/>
                <a:gd name="T16" fmla="*/ 73 w 102"/>
                <a:gd name="T17" fmla="*/ 17 h 78"/>
                <a:gd name="T18" fmla="*/ 14 w 102"/>
                <a:gd name="T19" fmla="*/ 17 h 78"/>
                <a:gd name="T20" fmla="*/ 14 w 102"/>
                <a:gd name="T21" fmla="*/ 41 h 78"/>
                <a:gd name="T22" fmla="*/ 15 w 102"/>
                <a:gd name="T23" fmla="*/ 37 h 78"/>
                <a:gd name="T24" fmla="*/ 16 w 102"/>
                <a:gd name="T25" fmla="*/ 37 h 78"/>
                <a:gd name="T26" fmla="*/ 16 w 102"/>
                <a:gd name="T27" fmla="*/ 37 h 78"/>
                <a:gd name="T28" fmla="*/ 16 w 102"/>
                <a:gd name="T29" fmla="*/ 37 h 78"/>
                <a:gd name="T30" fmla="*/ 16 w 102"/>
                <a:gd name="T31" fmla="*/ 37 h 78"/>
                <a:gd name="T32" fmla="*/ 16 w 102"/>
                <a:gd name="T33" fmla="*/ 37 h 78"/>
                <a:gd name="T34" fmla="*/ 16 w 102"/>
                <a:gd name="T35" fmla="*/ 36 h 78"/>
                <a:gd name="T36" fmla="*/ 16 w 102"/>
                <a:gd name="T37" fmla="*/ 36 h 78"/>
                <a:gd name="T38" fmla="*/ 16 w 102"/>
                <a:gd name="T39" fmla="*/ 36 h 78"/>
                <a:gd name="T40" fmla="*/ 16 w 102"/>
                <a:gd name="T41" fmla="*/ 36 h 78"/>
                <a:gd name="T42" fmla="*/ 16 w 102"/>
                <a:gd name="T43" fmla="*/ 36 h 78"/>
                <a:gd name="T44" fmla="*/ 16 w 102"/>
                <a:gd name="T45" fmla="*/ 36 h 78"/>
                <a:gd name="T46" fmla="*/ 16 w 102"/>
                <a:gd name="T47" fmla="*/ 36 h 78"/>
                <a:gd name="T48" fmla="*/ 16 w 102"/>
                <a:gd name="T49" fmla="*/ 36 h 78"/>
                <a:gd name="T50" fmla="*/ 16 w 102"/>
                <a:gd name="T51" fmla="*/ 36 h 78"/>
                <a:gd name="T52" fmla="*/ 16 w 102"/>
                <a:gd name="T53" fmla="*/ 35 h 78"/>
                <a:gd name="T54" fmla="*/ 16 w 102"/>
                <a:gd name="T55" fmla="*/ 35 h 78"/>
                <a:gd name="T56" fmla="*/ 16 w 102"/>
                <a:gd name="T57" fmla="*/ 35 h 78"/>
                <a:gd name="T58" fmla="*/ 16 w 102"/>
                <a:gd name="T59" fmla="*/ 35 h 78"/>
                <a:gd name="T60" fmla="*/ 16 w 102"/>
                <a:gd name="T61" fmla="*/ 35 h 78"/>
                <a:gd name="T62" fmla="*/ 16 w 102"/>
                <a:gd name="T63" fmla="*/ 35 h 78"/>
                <a:gd name="T64" fmla="*/ 16 w 102"/>
                <a:gd name="T65" fmla="*/ 35 h 78"/>
                <a:gd name="T66" fmla="*/ 16 w 102"/>
                <a:gd name="T67" fmla="*/ 35 h 78"/>
                <a:gd name="T68" fmla="*/ 17 w 102"/>
                <a:gd name="T69" fmla="*/ 35 h 78"/>
                <a:gd name="T70" fmla="*/ 17 w 102"/>
                <a:gd name="T71" fmla="*/ 35 h 78"/>
                <a:gd name="T72" fmla="*/ 17 w 102"/>
                <a:gd name="T73" fmla="*/ 34 h 78"/>
                <a:gd name="T74" fmla="*/ 17 w 102"/>
                <a:gd name="T75" fmla="*/ 34 h 78"/>
                <a:gd name="T76" fmla="*/ 17 w 102"/>
                <a:gd name="T77" fmla="*/ 34 h 78"/>
                <a:gd name="T78" fmla="*/ 17 w 102"/>
                <a:gd name="T79" fmla="*/ 34 h 78"/>
                <a:gd name="T80" fmla="*/ 17 w 102"/>
                <a:gd name="T81" fmla="*/ 34 h 78"/>
                <a:gd name="T82" fmla="*/ 17 w 102"/>
                <a:gd name="T83" fmla="*/ 34 h 78"/>
                <a:gd name="T84" fmla="*/ 17 w 102"/>
                <a:gd name="T85" fmla="*/ 34 h 78"/>
                <a:gd name="T86" fmla="*/ 17 w 102"/>
                <a:gd name="T87" fmla="*/ 34 h 78"/>
                <a:gd name="T88" fmla="*/ 17 w 102"/>
                <a:gd name="T89" fmla="*/ 33 h 78"/>
                <a:gd name="T90" fmla="*/ 17 w 102"/>
                <a:gd name="T91" fmla="*/ 33 h 78"/>
                <a:gd name="T92" fmla="*/ 17 w 102"/>
                <a:gd name="T93" fmla="*/ 33 h 78"/>
                <a:gd name="T94" fmla="*/ 17 w 102"/>
                <a:gd name="T95" fmla="*/ 33 h 78"/>
                <a:gd name="T96" fmla="*/ 17 w 102"/>
                <a:gd name="T97" fmla="*/ 33 h 78"/>
                <a:gd name="T98" fmla="*/ 18 w 102"/>
                <a:gd name="T99" fmla="*/ 33 h 78"/>
                <a:gd name="T100" fmla="*/ 18 w 102"/>
                <a:gd name="T101" fmla="*/ 33 h 78"/>
                <a:gd name="T102" fmla="*/ 18 w 102"/>
                <a:gd name="T103" fmla="*/ 33 h 78"/>
                <a:gd name="T104" fmla="*/ 18 w 102"/>
                <a:gd name="T105" fmla="*/ 33 h 78"/>
                <a:gd name="T106" fmla="*/ 18 w 102"/>
                <a:gd name="T107" fmla="*/ 33 h 78"/>
                <a:gd name="T108" fmla="*/ 18 w 102"/>
                <a:gd name="T109" fmla="*/ 32 h 78"/>
                <a:gd name="T110" fmla="*/ 80 w 102"/>
                <a:gd name="T111" fmla="*/ 21 h 78"/>
                <a:gd name="T112" fmla="*/ 82 w 102"/>
                <a:gd name="T113" fmla="*/ 24 h 78"/>
                <a:gd name="T114" fmla="*/ 88 w 102"/>
                <a:gd name="T115" fmla="*/ 78 h 78"/>
                <a:gd name="T116" fmla="*/ 21 w 102"/>
                <a:gd name="T117" fmla="*/ 39 h 78"/>
                <a:gd name="T118" fmla="*/ 33 w 102"/>
                <a:gd name="T119" fmla="*/ 30 h 78"/>
                <a:gd name="T120" fmla="*/ 99 w 102"/>
                <a:gd name="T121" fmla="*/ 30 h 78"/>
                <a:gd name="T122" fmla="*/ 102 w 102"/>
                <a:gd name="T123" fmla="*/ 35 h 78"/>
                <a:gd name="T124" fmla="*/ 88 w 102"/>
                <a:gd name="T1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 h="78">
                  <a:moveTo>
                    <a:pt x="87" y="24"/>
                  </a:moveTo>
                  <a:cubicBezTo>
                    <a:pt x="87" y="23"/>
                    <a:pt x="87" y="23"/>
                    <a:pt x="87" y="23"/>
                  </a:cubicBezTo>
                  <a:cubicBezTo>
                    <a:pt x="87" y="16"/>
                    <a:pt x="87" y="16"/>
                    <a:pt x="87" y="16"/>
                  </a:cubicBezTo>
                  <a:cubicBezTo>
                    <a:pt x="87" y="12"/>
                    <a:pt x="84" y="11"/>
                    <a:pt x="82" y="11"/>
                  </a:cubicBezTo>
                  <a:cubicBezTo>
                    <a:pt x="77" y="11"/>
                    <a:pt x="77" y="11"/>
                    <a:pt x="77" y="11"/>
                  </a:cubicBezTo>
                  <a:cubicBezTo>
                    <a:pt x="77" y="9"/>
                    <a:pt x="77" y="9"/>
                    <a:pt x="77" y="9"/>
                  </a:cubicBezTo>
                  <a:cubicBezTo>
                    <a:pt x="77" y="7"/>
                    <a:pt x="77" y="7"/>
                    <a:pt x="77" y="7"/>
                  </a:cubicBezTo>
                  <a:cubicBezTo>
                    <a:pt x="75" y="7"/>
                    <a:pt x="75" y="7"/>
                    <a:pt x="75" y="7"/>
                  </a:cubicBezTo>
                  <a:cubicBezTo>
                    <a:pt x="37" y="7"/>
                    <a:pt x="37" y="7"/>
                    <a:pt x="37" y="7"/>
                  </a:cubicBezTo>
                  <a:cubicBezTo>
                    <a:pt x="31" y="0"/>
                    <a:pt x="31" y="0"/>
                    <a:pt x="31" y="0"/>
                  </a:cubicBezTo>
                  <a:cubicBezTo>
                    <a:pt x="5" y="0"/>
                    <a:pt x="5" y="0"/>
                    <a:pt x="5" y="0"/>
                  </a:cubicBezTo>
                  <a:cubicBezTo>
                    <a:pt x="3" y="0"/>
                    <a:pt x="0" y="3"/>
                    <a:pt x="0" y="5"/>
                  </a:cubicBezTo>
                  <a:cubicBezTo>
                    <a:pt x="0" y="66"/>
                    <a:pt x="0" y="66"/>
                    <a:pt x="0" y="66"/>
                  </a:cubicBezTo>
                  <a:cubicBezTo>
                    <a:pt x="0" y="69"/>
                    <a:pt x="2" y="71"/>
                    <a:pt x="4" y="71"/>
                  </a:cubicBezTo>
                  <a:cubicBezTo>
                    <a:pt x="8" y="60"/>
                    <a:pt x="8" y="60"/>
                    <a:pt x="8" y="60"/>
                  </a:cubicBezTo>
                  <a:cubicBezTo>
                    <a:pt x="8" y="11"/>
                    <a:pt x="8" y="11"/>
                    <a:pt x="8" y="11"/>
                  </a:cubicBezTo>
                  <a:cubicBezTo>
                    <a:pt x="73" y="11"/>
                    <a:pt x="73" y="11"/>
                    <a:pt x="73" y="11"/>
                  </a:cubicBezTo>
                  <a:cubicBezTo>
                    <a:pt x="73" y="17"/>
                    <a:pt x="73" y="17"/>
                    <a:pt x="73" y="17"/>
                  </a:cubicBezTo>
                  <a:cubicBezTo>
                    <a:pt x="16" y="17"/>
                    <a:pt x="16" y="17"/>
                    <a:pt x="16" y="17"/>
                  </a:cubicBezTo>
                  <a:cubicBezTo>
                    <a:pt x="14" y="17"/>
                    <a:pt x="14" y="17"/>
                    <a:pt x="14" y="17"/>
                  </a:cubicBezTo>
                  <a:cubicBezTo>
                    <a:pt x="14" y="19"/>
                    <a:pt x="14" y="19"/>
                    <a:pt x="14" y="19"/>
                  </a:cubicBezTo>
                  <a:cubicBezTo>
                    <a:pt x="14" y="41"/>
                    <a:pt x="14" y="41"/>
                    <a:pt x="14" y="41"/>
                  </a:cubicBezTo>
                  <a:cubicBezTo>
                    <a:pt x="15" y="37"/>
                    <a:pt x="15" y="37"/>
                    <a:pt x="15" y="37"/>
                  </a:cubicBezTo>
                  <a:cubicBezTo>
                    <a:pt x="15" y="37"/>
                    <a:pt x="15" y="37"/>
                    <a:pt x="15"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7"/>
                    <a:pt x="16" y="37"/>
                    <a:pt x="16" y="37"/>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6"/>
                    <a:pt x="16" y="36"/>
                    <a:pt x="16" y="36"/>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7" y="35"/>
                    <a:pt x="17" y="35"/>
                    <a:pt x="17" y="35"/>
                  </a:cubicBezTo>
                  <a:cubicBezTo>
                    <a:pt x="17" y="35"/>
                    <a:pt x="17" y="35"/>
                    <a:pt x="17" y="35"/>
                  </a:cubicBezTo>
                  <a:cubicBezTo>
                    <a:pt x="17" y="35"/>
                    <a:pt x="17" y="35"/>
                    <a:pt x="17" y="35"/>
                  </a:cubicBezTo>
                  <a:cubicBezTo>
                    <a:pt x="17" y="35"/>
                    <a:pt x="17" y="35"/>
                    <a:pt x="17" y="35"/>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4"/>
                    <a:pt x="17" y="34"/>
                    <a:pt x="17" y="34"/>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3"/>
                    <a:pt x="18" y="33"/>
                    <a:pt x="18" y="33"/>
                  </a:cubicBezTo>
                  <a:cubicBezTo>
                    <a:pt x="18" y="32"/>
                    <a:pt x="18" y="32"/>
                    <a:pt x="18" y="32"/>
                  </a:cubicBezTo>
                  <a:cubicBezTo>
                    <a:pt x="18" y="32"/>
                    <a:pt x="18" y="32"/>
                    <a:pt x="18" y="32"/>
                  </a:cubicBezTo>
                  <a:cubicBezTo>
                    <a:pt x="18" y="21"/>
                    <a:pt x="18" y="21"/>
                    <a:pt x="18" y="21"/>
                  </a:cubicBezTo>
                  <a:cubicBezTo>
                    <a:pt x="80" y="21"/>
                    <a:pt x="80" y="21"/>
                    <a:pt x="80" y="21"/>
                  </a:cubicBezTo>
                  <a:cubicBezTo>
                    <a:pt x="80" y="24"/>
                    <a:pt x="80" y="24"/>
                    <a:pt x="80" y="24"/>
                  </a:cubicBezTo>
                  <a:cubicBezTo>
                    <a:pt x="82" y="24"/>
                    <a:pt x="82" y="24"/>
                    <a:pt x="82" y="24"/>
                  </a:cubicBezTo>
                  <a:cubicBezTo>
                    <a:pt x="87" y="24"/>
                    <a:pt x="87" y="24"/>
                    <a:pt x="87" y="24"/>
                  </a:cubicBezTo>
                  <a:close/>
                  <a:moveTo>
                    <a:pt x="88" y="78"/>
                  </a:moveTo>
                  <a:cubicBezTo>
                    <a:pt x="8" y="78"/>
                    <a:pt x="8" y="78"/>
                    <a:pt x="8" y="78"/>
                  </a:cubicBezTo>
                  <a:cubicBezTo>
                    <a:pt x="21" y="39"/>
                    <a:pt x="21" y="39"/>
                    <a:pt x="21" y="39"/>
                  </a:cubicBezTo>
                  <a:cubicBezTo>
                    <a:pt x="22" y="36"/>
                    <a:pt x="24" y="34"/>
                    <a:pt x="26" y="32"/>
                  </a:cubicBezTo>
                  <a:cubicBezTo>
                    <a:pt x="28" y="31"/>
                    <a:pt x="31" y="30"/>
                    <a:pt x="33" y="30"/>
                  </a:cubicBezTo>
                  <a:cubicBezTo>
                    <a:pt x="97" y="30"/>
                    <a:pt x="97" y="30"/>
                    <a:pt x="97" y="30"/>
                  </a:cubicBezTo>
                  <a:cubicBezTo>
                    <a:pt x="98" y="30"/>
                    <a:pt x="98" y="30"/>
                    <a:pt x="99" y="30"/>
                  </a:cubicBezTo>
                  <a:cubicBezTo>
                    <a:pt x="100" y="30"/>
                    <a:pt x="101" y="31"/>
                    <a:pt x="101" y="32"/>
                  </a:cubicBezTo>
                  <a:cubicBezTo>
                    <a:pt x="102" y="32"/>
                    <a:pt x="102" y="33"/>
                    <a:pt x="102" y="35"/>
                  </a:cubicBezTo>
                  <a:cubicBezTo>
                    <a:pt x="102" y="36"/>
                    <a:pt x="102" y="36"/>
                    <a:pt x="102" y="37"/>
                  </a:cubicBezTo>
                  <a:lnTo>
                    <a:pt x="88" y="78"/>
                  </a:lnTo>
                  <a:close/>
                </a:path>
              </a:pathLst>
            </a:custGeom>
            <a:solidFill>
              <a:schemeClr val="bg1">
                <a:alpha val="80000"/>
              </a:schemeClr>
            </a:solidFill>
            <a:ln>
              <a:no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31" name="Text Box 5"/>
          <p:cNvSpPr txBox="1">
            <a:spLocks noChangeArrowheads="1"/>
          </p:cNvSpPr>
          <p:nvPr/>
        </p:nvSpPr>
        <p:spPr bwMode="auto">
          <a:xfrm>
            <a:off x="1403647" y="390201"/>
            <a:ext cx="5184575" cy="461665"/>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28600" y="299527"/>
            <a:ext cx="526826" cy="526826"/>
            <a:chOff x="5349895" y="2812107"/>
            <a:chExt cx="466670" cy="466670"/>
          </a:xfrm>
        </p:grpSpPr>
        <p:sp>
          <p:nvSpPr>
            <p:cNvPr id="25" name="椭圆 24"/>
            <p:cNvSpPr/>
            <p:nvPr/>
          </p:nvSpPr>
          <p:spPr>
            <a:xfrm>
              <a:off x="5349895" y="2812107"/>
              <a:ext cx="466670" cy="466670"/>
            </a:xfrm>
            <a:prstGeom prst="ellipse">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6" name="Freeform 13"/>
            <p:cNvSpPr>
              <a:spLocks noEditPoints="1"/>
            </p:cNvSpPr>
            <p:nvPr/>
          </p:nvSpPr>
          <p:spPr bwMode="auto">
            <a:xfrm>
              <a:off x="5458743" y="2944838"/>
              <a:ext cx="248973" cy="198196"/>
            </a:xfrm>
            <a:custGeom>
              <a:avLst/>
              <a:gdLst>
                <a:gd name="T0" fmla="*/ 26 w 126"/>
                <a:gd name="T1" fmla="*/ 48 h 100"/>
                <a:gd name="T2" fmla="*/ 44 w 126"/>
                <a:gd name="T3" fmla="*/ 32 h 100"/>
                <a:gd name="T4" fmla="*/ 67 w 126"/>
                <a:gd name="T5" fmla="*/ 45 h 100"/>
                <a:gd name="T6" fmla="*/ 98 w 126"/>
                <a:gd name="T7" fmla="*/ 2 h 100"/>
                <a:gd name="T8" fmla="*/ 126 w 126"/>
                <a:gd name="T9" fmla="*/ 0 h 100"/>
                <a:gd name="T10" fmla="*/ 123 w 126"/>
                <a:gd name="T11" fmla="*/ 28 h 100"/>
                <a:gd name="T12" fmla="*/ 72 w 126"/>
                <a:gd name="T13" fmla="*/ 58 h 100"/>
                <a:gd name="T14" fmla="*/ 64 w 126"/>
                <a:gd name="T15" fmla="*/ 59 h 100"/>
                <a:gd name="T16" fmla="*/ 31 w 126"/>
                <a:gd name="T17" fmla="*/ 63 h 100"/>
                <a:gd name="T18" fmla="*/ 22 w 126"/>
                <a:gd name="T19" fmla="*/ 63 h 100"/>
                <a:gd name="T20" fmla="*/ 9 w 126"/>
                <a:gd name="T21" fmla="*/ 32 h 100"/>
                <a:gd name="T22" fmla="*/ 21 w 126"/>
                <a:gd name="T23" fmla="*/ 100 h 100"/>
                <a:gd name="T24" fmla="*/ 16 w 126"/>
                <a:gd name="T25" fmla="*/ 71 h 100"/>
                <a:gd name="T26" fmla="*/ 11 w 126"/>
                <a:gd name="T27" fmla="*/ 65 h 100"/>
                <a:gd name="T28" fmla="*/ 6 w 126"/>
                <a:gd name="T29" fmla="*/ 100 h 100"/>
                <a:gd name="T30" fmla="*/ 11 w 126"/>
                <a:gd name="T31" fmla="*/ 65 h 100"/>
                <a:gd name="T32" fmla="*/ 31 w 126"/>
                <a:gd name="T33" fmla="*/ 100 h 100"/>
                <a:gd name="T34" fmla="*/ 26 w 126"/>
                <a:gd name="T35" fmla="*/ 80 h 100"/>
                <a:gd name="T36" fmla="*/ 31 w 126"/>
                <a:gd name="T37" fmla="*/ 76 h 100"/>
                <a:gd name="T38" fmla="*/ 36 w 126"/>
                <a:gd name="T39" fmla="*/ 71 h 100"/>
                <a:gd name="T40" fmla="*/ 41 w 126"/>
                <a:gd name="T41" fmla="*/ 100 h 100"/>
                <a:gd name="T42" fmla="*/ 51 w 126"/>
                <a:gd name="T43" fmla="*/ 62 h 100"/>
                <a:gd name="T44" fmla="*/ 46 w 126"/>
                <a:gd name="T45" fmla="*/ 62 h 100"/>
                <a:gd name="T46" fmla="*/ 51 w 126"/>
                <a:gd name="T47" fmla="*/ 100 h 100"/>
                <a:gd name="T48" fmla="*/ 61 w 126"/>
                <a:gd name="T49" fmla="*/ 68 h 100"/>
                <a:gd name="T50" fmla="*/ 56 w 126"/>
                <a:gd name="T51" fmla="*/ 100 h 100"/>
                <a:gd name="T52" fmla="*/ 61 w 126"/>
                <a:gd name="T53" fmla="*/ 68 h 100"/>
                <a:gd name="T54" fmla="*/ 71 w 126"/>
                <a:gd name="T55" fmla="*/ 100 h 100"/>
                <a:gd name="T56" fmla="*/ 66 w 126"/>
                <a:gd name="T57" fmla="*/ 71 h 100"/>
                <a:gd name="T58" fmla="*/ 71 w 126"/>
                <a:gd name="T59" fmla="*/ 72 h 100"/>
                <a:gd name="T60" fmla="*/ 76 w 126"/>
                <a:gd name="T61" fmla="*/ 67 h 100"/>
                <a:gd name="T62" fmla="*/ 81 w 126"/>
                <a:gd name="T63" fmla="*/ 100 h 100"/>
                <a:gd name="T64" fmla="*/ 91 w 126"/>
                <a:gd name="T65" fmla="*/ 54 h 100"/>
                <a:gd name="T66" fmla="*/ 86 w 126"/>
                <a:gd name="T67" fmla="*/ 100 h 100"/>
                <a:gd name="T68" fmla="*/ 91 w 126"/>
                <a:gd name="T69" fmla="*/ 54 h 100"/>
                <a:gd name="T70" fmla="*/ 96 w 126"/>
                <a:gd name="T71" fmla="*/ 50 h 100"/>
                <a:gd name="T72" fmla="*/ 101 w 126"/>
                <a:gd name="T73" fmla="*/ 100 h 100"/>
                <a:gd name="T74" fmla="*/ 111 w 126"/>
                <a:gd name="T75" fmla="*/ 37 h 100"/>
                <a:gd name="T76" fmla="*/ 106 w 126"/>
                <a:gd name="T77" fmla="*/ 100 h 100"/>
                <a:gd name="T78" fmla="*/ 111 w 126"/>
                <a:gd name="T79" fmla="*/ 3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00">
                  <a:moveTo>
                    <a:pt x="9" y="32"/>
                  </a:moveTo>
                  <a:cubicBezTo>
                    <a:pt x="26" y="48"/>
                    <a:pt x="26" y="48"/>
                    <a:pt x="26" y="48"/>
                  </a:cubicBezTo>
                  <a:cubicBezTo>
                    <a:pt x="40" y="35"/>
                    <a:pt x="40" y="35"/>
                    <a:pt x="40" y="35"/>
                  </a:cubicBezTo>
                  <a:cubicBezTo>
                    <a:pt x="44" y="32"/>
                    <a:pt x="44" y="32"/>
                    <a:pt x="44" y="32"/>
                  </a:cubicBezTo>
                  <a:cubicBezTo>
                    <a:pt x="49" y="34"/>
                    <a:pt x="49" y="34"/>
                    <a:pt x="49" y="34"/>
                  </a:cubicBezTo>
                  <a:cubicBezTo>
                    <a:pt x="67" y="45"/>
                    <a:pt x="67" y="45"/>
                    <a:pt x="67" y="45"/>
                  </a:cubicBezTo>
                  <a:cubicBezTo>
                    <a:pt x="106" y="10"/>
                    <a:pt x="106" y="10"/>
                    <a:pt x="106" y="10"/>
                  </a:cubicBezTo>
                  <a:cubicBezTo>
                    <a:pt x="98" y="2"/>
                    <a:pt x="98" y="2"/>
                    <a:pt x="98" y="2"/>
                  </a:cubicBezTo>
                  <a:cubicBezTo>
                    <a:pt x="112" y="1"/>
                    <a:pt x="112" y="1"/>
                    <a:pt x="112" y="1"/>
                  </a:cubicBezTo>
                  <a:cubicBezTo>
                    <a:pt x="126" y="0"/>
                    <a:pt x="126" y="0"/>
                    <a:pt x="126" y="0"/>
                  </a:cubicBezTo>
                  <a:cubicBezTo>
                    <a:pt x="125" y="14"/>
                    <a:pt x="125" y="14"/>
                    <a:pt x="125" y="14"/>
                  </a:cubicBezTo>
                  <a:cubicBezTo>
                    <a:pt x="123" y="28"/>
                    <a:pt x="123" y="28"/>
                    <a:pt x="123" y="28"/>
                  </a:cubicBezTo>
                  <a:cubicBezTo>
                    <a:pt x="115" y="20"/>
                    <a:pt x="115" y="20"/>
                    <a:pt x="115" y="20"/>
                  </a:cubicBezTo>
                  <a:cubicBezTo>
                    <a:pt x="72" y="58"/>
                    <a:pt x="72" y="58"/>
                    <a:pt x="72" y="58"/>
                  </a:cubicBezTo>
                  <a:cubicBezTo>
                    <a:pt x="68" y="62"/>
                    <a:pt x="68" y="62"/>
                    <a:pt x="68" y="62"/>
                  </a:cubicBezTo>
                  <a:cubicBezTo>
                    <a:pt x="64" y="59"/>
                    <a:pt x="64" y="59"/>
                    <a:pt x="64" y="59"/>
                  </a:cubicBezTo>
                  <a:cubicBezTo>
                    <a:pt x="46" y="49"/>
                    <a:pt x="46" y="49"/>
                    <a:pt x="46" y="49"/>
                  </a:cubicBezTo>
                  <a:cubicBezTo>
                    <a:pt x="31" y="63"/>
                    <a:pt x="31" y="63"/>
                    <a:pt x="31" y="63"/>
                  </a:cubicBezTo>
                  <a:cubicBezTo>
                    <a:pt x="26" y="68"/>
                    <a:pt x="26" y="68"/>
                    <a:pt x="26" y="68"/>
                  </a:cubicBezTo>
                  <a:cubicBezTo>
                    <a:pt x="22" y="63"/>
                    <a:pt x="22" y="63"/>
                    <a:pt x="22" y="63"/>
                  </a:cubicBezTo>
                  <a:cubicBezTo>
                    <a:pt x="0" y="42"/>
                    <a:pt x="0" y="42"/>
                    <a:pt x="0" y="42"/>
                  </a:cubicBezTo>
                  <a:cubicBezTo>
                    <a:pt x="9" y="32"/>
                    <a:pt x="9" y="32"/>
                    <a:pt x="9" y="32"/>
                  </a:cubicBezTo>
                  <a:close/>
                  <a:moveTo>
                    <a:pt x="21" y="75"/>
                  </a:moveTo>
                  <a:cubicBezTo>
                    <a:pt x="21" y="100"/>
                    <a:pt x="21" y="100"/>
                    <a:pt x="21" y="100"/>
                  </a:cubicBezTo>
                  <a:cubicBezTo>
                    <a:pt x="19" y="100"/>
                    <a:pt x="18" y="100"/>
                    <a:pt x="16" y="100"/>
                  </a:cubicBezTo>
                  <a:cubicBezTo>
                    <a:pt x="16" y="71"/>
                    <a:pt x="16" y="71"/>
                    <a:pt x="16" y="71"/>
                  </a:cubicBezTo>
                  <a:cubicBezTo>
                    <a:pt x="21" y="75"/>
                    <a:pt x="21" y="75"/>
                    <a:pt x="21" y="75"/>
                  </a:cubicBezTo>
                  <a:close/>
                  <a:moveTo>
                    <a:pt x="11" y="65"/>
                  </a:moveTo>
                  <a:cubicBezTo>
                    <a:pt x="6" y="61"/>
                    <a:pt x="6" y="61"/>
                    <a:pt x="6" y="61"/>
                  </a:cubicBezTo>
                  <a:cubicBezTo>
                    <a:pt x="6" y="100"/>
                    <a:pt x="6" y="100"/>
                    <a:pt x="6" y="100"/>
                  </a:cubicBezTo>
                  <a:cubicBezTo>
                    <a:pt x="11" y="100"/>
                    <a:pt x="11" y="100"/>
                    <a:pt x="11" y="100"/>
                  </a:cubicBezTo>
                  <a:cubicBezTo>
                    <a:pt x="11" y="65"/>
                    <a:pt x="11" y="65"/>
                    <a:pt x="11" y="65"/>
                  </a:cubicBezTo>
                  <a:close/>
                  <a:moveTo>
                    <a:pt x="31" y="76"/>
                  </a:moveTo>
                  <a:cubicBezTo>
                    <a:pt x="31" y="100"/>
                    <a:pt x="31" y="100"/>
                    <a:pt x="31" y="100"/>
                  </a:cubicBezTo>
                  <a:cubicBezTo>
                    <a:pt x="29" y="100"/>
                    <a:pt x="28" y="100"/>
                    <a:pt x="26" y="100"/>
                  </a:cubicBezTo>
                  <a:cubicBezTo>
                    <a:pt x="26" y="80"/>
                    <a:pt x="26" y="80"/>
                    <a:pt x="26" y="80"/>
                  </a:cubicBezTo>
                  <a:cubicBezTo>
                    <a:pt x="26" y="80"/>
                    <a:pt x="26" y="80"/>
                    <a:pt x="26" y="80"/>
                  </a:cubicBezTo>
                  <a:cubicBezTo>
                    <a:pt x="31" y="76"/>
                    <a:pt x="31" y="76"/>
                    <a:pt x="31" y="76"/>
                  </a:cubicBezTo>
                  <a:close/>
                  <a:moveTo>
                    <a:pt x="41" y="67"/>
                  </a:moveTo>
                  <a:cubicBezTo>
                    <a:pt x="36" y="71"/>
                    <a:pt x="36" y="71"/>
                    <a:pt x="36" y="71"/>
                  </a:cubicBezTo>
                  <a:cubicBezTo>
                    <a:pt x="36" y="100"/>
                    <a:pt x="36" y="100"/>
                    <a:pt x="36" y="100"/>
                  </a:cubicBezTo>
                  <a:cubicBezTo>
                    <a:pt x="38" y="100"/>
                    <a:pt x="39" y="100"/>
                    <a:pt x="41" y="100"/>
                  </a:cubicBezTo>
                  <a:cubicBezTo>
                    <a:pt x="41" y="67"/>
                    <a:pt x="41" y="67"/>
                    <a:pt x="41" y="67"/>
                  </a:cubicBezTo>
                  <a:close/>
                  <a:moveTo>
                    <a:pt x="51" y="62"/>
                  </a:moveTo>
                  <a:cubicBezTo>
                    <a:pt x="48" y="60"/>
                    <a:pt x="48" y="60"/>
                    <a:pt x="48" y="60"/>
                  </a:cubicBezTo>
                  <a:cubicBezTo>
                    <a:pt x="46" y="62"/>
                    <a:pt x="46" y="62"/>
                    <a:pt x="46" y="62"/>
                  </a:cubicBezTo>
                  <a:cubicBezTo>
                    <a:pt x="46" y="100"/>
                    <a:pt x="46" y="100"/>
                    <a:pt x="46" y="100"/>
                  </a:cubicBezTo>
                  <a:cubicBezTo>
                    <a:pt x="48" y="100"/>
                    <a:pt x="49" y="100"/>
                    <a:pt x="51" y="100"/>
                  </a:cubicBezTo>
                  <a:cubicBezTo>
                    <a:pt x="51" y="62"/>
                    <a:pt x="51" y="62"/>
                    <a:pt x="51" y="62"/>
                  </a:cubicBezTo>
                  <a:close/>
                  <a:moveTo>
                    <a:pt x="61" y="68"/>
                  </a:moveTo>
                  <a:cubicBezTo>
                    <a:pt x="56" y="65"/>
                    <a:pt x="56" y="65"/>
                    <a:pt x="56" y="65"/>
                  </a:cubicBezTo>
                  <a:cubicBezTo>
                    <a:pt x="56" y="100"/>
                    <a:pt x="56" y="100"/>
                    <a:pt x="56" y="100"/>
                  </a:cubicBezTo>
                  <a:cubicBezTo>
                    <a:pt x="58" y="100"/>
                    <a:pt x="59" y="100"/>
                    <a:pt x="61" y="100"/>
                  </a:cubicBezTo>
                  <a:cubicBezTo>
                    <a:pt x="61" y="68"/>
                    <a:pt x="61" y="68"/>
                    <a:pt x="61" y="68"/>
                  </a:cubicBezTo>
                  <a:close/>
                  <a:moveTo>
                    <a:pt x="71" y="72"/>
                  </a:moveTo>
                  <a:cubicBezTo>
                    <a:pt x="71" y="100"/>
                    <a:pt x="71" y="100"/>
                    <a:pt x="71" y="100"/>
                  </a:cubicBezTo>
                  <a:cubicBezTo>
                    <a:pt x="69" y="100"/>
                    <a:pt x="68" y="100"/>
                    <a:pt x="66" y="100"/>
                  </a:cubicBezTo>
                  <a:cubicBezTo>
                    <a:pt x="66" y="71"/>
                    <a:pt x="66" y="71"/>
                    <a:pt x="66" y="71"/>
                  </a:cubicBezTo>
                  <a:cubicBezTo>
                    <a:pt x="69" y="73"/>
                    <a:pt x="69" y="73"/>
                    <a:pt x="69" y="73"/>
                  </a:cubicBezTo>
                  <a:cubicBezTo>
                    <a:pt x="71" y="72"/>
                    <a:pt x="71" y="72"/>
                    <a:pt x="71" y="72"/>
                  </a:cubicBezTo>
                  <a:close/>
                  <a:moveTo>
                    <a:pt x="81" y="63"/>
                  </a:moveTo>
                  <a:cubicBezTo>
                    <a:pt x="76" y="67"/>
                    <a:pt x="76" y="67"/>
                    <a:pt x="76" y="67"/>
                  </a:cubicBezTo>
                  <a:cubicBezTo>
                    <a:pt x="76" y="100"/>
                    <a:pt x="76" y="100"/>
                    <a:pt x="76" y="100"/>
                  </a:cubicBezTo>
                  <a:cubicBezTo>
                    <a:pt x="78" y="100"/>
                    <a:pt x="79" y="100"/>
                    <a:pt x="81" y="100"/>
                  </a:cubicBezTo>
                  <a:cubicBezTo>
                    <a:pt x="81" y="63"/>
                    <a:pt x="81" y="63"/>
                    <a:pt x="81" y="63"/>
                  </a:cubicBezTo>
                  <a:close/>
                  <a:moveTo>
                    <a:pt x="91" y="54"/>
                  </a:moveTo>
                  <a:cubicBezTo>
                    <a:pt x="86" y="58"/>
                    <a:pt x="86" y="58"/>
                    <a:pt x="86" y="58"/>
                  </a:cubicBezTo>
                  <a:cubicBezTo>
                    <a:pt x="86" y="100"/>
                    <a:pt x="86" y="100"/>
                    <a:pt x="86" y="100"/>
                  </a:cubicBezTo>
                  <a:cubicBezTo>
                    <a:pt x="88" y="100"/>
                    <a:pt x="89" y="100"/>
                    <a:pt x="91" y="100"/>
                  </a:cubicBezTo>
                  <a:cubicBezTo>
                    <a:pt x="91" y="54"/>
                    <a:pt x="91" y="54"/>
                    <a:pt x="91" y="54"/>
                  </a:cubicBezTo>
                  <a:close/>
                  <a:moveTo>
                    <a:pt x="101" y="45"/>
                  </a:moveTo>
                  <a:cubicBezTo>
                    <a:pt x="96" y="50"/>
                    <a:pt x="96" y="50"/>
                    <a:pt x="96" y="50"/>
                  </a:cubicBezTo>
                  <a:cubicBezTo>
                    <a:pt x="96" y="100"/>
                    <a:pt x="96" y="100"/>
                    <a:pt x="96" y="100"/>
                  </a:cubicBezTo>
                  <a:cubicBezTo>
                    <a:pt x="98" y="100"/>
                    <a:pt x="99" y="100"/>
                    <a:pt x="101" y="100"/>
                  </a:cubicBezTo>
                  <a:cubicBezTo>
                    <a:pt x="101" y="45"/>
                    <a:pt x="101" y="45"/>
                    <a:pt x="101" y="45"/>
                  </a:cubicBezTo>
                  <a:close/>
                  <a:moveTo>
                    <a:pt x="111" y="37"/>
                  </a:moveTo>
                  <a:cubicBezTo>
                    <a:pt x="106" y="41"/>
                    <a:pt x="106" y="41"/>
                    <a:pt x="106" y="41"/>
                  </a:cubicBezTo>
                  <a:cubicBezTo>
                    <a:pt x="106" y="100"/>
                    <a:pt x="106" y="100"/>
                    <a:pt x="106" y="100"/>
                  </a:cubicBezTo>
                  <a:cubicBezTo>
                    <a:pt x="111" y="100"/>
                    <a:pt x="111" y="100"/>
                    <a:pt x="111" y="100"/>
                  </a:cubicBezTo>
                  <a:lnTo>
                    <a:pt x="111" y="37"/>
                  </a:lnTo>
                  <a:close/>
                </a:path>
              </a:pathLst>
            </a:custGeom>
            <a:solidFill>
              <a:schemeClr val="bg1">
                <a:alpha val="80000"/>
              </a:schemeClr>
            </a:solidFill>
            <a:ln>
              <a:no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27" name="矩形 25"/>
          <p:cNvSpPr>
            <a:spLocks noChangeArrowheads="1"/>
          </p:cNvSpPr>
          <p:nvPr/>
        </p:nvSpPr>
        <p:spPr bwMode="auto">
          <a:xfrm>
            <a:off x="5605446" y="995141"/>
            <a:ext cx="281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en-US" altLang="zh-CN" sz="2800" spc="40" dirty="0" smtClean="0">
                <a:solidFill>
                  <a:prstClr val="white"/>
                </a:solidFill>
                <a:latin typeface="微软雅黑" panose="020B0503020204020204" pitchFamily="34" charset="-122"/>
                <a:ea typeface="微软雅黑" panose="020B0503020204020204" pitchFamily="34" charset="-122"/>
              </a:rPr>
              <a:t>  Expectation</a:t>
            </a:r>
            <a:endParaRPr lang="en-US" altLang="zh-CN" sz="2800" spc="4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505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627534"/>
            <a:ext cx="5832648" cy="3096344"/>
          </a:xfrm>
          <a:prstGeom prst="rect">
            <a:avLst/>
          </a:prstGeom>
        </p:spPr>
      </p:pic>
      <p:sp>
        <p:nvSpPr>
          <p:cNvPr id="3" name="文本框 2"/>
          <p:cNvSpPr txBox="1"/>
          <p:nvPr/>
        </p:nvSpPr>
        <p:spPr>
          <a:xfrm>
            <a:off x="1547664" y="3867894"/>
            <a:ext cx="5760640" cy="369332"/>
          </a:xfrm>
          <a:prstGeom prst="rect">
            <a:avLst/>
          </a:prstGeom>
          <a:noFill/>
        </p:spPr>
        <p:txBody>
          <a:bodyPr wrap="square" rtlCol="0">
            <a:spAutoFit/>
          </a:bodyPr>
          <a:lstStyle/>
          <a:p>
            <a:r>
              <a:rPr kumimoji="1" lang="zh-CN" altLang="en-US" dirty="0" smtClean="0"/>
              <a:t>要么旅行，要么读书。身体和灵魂总要有一个在路上！</a:t>
            </a:r>
            <a:endParaRPr kumimoji="1" lang="zh-CN" altLang="en-US" dirty="0"/>
          </a:p>
        </p:txBody>
      </p:sp>
    </p:spTree>
    <p:extLst>
      <p:ext uri="{BB962C8B-B14F-4D97-AF65-F5344CB8AC3E}">
        <p14:creationId xmlns:p14="http://schemas.microsoft.com/office/powerpoint/2010/main" val="1612920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直角三角形 3"/>
          <p:cNvSpPr/>
          <p:nvPr/>
        </p:nvSpPr>
        <p:spPr>
          <a:xfrm flipH="1">
            <a:off x="4434681" y="422275"/>
            <a:ext cx="4709319" cy="4709319"/>
          </a:xfrm>
          <a:prstGeom prst="rtTriangle">
            <a:avLst/>
          </a:prstGeom>
          <a:solidFill>
            <a:srgbClr val="462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7" name="TextBox 164"/>
          <p:cNvSpPr txBox="1">
            <a:spLocks noChangeArrowheads="1"/>
          </p:cNvSpPr>
          <p:nvPr/>
        </p:nvSpPr>
        <p:spPr bwMode="auto">
          <a:xfrm>
            <a:off x="556778" y="1803388"/>
            <a:ext cx="5025972" cy="1107996"/>
          </a:xfrm>
          <a:prstGeom prst="rect">
            <a:avLst/>
          </a:prstGeom>
          <a:noFill/>
          <a:extLst/>
        </p:spPr>
        <p:txBody>
          <a:bodyPr vert="horz" wrap="square">
            <a:spAutoFit/>
          </a:bodyPr>
          <a:lstStyle>
            <a:defPPr>
              <a:defRPr lang="zh-CN"/>
            </a:defPPr>
            <a:lvl1pPr fontAlgn="auto">
              <a:spcBef>
                <a:spcPts val="0"/>
              </a:spcBef>
              <a:spcAft>
                <a:spcPts val="0"/>
              </a:spcAft>
              <a:defRPr sz="6600" b="1">
                <a:solidFill>
                  <a:schemeClr val="bg1">
                    <a:alpha val="90000"/>
                  </a:schemeClr>
                </a:solidFill>
                <a:effectLst/>
                <a:latin typeface="Franklin Gothic Medium Cond" panose="020B0606030402020204" pitchFamily="34" charset="0"/>
                <a:ea typeface="Arial Unicode MS" panose="020B0604020202020204" pitchFamily="34" charset="-122"/>
                <a:cs typeface="Arial Unicode MS" panose="020B0604020202020204" pitchFamily="34" charset="-122"/>
              </a:defRPr>
            </a:lvl1pPr>
          </a:lstStyle>
          <a:p>
            <a:pPr defTabSz="685800"/>
            <a:r>
              <a:rPr lang="en-US" altLang="zh-CN" b="0" dirty="0">
                <a:solidFill>
                  <a:prstClr val="white">
                    <a:alpha val="90000"/>
                  </a:prstClr>
                </a:solidFill>
              </a:rPr>
              <a:t>THANK YOU</a:t>
            </a:r>
            <a:endParaRPr lang="zh-CN" altLang="en-US" b="0" dirty="0">
              <a:solidFill>
                <a:prstClr val="white">
                  <a:alpha val="90000"/>
                </a:prstClr>
              </a:solidFill>
            </a:endParaRPr>
          </a:p>
        </p:txBody>
      </p:sp>
      <p:sp>
        <p:nvSpPr>
          <p:cNvPr id="43" name="矩形 42"/>
          <p:cNvSpPr/>
          <p:nvPr/>
        </p:nvSpPr>
        <p:spPr>
          <a:xfrm rot="2689489">
            <a:off x="6279386" y="954369"/>
            <a:ext cx="277471" cy="3996391"/>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4" name="矩形 43"/>
          <p:cNvSpPr/>
          <p:nvPr/>
        </p:nvSpPr>
        <p:spPr>
          <a:xfrm rot="8083988">
            <a:off x="8813077" y="983366"/>
            <a:ext cx="277471" cy="3718496"/>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5" name="矩形 44"/>
          <p:cNvSpPr/>
          <p:nvPr/>
        </p:nvSpPr>
        <p:spPr>
          <a:xfrm rot="8083988">
            <a:off x="9101390" y="1024966"/>
            <a:ext cx="277471" cy="3442483"/>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6" name="矩形 45"/>
          <p:cNvSpPr/>
          <p:nvPr/>
        </p:nvSpPr>
        <p:spPr>
          <a:xfrm rot="2689489">
            <a:off x="5630648" y="2123364"/>
            <a:ext cx="277471" cy="3741383"/>
          </a:xfrm>
          <a:prstGeom prst="rect">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7" name="矩形 46"/>
          <p:cNvSpPr/>
          <p:nvPr/>
        </p:nvSpPr>
        <p:spPr>
          <a:xfrm rot="8083988">
            <a:off x="7045862" y="2809043"/>
            <a:ext cx="277471" cy="296265"/>
          </a:xfrm>
          <a:prstGeom prst="rect">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8" name="矩形 47"/>
          <p:cNvSpPr/>
          <p:nvPr/>
        </p:nvSpPr>
        <p:spPr>
          <a:xfrm rot="2689489">
            <a:off x="5730428" y="2551706"/>
            <a:ext cx="277471" cy="3470724"/>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9" name="矩形 48"/>
          <p:cNvSpPr/>
          <p:nvPr/>
        </p:nvSpPr>
        <p:spPr>
          <a:xfrm rot="8083988">
            <a:off x="8172559" y="1963701"/>
            <a:ext cx="277471" cy="3447626"/>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1" name="矩形 50"/>
          <p:cNvSpPr/>
          <p:nvPr/>
        </p:nvSpPr>
        <p:spPr>
          <a:xfrm rot="8083988">
            <a:off x="7245152" y="2344158"/>
            <a:ext cx="277471" cy="841624"/>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3" name="矩形 52"/>
          <p:cNvSpPr/>
          <p:nvPr/>
        </p:nvSpPr>
        <p:spPr>
          <a:xfrm rot="8083988">
            <a:off x="7446875" y="3582616"/>
            <a:ext cx="277471" cy="274468"/>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4" name="矩形 53"/>
          <p:cNvSpPr/>
          <p:nvPr/>
        </p:nvSpPr>
        <p:spPr>
          <a:xfrm rot="8083988">
            <a:off x="8721183" y="1404438"/>
            <a:ext cx="277471" cy="3445340"/>
          </a:xfrm>
          <a:prstGeom prst="rect">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6" name="矩形 55"/>
          <p:cNvSpPr/>
          <p:nvPr/>
        </p:nvSpPr>
        <p:spPr>
          <a:xfrm rot="8083988">
            <a:off x="8375580" y="3080831"/>
            <a:ext cx="277471" cy="2351490"/>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7" name="矩形 56"/>
          <p:cNvSpPr/>
          <p:nvPr/>
        </p:nvSpPr>
        <p:spPr>
          <a:xfrm rot="8083988">
            <a:off x="8918338" y="2525083"/>
            <a:ext cx="277471" cy="2359295"/>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9" name="矩形 58"/>
          <p:cNvSpPr/>
          <p:nvPr/>
        </p:nvSpPr>
        <p:spPr>
          <a:xfrm rot="8083988">
            <a:off x="8751495" y="2700149"/>
            <a:ext cx="277471" cy="2355506"/>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0" name="矩形 59"/>
          <p:cNvSpPr/>
          <p:nvPr/>
        </p:nvSpPr>
        <p:spPr>
          <a:xfrm rot="8083988">
            <a:off x="7608382" y="1963676"/>
            <a:ext cx="277471" cy="866833"/>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1" name="矩形 60"/>
          <p:cNvSpPr/>
          <p:nvPr/>
        </p:nvSpPr>
        <p:spPr>
          <a:xfrm rot="8083988">
            <a:off x="6808621" y="697724"/>
            <a:ext cx="277471" cy="274468"/>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2" name="矩形 61"/>
          <p:cNvSpPr/>
          <p:nvPr/>
        </p:nvSpPr>
        <p:spPr>
          <a:xfrm rot="8083988">
            <a:off x="8167325" y="1298198"/>
            <a:ext cx="277471" cy="274468"/>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3" name="矩形 62"/>
          <p:cNvSpPr/>
          <p:nvPr/>
        </p:nvSpPr>
        <p:spPr>
          <a:xfrm rot="8083988">
            <a:off x="7042699" y="4464446"/>
            <a:ext cx="277471" cy="274468"/>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5" name="矩形 64"/>
          <p:cNvSpPr/>
          <p:nvPr/>
        </p:nvSpPr>
        <p:spPr>
          <a:xfrm rot="8083988">
            <a:off x="5161508" y="4322161"/>
            <a:ext cx="277471" cy="288130"/>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8" name="矩形 57"/>
          <p:cNvSpPr/>
          <p:nvPr/>
        </p:nvSpPr>
        <p:spPr>
          <a:xfrm rot="8083988">
            <a:off x="7225171" y="1638843"/>
            <a:ext cx="277471" cy="1447198"/>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174" name="组合 173"/>
          <p:cNvGrpSpPr/>
          <p:nvPr/>
        </p:nvGrpSpPr>
        <p:grpSpPr>
          <a:xfrm>
            <a:off x="1775300" y="4631566"/>
            <a:ext cx="519572" cy="80678"/>
            <a:chOff x="539909" y="2927848"/>
            <a:chExt cx="956838" cy="148576"/>
          </a:xfrm>
        </p:grpSpPr>
        <p:sp>
          <p:nvSpPr>
            <p:cNvPr id="134" name="矩形 133"/>
            <p:cNvSpPr/>
            <p:nvPr/>
          </p:nvSpPr>
          <p:spPr>
            <a:xfrm>
              <a:off x="539909" y="2927848"/>
              <a:ext cx="148576" cy="148576"/>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6" name="矩形 135"/>
            <p:cNvSpPr/>
            <p:nvPr/>
          </p:nvSpPr>
          <p:spPr>
            <a:xfrm>
              <a:off x="809330" y="2927848"/>
              <a:ext cx="148576" cy="148576"/>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7" name="矩形 136"/>
            <p:cNvSpPr/>
            <p:nvPr/>
          </p:nvSpPr>
          <p:spPr>
            <a:xfrm>
              <a:off x="1078751" y="2927848"/>
              <a:ext cx="148576" cy="148576"/>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8" name="矩形 137"/>
            <p:cNvSpPr/>
            <p:nvPr/>
          </p:nvSpPr>
          <p:spPr>
            <a:xfrm>
              <a:off x="1348171" y="2927848"/>
              <a:ext cx="148576" cy="148576"/>
            </a:xfrm>
            <a:prstGeom prst="rect">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50" name="矩形 49"/>
          <p:cNvSpPr/>
          <p:nvPr/>
        </p:nvSpPr>
        <p:spPr>
          <a:xfrm rot="2689489">
            <a:off x="6122766" y="2266691"/>
            <a:ext cx="277471" cy="4032261"/>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5" name="矩形 54"/>
          <p:cNvSpPr/>
          <p:nvPr/>
        </p:nvSpPr>
        <p:spPr>
          <a:xfrm rot="2689489">
            <a:off x="6494752" y="2023974"/>
            <a:ext cx="277471" cy="4540791"/>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Tree>
    <p:extLst>
      <p:ext uri="{BB962C8B-B14F-4D97-AF65-F5344CB8AC3E}">
        <p14:creationId xmlns:p14="http://schemas.microsoft.com/office/powerpoint/2010/main" val="20954522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1" presetClass="entr" presetSubtype="0" fill="hold" grpId="1" nodeType="withEffect">
                                  <p:stCondLst>
                                    <p:cond delay="250"/>
                                  </p:stCondLst>
                                  <p:childTnLst>
                                    <p:set>
                                      <p:cBhvr>
                                        <p:cTn id="10" dur="1" fill="hold">
                                          <p:stCondLst>
                                            <p:cond delay="0"/>
                                          </p:stCondLst>
                                        </p:cTn>
                                        <p:tgtEl>
                                          <p:spTgt spid="46"/>
                                        </p:tgtEl>
                                        <p:attrNameLst>
                                          <p:attrName>style.visibility</p:attrName>
                                        </p:attrNameLst>
                                      </p:cBhvr>
                                      <p:to>
                                        <p:strVal val="visible"/>
                                      </p:to>
                                    </p:set>
                                  </p:childTnLst>
                                </p:cTn>
                              </p:par>
                              <p:par>
                                <p:cTn id="11" presetID="42" presetClass="path" presetSubtype="0" accel="50000" decel="50000" fill="hold" grpId="0" nodeType="withEffect">
                                  <p:stCondLst>
                                    <p:cond delay="250"/>
                                  </p:stCondLst>
                                  <p:childTnLst>
                                    <p:animMotion origin="layout" path="M -2.77778E-6 -3.20988E-6 L -0.2875 0.51574 " pathEditMode="relative" rAng="0" ptsTypes="AA">
                                      <p:cBhvr>
                                        <p:cTn id="12" dur="1000" spd="-100000" fill="hold"/>
                                        <p:tgtEl>
                                          <p:spTgt spid="46"/>
                                        </p:tgtEl>
                                        <p:attrNameLst>
                                          <p:attrName>ppt_x</p:attrName>
                                          <p:attrName>ppt_y</p:attrName>
                                        </p:attrNameLst>
                                      </p:cBhvr>
                                      <p:rCtr x="-14375" y="25772"/>
                                    </p:animMotion>
                                  </p:childTnLst>
                                </p:cTn>
                              </p:par>
                              <p:par>
                                <p:cTn id="13" presetID="1" presetClass="entr" presetSubtype="0" fill="hold" grpId="1" nodeType="withEffect">
                                  <p:stCondLst>
                                    <p:cond delay="350"/>
                                  </p:stCondLst>
                                  <p:childTnLst>
                                    <p:set>
                                      <p:cBhvr>
                                        <p:cTn id="14" dur="1" fill="hold">
                                          <p:stCondLst>
                                            <p:cond delay="0"/>
                                          </p:stCondLst>
                                        </p:cTn>
                                        <p:tgtEl>
                                          <p:spTgt spid="48"/>
                                        </p:tgtEl>
                                        <p:attrNameLst>
                                          <p:attrName>style.visibility</p:attrName>
                                        </p:attrNameLst>
                                      </p:cBhvr>
                                      <p:to>
                                        <p:strVal val="visible"/>
                                      </p:to>
                                    </p:set>
                                  </p:childTnLst>
                                </p:cTn>
                              </p:par>
                              <p:par>
                                <p:cTn id="15" presetID="42" presetClass="path" presetSubtype="0" accel="50000" decel="50000" fill="hold" grpId="0" nodeType="withEffect">
                                  <p:stCondLst>
                                    <p:cond delay="350"/>
                                  </p:stCondLst>
                                  <p:childTnLst>
                                    <p:animMotion origin="layout" path="M 2.22222E-6 4.81481E-6 L 0.50642 -0.89537 " pathEditMode="relative" rAng="0" ptsTypes="AA">
                                      <p:cBhvr>
                                        <p:cTn id="16" dur="1000" spd="-100000" fill="hold"/>
                                        <p:tgtEl>
                                          <p:spTgt spid="48"/>
                                        </p:tgtEl>
                                        <p:attrNameLst>
                                          <p:attrName>ppt_x</p:attrName>
                                          <p:attrName>ppt_y</p:attrName>
                                        </p:attrNameLst>
                                      </p:cBhvr>
                                      <p:rCtr x="25399" y="-44877"/>
                                    </p:animMotion>
                                  </p:childTnLst>
                                </p:cTn>
                              </p:par>
                              <p:par>
                                <p:cTn id="17" presetID="1" presetClass="entr" presetSubtype="0" fill="hold" grpId="1" nodeType="withEffect">
                                  <p:stCondLst>
                                    <p:cond delay="450"/>
                                  </p:stCondLst>
                                  <p:childTnLst>
                                    <p:set>
                                      <p:cBhvr>
                                        <p:cTn id="18" dur="1" fill="hold">
                                          <p:stCondLst>
                                            <p:cond delay="0"/>
                                          </p:stCondLst>
                                        </p:cTn>
                                        <p:tgtEl>
                                          <p:spTgt spid="50"/>
                                        </p:tgtEl>
                                        <p:attrNameLst>
                                          <p:attrName>style.visibility</p:attrName>
                                        </p:attrNameLst>
                                      </p:cBhvr>
                                      <p:to>
                                        <p:strVal val="visible"/>
                                      </p:to>
                                    </p:set>
                                  </p:childTnLst>
                                </p:cTn>
                              </p:par>
                              <p:par>
                                <p:cTn id="19" presetID="42" presetClass="path" presetSubtype="0" accel="50000" decel="50000" fill="hold" grpId="0" nodeType="withEffect">
                                  <p:stCondLst>
                                    <p:cond delay="450"/>
                                  </p:stCondLst>
                                  <p:childTnLst>
                                    <p:animMotion origin="layout" path="M -2.22222E-6 3.95062E-6 L -0.28923 0.51728 " pathEditMode="relative" rAng="0" ptsTypes="AA">
                                      <p:cBhvr>
                                        <p:cTn id="20" dur="1000" spd="-100000" fill="hold"/>
                                        <p:tgtEl>
                                          <p:spTgt spid="50"/>
                                        </p:tgtEl>
                                        <p:attrNameLst>
                                          <p:attrName>ppt_x</p:attrName>
                                          <p:attrName>ppt_y</p:attrName>
                                        </p:attrNameLst>
                                      </p:cBhvr>
                                      <p:rCtr x="-14462" y="25864"/>
                                    </p:animMotion>
                                  </p:childTnLst>
                                </p:cTn>
                              </p:par>
                              <p:par>
                                <p:cTn id="21" presetID="1" presetClass="entr" presetSubtype="0" fill="hold" grpId="1" nodeType="withEffect">
                                  <p:stCondLst>
                                    <p:cond delay="450"/>
                                  </p:stCondLst>
                                  <p:childTnLst>
                                    <p:set>
                                      <p:cBhvr>
                                        <p:cTn id="22" dur="1" fill="hold">
                                          <p:stCondLst>
                                            <p:cond delay="0"/>
                                          </p:stCondLst>
                                        </p:cTn>
                                        <p:tgtEl>
                                          <p:spTgt spid="55"/>
                                        </p:tgtEl>
                                        <p:attrNameLst>
                                          <p:attrName>style.visibility</p:attrName>
                                        </p:attrNameLst>
                                      </p:cBhvr>
                                      <p:to>
                                        <p:strVal val="visible"/>
                                      </p:to>
                                    </p:set>
                                  </p:childTnLst>
                                </p:cTn>
                              </p:par>
                              <p:par>
                                <p:cTn id="23" presetID="42" presetClass="path" presetSubtype="0" accel="50000" decel="50000" fill="hold" grpId="0" nodeType="withEffect">
                                  <p:stCondLst>
                                    <p:cond delay="450"/>
                                  </p:stCondLst>
                                  <p:childTnLst>
                                    <p:animMotion origin="layout" path="M 2.77778E-6 3.45679E-6 L 0.46597 -0.81574 " pathEditMode="relative" rAng="0" ptsTypes="AA">
                                      <p:cBhvr>
                                        <p:cTn id="24" dur="1000" spd="-100000" fill="hold"/>
                                        <p:tgtEl>
                                          <p:spTgt spid="55"/>
                                        </p:tgtEl>
                                        <p:attrNameLst>
                                          <p:attrName>ppt_x</p:attrName>
                                          <p:attrName>ppt_y</p:attrName>
                                        </p:attrNameLst>
                                      </p:cBhvr>
                                      <p:rCtr x="23299" y="-40802"/>
                                    </p:animMotion>
                                  </p:childTnLst>
                                </p:cTn>
                              </p:par>
                              <p:par>
                                <p:cTn id="25" presetID="1" presetClass="entr" presetSubtype="0" fill="hold" grpId="0" nodeType="withEffect">
                                  <p:stCondLst>
                                    <p:cond delay="350"/>
                                  </p:stCondLst>
                                  <p:childTnLst>
                                    <p:set>
                                      <p:cBhvr>
                                        <p:cTn id="26" dur="1" fill="hold">
                                          <p:stCondLst>
                                            <p:cond delay="0"/>
                                          </p:stCondLst>
                                        </p:cTn>
                                        <p:tgtEl>
                                          <p:spTgt spid="43"/>
                                        </p:tgtEl>
                                        <p:attrNameLst>
                                          <p:attrName>style.visibility</p:attrName>
                                        </p:attrNameLst>
                                      </p:cBhvr>
                                      <p:to>
                                        <p:strVal val="visible"/>
                                      </p:to>
                                    </p:set>
                                  </p:childTnLst>
                                </p:cTn>
                              </p:par>
                              <p:par>
                                <p:cTn id="27" presetID="42" presetClass="path" presetSubtype="0" accel="50000" decel="50000" fill="hold" grpId="1" nodeType="withEffect">
                                  <p:stCondLst>
                                    <p:cond delay="350"/>
                                  </p:stCondLst>
                                  <p:childTnLst>
                                    <p:animMotion origin="layout" path="M -1.66667E-6 -3.82716E-6 L 0.46597 -0.81574 " pathEditMode="relative" rAng="0" ptsTypes="AA">
                                      <p:cBhvr>
                                        <p:cTn id="28" dur="1000" spd="-100000" fill="hold"/>
                                        <p:tgtEl>
                                          <p:spTgt spid="43"/>
                                        </p:tgtEl>
                                        <p:attrNameLst>
                                          <p:attrName>ppt_x</p:attrName>
                                          <p:attrName>ppt_y</p:attrName>
                                        </p:attrNameLst>
                                      </p:cBhvr>
                                      <p:rCtr x="23299" y="-40802"/>
                                    </p:animMotion>
                                  </p:childTnLst>
                                </p:cTn>
                              </p:par>
                              <p:par>
                                <p:cTn id="29" presetID="1" presetClass="entr" presetSubtype="0" fill="hold" grpId="0" nodeType="withEffect">
                                  <p:stCondLst>
                                    <p:cond delay="350"/>
                                  </p:stCondLst>
                                  <p:childTnLst>
                                    <p:set>
                                      <p:cBhvr>
                                        <p:cTn id="30" dur="1" fill="hold">
                                          <p:stCondLst>
                                            <p:cond delay="0"/>
                                          </p:stCondLst>
                                        </p:cTn>
                                        <p:tgtEl>
                                          <p:spTgt spid="56"/>
                                        </p:tgtEl>
                                        <p:attrNameLst>
                                          <p:attrName>style.visibility</p:attrName>
                                        </p:attrNameLst>
                                      </p:cBhvr>
                                      <p:to>
                                        <p:strVal val="visible"/>
                                      </p:to>
                                    </p:set>
                                  </p:childTnLst>
                                </p:cTn>
                              </p:par>
                              <p:par>
                                <p:cTn id="31" presetID="42" presetClass="path" presetSubtype="0" accel="50000" decel="50000" fill="hold" grpId="1" nodeType="withEffect">
                                  <p:stCondLst>
                                    <p:cond delay="350"/>
                                  </p:stCondLst>
                                  <p:childTnLst>
                                    <p:animMotion origin="layout" path="M 3.61111E-6 8.64198E-7 L 0.18472 0.32376 " pathEditMode="relative" rAng="0" ptsTypes="AA">
                                      <p:cBhvr>
                                        <p:cTn id="32" dur="1000" spd="-100000" fill="hold"/>
                                        <p:tgtEl>
                                          <p:spTgt spid="56"/>
                                        </p:tgtEl>
                                        <p:attrNameLst>
                                          <p:attrName>ppt_x</p:attrName>
                                          <p:attrName>ppt_y</p:attrName>
                                        </p:attrNameLst>
                                      </p:cBhvr>
                                      <p:rCtr x="9236" y="16173"/>
                                    </p:animMotion>
                                  </p:childTnLst>
                                </p:cTn>
                              </p:par>
                              <p:par>
                                <p:cTn id="33" presetID="1" presetClass="entr" presetSubtype="0" fill="hold" grpId="0" nodeType="withEffect">
                                  <p:stCondLst>
                                    <p:cond delay="550"/>
                                  </p:stCondLst>
                                  <p:childTnLst>
                                    <p:set>
                                      <p:cBhvr>
                                        <p:cTn id="34" dur="1" fill="hold">
                                          <p:stCondLst>
                                            <p:cond delay="0"/>
                                          </p:stCondLst>
                                        </p:cTn>
                                        <p:tgtEl>
                                          <p:spTgt spid="49"/>
                                        </p:tgtEl>
                                        <p:attrNameLst>
                                          <p:attrName>style.visibility</p:attrName>
                                        </p:attrNameLst>
                                      </p:cBhvr>
                                      <p:to>
                                        <p:strVal val="visible"/>
                                      </p:to>
                                    </p:set>
                                  </p:childTnLst>
                                </p:cTn>
                              </p:par>
                              <p:par>
                                <p:cTn id="35" presetID="42" presetClass="path" presetSubtype="0" accel="50000" decel="50000" fill="hold" grpId="1" nodeType="withEffect">
                                  <p:stCondLst>
                                    <p:cond delay="550"/>
                                  </p:stCondLst>
                                  <p:childTnLst>
                                    <p:animMotion origin="layout" path="M -4.16667E-6 4.69136E-6 L -0.5802 -0.99352 " pathEditMode="relative" rAng="0" ptsTypes="AA">
                                      <p:cBhvr>
                                        <p:cTn id="36" dur="1000" spd="-100000" fill="hold"/>
                                        <p:tgtEl>
                                          <p:spTgt spid="49"/>
                                        </p:tgtEl>
                                        <p:attrNameLst>
                                          <p:attrName>ppt_x</p:attrName>
                                          <p:attrName>ppt_y</p:attrName>
                                        </p:attrNameLst>
                                      </p:cBhvr>
                                      <p:rCtr x="-29010" y="-49691"/>
                                    </p:animMotion>
                                  </p:childTnLst>
                                </p:cTn>
                              </p:par>
                              <p:par>
                                <p:cTn id="37" presetID="1" presetClass="entr" presetSubtype="0" fill="hold" grpId="0" nodeType="withEffect">
                                  <p:stCondLst>
                                    <p:cond delay="550"/>
                                  </p:stCondLst>
                                  <p:childTnLst>
                                    <p:set>
                                      <p:cBhvr>
                                        <p:cTn id="38" dur="1" fill="hold">
                                          <p:stCondLst>
                                            <p:cond delay="0"/>
                                          </p:stCondLst>
                                        </p:cTn>
                                        <p:tgtEl>
                                          <p:spTgt spid="59"/>
                                        </p:tgtEl>
                                        <p:attrNameLst>
                                          <p:attrName>style.visibility</p:attrName>
                                        </p:attrNameLst>
                                      </p:cBhvr>
                                      <p:to>
                                        <p:strVal val="visible"/>
                                      </p:to>
                                    </p:set>
                                  </p:childTnLst>
                                </p:cTn>
                              </p:par>
                              <p:par>
                                <p:cTn id="39" presetID="42" presetClass="path" presetSubtype="0" accel="50000" decel="50000" fill="hold" grpId="1" nodeType="withEffect">
                                  <p:stCondLst>
                                    <p:cond delay="550"/>
                                  </p:stCondLst>
                                  <p:childTnLst>
                                    <p:animMotion origin="layout" path="M -2.22222E-6 -2.34568E-6 L 0.18646 0.32963 " pathEditMode="relative" rAng="0" ptsTypes="AA">
                                      <p:cBhvr>
                                        <p:cTn id="40" dur="1000" spd="-100000" fill="hold"/>
                                        <p:tgtEl>
                                          <p:spTgt spid="59"/>
                                        </p:tgtEl>
                                        <p:attrNameLst>
                                          <p:attrName>ppt_x</p:attrName>
                                          <p:attrName>ppt_y</p:attrName>
                                        </p:attrNameLst>
                                      </p:cBhvr>
                                      <p:rCtr x="9323" y="16481"/>
                                    </p:animMotion>
                                  </p:childTnLst>
                                </p:cTn>
                              </p:par>
                              <p:par>
                                <p:cTn id="41" presetID="1" presetClass="entr" presetSubtype="0" fill="hold" grpId="0" nodeType="withEffect">
                                  <p:stCondLst>
                                    <p:cond delay="550"/>
                                  </p:stCondLst>
                                  <p:childTnLst>
                                    <p:set>
                                      <p:cBhvr>
                                        <p:cTn id="42" dur="1" fill="hold">
                                          <p:stCondLst>
                                            <p:cond delay="0"/>
                                          </p:stCondLst>
                                        </p:cTn>
                                        <p:tgtEl>
                                          <p:spTgt spid="57"/>
                                        </p:tgtEl>
                                        <p:attrNameLst>
                                          <p:attrName>style.visibility</p:attrName>
                                        </p:attrNameLst>
                                      </p:cBhvr>
                                      <p:to>
                                        <p:strVal val="visible"/>
                                      </p:to>
                                    </p:set>
                                  </p:childTnLst>
                                </p:cTn>
                              </p:par>
                              <p:par>
                                <p:cTn id="43" presetID="42" presetClass="path" presetSubtype="0" accel="50000" decel="50000" fill="hold" grpId="1" nodeType="withEffect">
                                  <p:stCondLst>
                                    <p:cond delay="550"/>
                                  </p:stCondLst>
                                  <p:childTnLst>
                                    <p:animMotion origin="layout" path="M -1.38889E-6 -3.7037E-7 L -0.53941 -0.925 " pathEditMode="relative" rAng="0" ptsTypes="AA">
                                      <p:cBhvr>
                                        <p:cTn id="44" dur="1000" spd="-100000" fill="hold"/>
                                        <p:tgtEl>
                                          <p:spTgt spid="57"/>
                                        </p:tgtEl>
                                        <p:attrNameLst>
                                          <p:attrName>ppt_x</p:attrName>
                                          <p:attrName>ppt_y</p:attrName>
                                        </p:attrNameLst>
                                      </p:cBhvr>
                                      <p:rCtr x="-26979" y="-46265"/>
                                    </p:animMotion>
                                  </p:childTnLst>
                                </p:cTn>
                              </p:par>
                              <p:par>
                                <p:cTn id="45" presetID="1" presetClass="entr" presetSubtype="0" fill="hold" grpId="0" nodeType="withEffect">
                                  <p:stCondLst>
                                    <p:cond delay="450"/>
                                  </p:stCondLst>
                                  <p:childTnLst>
                                    <p:set>
                                      <p:cBhvr>
                                        <p:cTn id="46" dur="1" fill="hold">
                                          <p:stCondLst>
                                            <p:cond delay="0"/>
                                          </p:stCondLst>
                                        </p:cTn>
                                        <p:tgtEl>
                                          <p:spTgt spid="54"/>
                                        </p:tgtEl>
                                        <p:attrNameLst>
                                          <p:attrName>style.visibility</p:attrName>
                                        </p:attrNameLst>
                                      </p:cBhvr>
                                      <p:to>
                                        <p:strVal val="visible"/>
                                      </p:to>
                                    </p:set>
                                  </p:childTnLst>
                                </p:cTn>
                              </p:par>
                              <p:par>
                                <p:cTn id="47" presetID="42" presetClass="path" presetSubtype="0" accel="50000" decel="50000" fill="hold" grpId="1" nodeType="withEffect">
                                  <p:stCondLst>
                                    <p:cond delay="450"/>
                                  </p:stCondLst>
                                  <p:childTnLst>
                                    <p:animMotion origin="layout" path="M -3.61111E-6 -4.69136E-6 L 0.2691 0.4784 " pathEditMode="relative" rAng="0" ptsTypes="AA">
                                      <p:cBhvr>
                                        <p:cTn id="48" dur="1000" spd="-100000" fill="hold"/>
                                        <p:tgtEl>
                                          <p:spTgt spid="54"/>
                                        </p:tgtEl>
                                        <p:attrNameLst>
                                          <p:attrName>ppt_x</p:attrName>
                                          <p:attrName>ppt_y</p:attrName>
                                        </p:attrNameLst>
                                      </p:cBhvr>
                                      <p:rCtr x="13455" y="23920"/>
                                    </p:animMotion>
                                  </p:childTnLst>
                                </p:cTn>
                              </p:par>
                              <p:par>
                                <p:cTn id="49" presetID="1" presetClass="entr" presetSubtype="0" fill="hold" grpId="0" nodeType="withEffect">
                                  <p:stCondLst>
                                    <p:cond delay="250"/>
                                  </p:stCondLst>
                                  <p:childTnLst>
                                    <p:set>
                                      <p:cBhvr>
                                        <p:cTn id="50" dur="1" fill="hold">
                                          <p:stCondLst>
                                            <p:cond delay="0"/>
                                          </p:stCondLst>
                                        </p:cTn>
                                        <p:tgtEl>
                                          <p:spTgt spid="44"/>
                                        </p:tgtEl>
                                        <p:attrNameLst>
                                          <p:attrName>style.visibility</p:attrName>
                                        </p:attrNameLst>
                                      </p:cBhvr>
                                      <p:to>
                                        <p:strVal val="visible"/>
                                      </p:to>
                                    </p:set>
                                  </p:childTnLst>
                                </p:cTn>
                              </p:par>
                              <p:par>
                                <p:cTn id="51" presetID="42" presetClass="path" presetSubtype="0" accel="50000" decel="50000" fill="hold" grpId="1" nodeType="withEffect">
                                  <p:stCondLst>
                                    <p:cond delay="250"/>
                                  </p:stCondLst>
                                  <p:childTnLst>
                                    <p:animMotion origin="layout" path="M -3.05556E-6 8.64198E-7 L -0.48698 -0.84877 " pathEditMode="relative" rAng="0" ptsTypes="AA">
                                      <p:cBhvr>
                                        <p:cTn id="52" dur="1000" spd="-100000" fill="hold"/>
                                        <p:tgtEl>
                                          <p:spTgt spid="44"/>
                                        </p:tgtEl>
                                        <p:attrNameLst>
                                          <p:attrName>ppt_x</p:attrName>
                                          <p:attrName>ppt_y</p:attrName>
                                        </p:attrNameLst>
                                      </p:cBhvr>
                                      <p:rCtr x="-24358" y="-42438"/>
                                    </p:animMotion>
                                  </p:childTnLst>
                                </p:cTn>
                              </p:par>
                              <p:par>
                                <p:cTn id="53" presetID="1" presetClass="entr" presetSubtype="0" fill="hold" grpId="0" nodeType="withEffect">
                                  <p:stCondLst>
                                    <p:cond delay="250"/>
                                  </p:stCondLst>
                                  <p:childTnLst>
                                    <p:set>
                                      <p:cBhvr>
                                        <p:cTn id="54" dur="1" fill="hold">
                                          <p:stCondLst>
                                            <p:cond delay="0"/>
                                          </p:stCondLst>
                                        </p:cTn>
                                        <p:tgtEl>
                                          <p:spTgt spid="45"/>
                                        </p:tgtEl>
                                        <p:attrNameLst>
                                          <p:attrName>style.visibility</p:attrName>
                                        </p:attrNameLst>
                                      </p:cBhvr>
                                      <p:to>
                                        <p:strVal val="visible"/>
                                      </p:to>
                                    </p:set>
                                  </p:childTnLst>
                                </p:cTn>
                              </p:par>
                              <p:par>
                                <p:cTn id="55" presetID="42" presetClass="path" presetSubtype="0" accel="50000" decel="50000" fill="hold" grpId="1" nodeType="withEffect">
                                  <p:stCondLst>
                                    <p:cond delay="250"/>
                                  </p:stCondLst>
                                  <p:childTnLst>
                                    <p:animMotion origin="layout" path="M 3.33333E-6 -6.17284E-7 L 0.27048 0.48179 " pathEditMode="relative" rAng="0" ptsTypes="AA">
                                      <p:cBhvr>
                                        <p:cTn id="56" dur="1000" spd="-100000" fill="hold"/>
                                        <p:tgtEl>
                                          <p:spTgt spid="45"/>
                                        </p:tgtEl>
                                        <p:attrNameLst>
                                          <p:attrName>ppt_x</p:attrName>
                                          <p:attrName>ppt_y</p:attrName>
                                        </p:attrNameLst>
                                      </p:cBhvr>
                                      <p:rCtr x="13524" y="24074"/>
                                    </p:animMotion>
                                  </p:childTnLst>
                                </p:cTn>
                              </p:par>
                              <p:par>
                                <p:cTn id="57" presetID="1" presetClass="entr" presetSubtype="0" fill="hold" grpId="0" nodeType="withEffect">
                                  <p:stCondLst>
                                    <p:cond delay="650"/>
                                  </p:stCondLst>
                                  <p:childTnLst>
                                    <p:set>
                                      <p:cBhvr>
                                        <p:cTn id="58" dur="1" fill="hold">
                                          <p:stCondLst>
                                            <p:cond delay="0"/>
                                          </p:stCondLst>
                                        </p:cTn>
                                        <p:tgtEl>
                                          <p:spTgt spid="60"/>
                                        </p:tgtEl>
                                        <p:attrNameLst>
                                          <p:attrName>style.visibility</p:attrName>
                                        </p:attrNameLst>
                                      </p:cBhvr>
                                      <p:to>
                                        <p:strVal val="visible"/>
                                      </p:to>
                                    </p:set>
                                  </p:childTnLst>
                                </p:cTn>
                              </p:par>
                              <p:par>
                                <p:cTn id="59" presetID="42" presetClass="path" presetSubtype="0" accel="50000" decel="50000" fill="hold" grpId="1" nodeType="withEffect">
                                  <p:stCondLst>
                                    <p:cond delay="650"/>
                                  </p:stCondLst>
                                  <p:childTnLst>
                                    <p:animMotion origin="layout" path="M 5.55556E-7 -3.58025E-6 L -0.53941 -0.925 " pathEditMode="relative" rAng="0" ptsTypes="AA">
                                      <p:cBhvr>
                                        <p:cTn id="60" dur="1000" spd="-100000" fill="hold"/>
                                        <p:tgtEl>
                                          <p:spTgt spid="60"/>
                                        </p:tgtEl>
                                        <p:attrNameLst>
                                          <p:attrName>ppt_x</p:attrName>
                                          <p:attrName>ppt_y</p:attrName>
                                        </p:attrNameLst>
                                      </p:cBhvr>
                                      <p:rCtr x="-26979" y="-46265"/>
                                    </p:animMotion>
                                  </p:childTnLst>
                                </p:cTn>
                              </p:par>
                              <p:par>
                                <p:cTn id="61" presetID="1" presetClass="entr" presetSubtype="0" fill="hold" grpId="0" nodeType="withEffect">
                                  <p:stCondLst>
                                    <p:cond delay="650"/>
                                  </p:stCondLst>
                                  <p:childTnLst>
                                    <p:set>
                                      <p:cBhvr>
                                        <p:cTn id="62" dur="1" fill="hold">
                                          <p:stCondLst>
                                            <p:cond delay="0"/>
                                          </p:stCondLst>
                                        </p:cTn>
                                        <p:tgtEl>
                                          <p:spTgt spid="62"/>
                                        </p:tgtEl>
                                        <p:attrNameLst>
                                          <p:attrName>style.visibility</p:attrName>
                                        </p:attrNameLst>
                                      </p:cBhvr>
                                      <p:to>
                                        <p:strVal val="visible"/>
                                      </p:to>
                                    </p:set>
                                  </p:childTnLst>
                                </p:cTn>
                              </p:par>
                              <p:par>
                                <p:cTn id="63" presetID="42" presetClass="path" presetSubtype="0" accel="50000" decel="50000" fill="hold" grpId="1" nodeType="withEffect">
                                  <p:stCondLst>
                                    <p:cond delay="650"/>
                                  </p:stCondLst>
                                  <p:childTnLst>
                                    <p:animMotion origin="layout" path="M -3.33333E-6 -2.34568E-6 L 0.11667 -0.20247 " pathEditMode="relative" rAng="0" ptsTypes="AA">
                                      <p:cBhvr>
                                        <p:cTn id="64" dur="1000" spd="-100000" fill="hold"/>
                                        <p:tgtEl>
                                          <p:spTgt spid="62"/>
                                        </p:tgtEl>
                                        <p:attrNameLst>
                                          <p:attrName>ppt_x</p:attrName>
                                          <p:attrName>ppt_y</p:attrName>
                                        </p:attrNameLst>
                                      </p:cBhvr>
                                      <p:rCtr x="5833" y="-10123"/>
                                    </p:animMotion>
                                  </p:childTnLst>
                                </p:cTn>
                              </p:par>
                              <p:par>
                                <p:cTn id="65" presetID="1" presetClass="entr" presetSubtype="0" fill="hold" grpId="0" nodeType="withEffect">
                                  <p:stCondLst>
                                    <p:cond delay="250"/>
                                  </p:stCondLst>
                                  <p:childTnLst>
                                    <p:set>
                                      <p:cBhvr>
                                        <p:cTn id="66" dur="1" fill="hold">
                                          <p:stCondLst>
                                            <p:cond delay="0"/>
                                          </p:stCondLst>
                                        </p:cTn>
                                        <p:tgtEl>
                                          <p:spTgt spid="58"/>
                                        </p:tgtEl>
                                        <p:attrNameLst>
                                          <p:attrName>style.visibility</p:attrName>
                                        </p:attrNameLst>
                                      </p:cBhvr>
                                      <p:to>
                                        <p:strVal val="visible"/>
                                      </p:to>
                                    </p:set>
                                  </p:childTnLst>
                                </p:cTn>
                              </p:par>
                              <p:par>
                                <p:cTn id="67" presetID="42" presetClass="path" presetSubtype="0" accel="50000" decel="50000" fill="hold" grpId="1" nodeType="withEffect">
                                  <p:stCondLst>
                                    <p:cond delay="250"/>
                                  </p:stCondLst>
                                  <p:childTnLst>
                                    <p:animMotion origin="layout" path="M 1.66667E-6 7.40741E-7 L -0.33854 -0.58611 " pathEditMode="relative" rAng="0" ptsTypes="AA">
                                      <p:cBhvr>
                                        <p:cTn id="68" dur="1000" spd="-100000" fill="hold"/>
                                        <p:tgtEl>
                                          <p:spTgt spid="58"/>
                                        </p:tgtEl>
                                        <p:attrNameLst>
                                          <p:attrName>ppt_x</p:attrName>
                                          <p:attrName>ppt_y</p:attrName>
                                        </p:attrNameLst>
                                      </p:cBhvr>
                                      <p:rCtr x="-16927" y="-29321"/>
                                    </p:animMotion>
                                  </p:childTnLst>
                                </p:cTn>
                              </p:par>
                              <p:par>
                                <p:cTn id="69" presetID="1" presetClass="entr" presetSubtype="0" fill="hold" grpId="0" nodeType="withEffect">
                                  <p:stCondLst>
                                    <p:cond delay="250"/>
                                  </p:stCondLst>
                                  <p:childTnLst>
                                    <p:set>
                                      <p:cBhvr>
                                        <p:cTn id="70" dur="1" fill="hold">
                                          <p:stCondLst>
                                            <p:cond delay="0"/>
                                          </p:stCondLst>
                                        </p:cTn>
                                        <p:tgtEl>
                                          <p:spTgt spid="51"/>
                                        </p:tgtEl>
                                        <p:attrNameLst>
                                          <p:attrName>style.visibility</p:attrName>
                                        </p:attrNameLst>
                                      </p:cBhvr>
                                      <p:to>
                                        <p:strVal val="visible"/>
                                      </p:to>
                                    </p:set>
                                  </p:childTnLst>
                                </p:cTn>
                              </p:par>
                              <p:par>
                                <p:cTn id="71" presetID="42" presetClass="path" presetSubtype="0" accel="50000" decel="50000" fill="hold" grpId="1" nodeType="withEffect">
                                  <p:stCondLst>
                                    <p:cond delay="250"/>
                                  </p:stCondLst>
                                  <p:childTnLst>
                                    <p:animMotion origin="layout" path="M 4.72222E-6 -4.32099E-6 L -0.36858 -0.63395 " pathEditMode="relative" rAng="0" ptsTypes="AA">
                                      <p:cBhvr>
                                        <p:cTn id="72" dur="1000" spd="-100000" fill="hold"/>
                                        <p:tgtEl>
                                          <p:spTgt spid="51"/>
                                        </p:tgtEl>
                                        <p:attrNameLst>
                                          <p:attrName>ppt_x</p:attrName>
                                          <p:attrName>ppt_y</p:attrName>
                                        </p:attrNameLst>
                                      </p:cBhvr>
                                      <p:rCtr x="-18438" y="-31698"/>
                                    </p:animMotion>
                                  </p:childTnLst>
                                </p:cTn>
                              </p:par>
                              <p:par>
                                <p:cTn id="73" presetID="1" presetClass="entr" presetSubtype="0" fill="hold" grpId="0" nodeType="withEffect">
                                  <p:stCondLst>
                                    <p:cond delay="850"/>
                                  </p:stCondLst>
                                  <p:childTnLst>
                                    <p:set>
                                      <p:cBhvr>
                                        <p:cTn id="74" dur="1" fill="hold">
                                          <p:stCondLst>
                                            <p:cond delay="0"/>
                                          </p:stCondLst>
                                        </p:cTn>
                                        <p:tgtEl>
                                          <p:spTgt spid="53"/>
                                        </p:tgtEl>
                                        <p:attrNameLst>
                                          <p:attrName>style.visibility</p:attrName>
                                        </p:attrNameLst>
                                      </p:cBhvr>
                                      <p:to>
                                        <p:strVal val="visible"/>
                                      </p:to>
                                    </p:set>
                                  </p:childTnLst>
                                </p:cTn>
                              </p:par>
                              <p:par>
                                <p:cTn id="75" presetID="42" presetClass="path" presetSubtype="0" accel="50000" decel="50000" fill="hold" grpId="1" nodeType="withEffect">
                                  <p:stCondLst>
                                    <p:cond delay="850"/>
                                  </p:stCondLst>
                                  <p:childTnLst>
                                    <p:animMotion origin="layout" path="M -3.88889E-6 1.85185E-6 L 0.13802 0.51327 " pathEditMode="relative" rAng="0" ptsTypes="AA">
                                      <p:cBhvr>
                                        <p:cTn id="76" dur="1000" spd="-100000" fill="hold"/>
                                        <p:tgtEl>
                                          <p:spTgt spid="53"/>
                                        </p:tgtEl>
                                        <p:attrNameLst>
                                          <p:attrName>ppt_x</p:attrName>
                                          <p:attrName>ppt_y</p:attrName>
                                        </p:attrNameLst>
                                      </p:cBhvr>
                                      <p:rCtr x="6892" y="25648"/>
                                    </p:animMotion>
                                  </p:childTnLst>
                                </p:cTn>
                              </p:par>
                              <p:par>
                                <p:cTn id="77" presetID="8" presetClass="emph" presetSubtype="0" fill="hold" grpId="2" nodeType="withEffect">
                                  <p:stCondLst>
                                    <p:cond delay="850"/>
                                  </p:stCondLst>
                                  <p:childTnLst>
                                    <p:animRot by="21600000">
                                      <p:cBhvr>
                                        <p:cTn id="78" dur="1000" fill="hold"/>
                                        <p:tgtEl>
                                          <p:spTgt spid="53"/>
                                        </p:tgtEl>
                                        <p:attrNameLst>
                                          <p:attrName>r</p:attrName>
                                        </p:attrNameLst>
                                      </p:cBhvr>
                                    </p:animRot>
                                  </p:childTnLst>
                                </p:cTn>
                              </p:par>
                              <p:par>
                                <p:cTn id="79" presetID="1" presetClass="entr" presetSubtype="0" fill="hold" grpId="0" nodeType="withEffect">
                                  <p:stCondLst>
                                    <p:cond delay="450"/>
                                  </p:stCondLst>
                                  <p:childTnLst>
                                    <p:set>
                                      <p:cBhvr>
                                        <p:cTn id="80" dur="1" fill="hold">
                                          <p:stCondLst>
                                            <p:cond delay="0"/>
                                          </p:stCondLst>
                                        </p:cTn>
                                        <p:tgtEl>
                                          <p:spTgt spid="63"/>
                                        </p:tgtEl>
                                        <p:attrNameLst>
                                          <p:attrName>style.visibility</p:attrName>
                                        </p:attrNameLst>
                                      </p:cBhvr>
                                      <p:to>
                                        <p:strVal val="visible"/>
                                      </p:to>
                                    </p:set>
                                  </p:childTnLst>
                                </p:cTn>
                              </p:par>
                              <p:par>
                                <p:cTn id="81" presetID="42" presetClass="path" presetSubtype="0" accel="50000" decel="50000" fill="hold" grpId="1" nodeType="withEffect">
                                  <p:stCondLst>
                                    <p:cond delay="450"/>
                                  </p:stCondLst>
                                  <p:childTnLst>
                                    <p:animMotion origin="layout" path="M -3.05556E-6 -4.44444E-6 L -0.12569 0.31482 " pathEditMode="relative" rAng="0" ptsTypes="AA">
                                      <p:cBhvr>
                                        <p:cTn id="82" dur="1000" spd="-100000" fill="hold"/>
                                        <p:tgtEl>
                                          <p:spTgt spid="63"/>
                                        </p:tgtEl>
                                        <p:attrNameLst>
                                          <p:attrName>ppt_x</p:attrName>
                                          <p:attrName>ppt_y</p:attrName>
                                        </p:attrNameLst>
                                      </p:cBhvr>
                                      <p:rCtr x="-6285" y="15741"/>
                                    </p:animMotion>
                                  </p:childTnLst>
                                </p:cTn>
                              </p:par>
                              <p:par>
                                <p:cTn id="83" presetID="8" presetClass="emph" presetSubtype="0" fill="hold" grpId="2" nodeType="withEffect">
                                  <p:stCondLst>
                                    <p:cond delay="450"/>
                                  </p:stCondLst>
                                  <p:childTnLst>
                                    <p:animRot by="21600000">
                                      <p:cBhvr>
                                        <p:cTn id="84" dur="1000" fill="hold"/>
                                        <p:tgtEl>
                                          <p:spTgt spid="63"/>
                                        </p:tgtEl>
                                        <p:attrNameLst>
                                          <p:attrName>r</p:attrName>
                                        </p:attrNameLst>
                                      </p:cBhvr>
                                    </p:animRot>
                                  </p:childTnLst>
                                </p:cTn>
                              </p:par>
                              <p:par>
                                <p:cTn id="85" presetID="1" presetClass="entr" presetSubtype="0" fill="hold" grpId="0" nodeType="withEffect">
                                  <p:stCondLst>
                                    <p:cond delay="650"/>
                                  </p:stCondLst>
                                  <p:childTnLst>
                                    <p:set>
                                      <p:cBhvr>
                                        <p:cTn id="86" dur="1" fill="hold">
                                          <p:stCondLst>
                                            <p:cond delay="0"/>
                                          </p:stCondLst>
                                        </p:cTn>
                                        <p:tgtEl>
                                          <p:spTgt spid="61"/>
                                        </p:tgtEl>
                                        <p:attrNameLst>
                                          <p:attrName>style.visibility</p:attrName>
                                        </p:attrNameLst>
                                      </p:cBhvr>
                                      <p:to>
                                        <p:strVal val="visible"/>
                                      </p:to>
                                    </p:set>
                                  </p:childTnLst>
                                </p:cTn>
                              </p:par>
                              <p:par>
                                <p:cTn id="87" presetID="42" presetClass="path" presetSubtype="0" accel="50000" decel="50000" fill="hold" grpId="1" nodeType="withEffect">
                                  <p:stCondLst>
                                    <p:cond delay="650"/>
                                  </p:stCondLst>
                                  <p:childTnLst>
                                    <p:animMotion origin="layout" path="M -2.22222E-6 4.32099E-6 L -0.05451 -0.32902 " pathEditMode="relative" rAng="0" ptsTypes="AA">
                                      <p:cBhvr>
                                        <p:cTn id="88" dur="1000" spd="-100000" fill="hold"/>
                                        <p:tgtEl>
                                          <p:spTgt spid="61"/>
                                        </p:tgtEl>
                                        <p:attrNameLst>
                                          <p:attrName>ppt_x</p:attrName>
                                          <p:attrName>ppt_y</p:attrName>
                                        </p:attrNameLst>
                                      </p:cBhvr>
                                      <p:rCtr x="-2726" y="-16451"/>
                                    </p:animMotion>
                                  </p:childTnLst>
                                </p:cTn>
                              </p:par>
                              <p:par>
                                <p:cTn id="89" presetID="8" presetClass="emph" presetSubtype="0" fill="hold" grpId="2" nodeType="withEffect">
                                  <p:stCondLst>
                                    <p:cond delay="650"/>
                                  </p:stCondLst>
                                  <p:childTnLst>
                                    <p:animRot by="21600000">
                                      <p:cBhvr>
                                        <p:cTn id="90" dur="1000" fill="hold"/>
                                        <p:tgtEl>
                                          <p:spTgt spid="61"/>
                                        </p:tgtEl>
                                        <p:attrNameLst>
                                          <p:attrName>r</p:attrName>
                                        </p:attrNameLst>
                                      </p:cBhvr>
                                    </p:animRot>
                                  </p:childTnLst>
                                </p:cTn>
                              </p:par>
                              <p:par>
                                <p:cTn id="91" presetID="1" presetClass="entr" presetSubtype="0" fill="hold" grpId="0" nodeType="withEffect">
                                  <p:stCondLst>
                                    <p:cond delay="350"/>
                                  </p:stCondLst>
                                  <p:childTnLst>
                                    <p:set>
                                      <p:cBhvr>
                                        <p:cTn id="92" dur="1" fill="hold">
                                          <p:stCondLst>
                                            <p:cond delay="0"/>
                                          </p:stCondLst>
                                        </p:cTn>
                                        <p:tgtEl>
                                          <p:spTgt spid="47"/>
                                        </p:tgtEl>
                                        <p:attrNameLst>
                                          <p:attrName>style.visibility</p:attrName>
                                        </p:attrNameLst>
                                      </p:cBhvr>
                                      <p:to>
                                        <p:strVal val="visible"/>
                                      </p:to>
                                    </p:set>
                                  </p:childTnLst>
                                </p:cTn>
                              </p:par>
                              <p:par>
                                <p:cTn id="93" presetID="42" presetClass="path" presetSubtype="0" accel="50000" decel="50000" fill="hold" grpId="1" nodeType="withEffect">
                                  <p:stCondLst>
                                    <p:cond delay="350"/>
                                  </p:stCondLst>
                                  <p:childTnLst>
                                    <p:animMotion origin="layout" path="M -2.77778E-7 -1.35802E-6 L 0.06076 0.54908 " pathEditMode="relative" rAng="0" ptsTypes="AA">
                                      <p:cBhvr>
                                        <p:cTn id="94" dur="1000" spd="-100000" fill="hold"/>
                                        <p:tgtEl>
                                          <p:spTgt spid="47"/>
                                        </p:tgtEl>
                                        <p:attrNameLst>
                                          <p:attrName>ppt_x</p:attrName>
                                          <p:attrName>ppt_y</p:attrName>
                                        </p:attrNameLst>
                                      </p:cBhvr>
                                      <p:rCtr x="3038" y="27438"/>
                                    </p:animMotion>
                                  </p:childTnLst>
                                </p:cTn>
                              </p:par>
                              <p:par>
                                <p:cTn id="95" presetID="8" presetClass="emph" presetSubtype="0" fill="hold" grpId="2" nodeType="withEffect">
                                  <p:stCondLst>
                                    <p:cond delay="350"/>
                                  </p:stCondLst>
                                  <p:childTnLst>
                                    <p:animRot by="21600000">
                                      <p:cBhvr>
                                        <p:cTn id="96" dur="1000" fill="hold"/>
                                        <p:tgtEl>
                                          <p:spTgt spid="47"/>
                                        </p:tgtEl>
                                        <p:attrNameLst>
                                          <p:attrName>r</p:attrName>
                                        </p:attrNameLst>
                                      </p:cBhvr>
                                    </p:animRot>
                                  </p:childTnLst>
                                </p:cTn>
                              </p:par>
                              <p:par>
                                <p:cTn id="97" presetID="1" presetClass="entr" presetSubtype="0" fill="hold" grpId="0" nodeType="withEffect">
                                  <p:stCondLst>
                                    <p:cond delay="550"/>
                                  </p:stCondLst>
                                  <p:childTnLst>
                                    <p:set>
                                      <p:cBhvr>
                                        <p:cTn id="98" dur="1" fill="hold">
                                          <p:stCondLst>
                                            <p:cond delay="0"/>
                                          </p:stCondLst>
                                        </p:cTn>
                                        <p:tgtEl>
                                          <p:spTgt spid="65"/>
                                        </p:tgtEl>
                                        <p:attrNameLst>
                                          <p:attrName>style.visibility</p:attrName>
                                        </p:attrNameLst>
                                      </p:cBhvr>
                                      <p:to>
                                        <p:strVal val="visible"/>
                                      </p:to>
                                    </p:set>
                                  </p:childTnLst>
                                </p:cTn>
                              </p:par>
                              <p:par>
                                <p:cTn id="99" presetID="42" presetClass="path" presetSubtype="0" accel="50000" decel="50000" fill="hold" grpId="1" nodeType="withEffect">
                                  <p:stCondLst>
                                    <p:cond delay="550"/>
                                  </p:stCondLst>
                                  <p:childTnLst>
                                    <p:animMotion origin="layout" path="M -3.88889E-6 1.23457E-7 L 0.23664 0.40432 " pathEditMode="relative" rAng="0" ptsTypes="AA">
                                      <p:cBhvr>
                                        <p:cTn id="100" dur="1000" spd="-100000" fill="hold"/>
                                        <p:tgtEl>
                                          <p:spTgt spid="65"/>
                                        </p:tgtEl>
                                        <p:attrNameLst>
                                          <p:attrName>ppt_x</p:attrName>
                                          <p:attrName>ppt_y</p:attrName>
                                        </p:attrNameLst>
                                      </p:cBhvr>
                                      <p:rCtr x="11823" y="20216"/>
                                    </p:animMotion>
                                  </p:childTnLst>
                                </p:cTn>
                              </p:par>
                              <p:par>
                                <p:cTn id="101" presetID="8" presetClass="emph" presetSubtype="0" fill="hold" grpId="2" nodeType="withEffect">
                                  <p:stCondLst>
                                    <p:cond delay="550"/>
                                  </p:stCondLst>
                                  <p:childTnLst>
                                    <p:animRot by="21600000">
                                      <p:cBhvr>
                                        <p:cTn id="102" dur="1000" fill="hold"/>
                                        <p:tgtEl>
                                          <p:spTgt spid="65"/>
                                        </p:tgtEl>
                                        <p:attrNameLst>
                                          <p:attrName>r</p:attrName>
                                        </p:attrNameLst>
                                      </p:cBhvr>
                                    </p:animRot>
                                  </p:childTnLst>
                                </p:cTn>
                              </p:par>
                              <p:par>
                                <p:cTn id="103" presetID="2" presetClass="entr" presetSubtype="8" fill="hold" grpId="0" nodeType="withEffect">
                                  <p:stCondLst>
                                    <p:cond delay="1000"/>
                                  </p:stCondLst>
                                  <p:iterate type="lt">
                                    <p:tmPct val="0"/>
                                  </p:iterate>
                                  <p:childTnLst>
                                    <p:set>
                                      <p:cBhvr>
                                        <p:cTn id="104" dur="1" fill="hold">
                                          <p:stCondLst>
                                            <p:cond delay="0"/>
                                          </p:stCondLst>
                                        </p:cTn>
                                        <p:tgtEl>
                                          <p:spTgt spid="27"/>
                                        </p:tgtEl>
                                        <p:attrNameLst>
                                          <p:attrName>style.visibility</p:attrName>
                                        </p:attrNameLst>
                                      </p:cBhvr>
                                      <p:to>
                                        <p:strVal val="visible"/>
                                      </p:to>
                                    </p:set>
                                    <p:anim calcmode="lin" valueType="num">
                                      <p:cBhvr additive="base">
                                        <p:cTn id="105" dur="500" fill="hold"/>
                                        <p:tgtEl>
                                          <p:spTgt spid="27"/>
                                        </p:tgtEl>
                                        <p:attrNameLst>
                                          <p:attrName>ppt_x</p:attrName>
                                        </p:attrNameLst>
                                      </p:cBhvr>
                                      <p:tavLst>
                                        <p:tav tm="0">
                                          <p:val>
                                            <p:strVal val="0-#ppt_w/2"/>
                                          </p:val>
                                        </p:tav>
                                        <p:tav tm="100000">
                                          <p:val>
                                            <p:strVal val="#ppt_x"/>
                                          </p:val>
                                        </p:tav>
                                      </p:tavLst>
                                    </p:anim>
                                    <p:anim calcmode="lin" valueType="num">
                                      <p:cBhvr additive="base">
                                        <p:cTn id="106" dur="500" fill="hold"/>
                                        <p:tgtEl>
                                          <p:spTgt spid="27"/>
                                        </p:tgtEl>
                                        <p:attrNameLst>
                                          <p:attrName>ppt_y</p:attrName>
                                        </p:attrNameLst>
                                      </p:cBhvr>
                                      <p:tavLst>
                                        <p:tav tm="0">
                                          <p:val>
                                            <p:strVal val="#ppt_y"/>
                                          </p:val>
                                        </p:tav>
                                        <p:tav tm="100000">
                                          <p:val>
                                            <p:strVal val="#ppt_y"/>
                                          </p:val>
                                        </p:tav>
                                      </p:tavLst>
                                    </p:anim>
                                  </p:childTnLst>
                                </p:cTn>
                              </p:par>
                              <p:par>
                                <p:cTn id="107" presetID="22" presetClass="entr" presetSubtype="1" fill="hold" nodeType="withEffect">
                                  <p:stCondLst>
                                    <p:cond delay="2000"/>
                                  </p:stCondLst>
                                  <p:childTnLst>
                                    <p:set>
                                      <p:cBhvr>
                                        <p:cTn id="108" dur="1" fill="hold">
                                          <p:stCondLst>
                                            <p:cond delay="0"/>
                                          </p:stCondLst>
                                        </p:cTn>
                                        <p:tgtEl>
                                          <p:spTgt spid="174"/>
                                        </p:tgtEl>
                                        <p:attrNameLst>
                                          <p:attrName>style.visibility</p:attrName>
                                        </p:attrNameLst>
                                      </p:cBhvr>
                                      <p:to>
                                        <p:strVal val="visible"/>
                                      </p:to>
                                    </p:set>
                                    <p:animEffect transition="in" filter="wipe(up)">
                                      <p:cBhvr>
                                        <p:cTn id="109"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 grpId="0"/>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7" grpId="2" animBg="1"/>
      <p:bldP spid="48" grpId="0" animBg="1"/>
      <p:bldP spid="48" grpId="1" animBg="1"/>
      <p:bldP spid="49" grpId="0" animBg="1"/>
      <p:bldP spid="49" grpId="1" animBg="1"/>
      <p:bldP spid="51" grpId="0" animBg="1"/>
      <p:bldP spid="51" grpId="1" animBg="1"/>
      <p:bldP spid="53" grpId="0" animBg="1"/>
      <p:bldP spid="53" grpId="1" animBg="1"/>
      <p:bldP spid="53" grpId="2" animBg="1"/>
      <p:bldP spid="54" grpId="0" animBg="1"/>
      <p:bldP spid="54" grpId="1" animBg="1"/>
      <p:bldP spid="56" grpId="0" animBg="1"/>
      <p:bldP spid="56" grpId="1" animBg="1"/>
      <p:bldP spid="57" grpId="0" animBg="1"/>
      <p:bldP spid="57" grpId="1" animBg="1"/>
      <p:bldP spid="59" grpId="0" animBg="1"/>
      <p:bldP spid="59" grpId="1" animBg="1"/>
      <p:bldP spid="60" grpId="0" animBg="1"/>
      <p:bldP spid="60" grpId="1" animBg="1"/>
      <p:bldP spid="61" grpId="0" animBg="1"/>
      <p:bldP spid="61" grpId="1" animBg="1"/>
      <p:bldP spid="61" grpId="2" animBg="1"/>
      <p:bldP spid="62" grpId="0" animBg="1"/>
      <p:bldP spid="62" grpId="1" animBg="1"/>
      <p:bldP spid="63" grpId="0" animBg="1"/>
      <p:bldP spid="63" grpId="1" animBg="1"/>
      <p:bldP spid="63" grpId="2" animBg="1"/>
      <p:bldP spid="65" grpId="0" animBg="1"/>
      <p:bldP spid="65" grpId="1" animBg="1"/>
      <p:bldP spid="65" grpId="2" animBg="1"/>
      <p:bldP spid="58" grpId="0" animBg="1"/>
      <p:bldP spid="58" grpId="1" animBg="1"/>
      <p:bldP spid="50" grpId="0" animBg="1"/>
      <p:bldP spid="50" grpId="1" animBg="1"/>
      <p:bldP spid="55" grpId="0" animBg="1"/>
      <p:bldP spid="5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矩形 12"/>
          <p:cNvSpPr/>
          <p:nvPr/>
        </p:nvSpPr>
        <p:spPr>
          <a:xfrm>
            <a:off x="-18105" y="-19552"/>
            <a:ext cx="9162105" cy="5143500"/>
          </a:xfrm>
          <a:prstGeom prst="rect">
            <a:avLst/>
          </a:prstGeom>
          <a:solidFill>
            <a:schemeClr val="tx1">
              <a:lumMod val="95000"/>
              <a:lumOff val="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57" name="组合 56"/>
          <p:cNvGrpSpPr/>
          <p:nvPr/>
        </p:nvGrpSpPr>
        <p:grpSpPr>
          <a:xfrm>
            <a:off x="8464663" y="4830695"/>
            <a:ext cx="318026" cy="49382"/>
            <a:chOff x="539909" y="2927848"/>
            <a:chExt cx="956838" cy="148576"/>
          </a:xfrm>
        </p:grpSpPr>
        <p:sp>
          <p:nvSpPr>
            <p:cNvPr id="59" name="矩形 58"/>
            <p:cNvSpPr/>
            <p:nvPr/>
          </p:nvSpPr>
          <p:spPr>
            <a:xfrm>
              <a:off x="539909" y="2927848"/>
              <a:ext cx="148576" cy="148576"/>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0" name="矩形 59"/>
            <p:cNvSpPr/>
            <p:nvPr/>
          </p:nvSpPr>
          <p:spPr>
            <a:xfrm>
              <a:off x="809330" y="2927848"/>
              <a:ext cx="148576" cy="148576"/>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1" name="矩形 60"/>
            <p:cNvSpPr/>
            <p:nvPr/>
          </p:nvSpPr>
          <p:spPr>
            <a:xfrm>
              <a:off x="1078751" y="2927848"/>
              <a:ext cx="148576" cy="148576"/>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2" name="矩形 61"/>
            <p:cNvSpPr/>
            <p:nvPr/>
          </p:nvSpPr>
          <p:spPr>
            <a:xfrm>
              <a:off x="1348171" y="2927848"/>
              <a:ext cx="148576" cy="148576"/>
            </a:xfrm>
            <a:prstGeom prst="rect">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grpSp>
        <p:nvGrpSpPr>
          <p:cNvPr id="49" name="组合 48"/>
          <p:cNvGrpSpPr/>
          <p:nvPr/>
        </p:nvGrpSpPr>
        <p:grpSpPr>
          <a:xfrm rot="648597">
            <a:off x="5401966" y="1143370"/>
            <a:ext cx="224046" cy="359579"/>
            <a:chOff x="593428" y="3066884"/>
            <a:chExt cx="534987" cy="696168"/>
          </a:xfrm>
        </p:grpSpPr>
        <p:sp>
          <p:nvSpPr>
            <p:cNvPr id="50" name="Rectangle 37"/>
            <p:cNvSpPr>
              <a:spLocks noChangeArrowheads="1"/>
            </p:cNvSpPr>
            <p:nvPr/>
          </p:nvSpPr>
          <p:spPr bwMode="auto">
            <a:xfrm>
              <a:off x="593428" y="3162907"/>
              <a:ext cx="30865" cy="60014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51" name="Freeform 38"/>
            <p:cNvSpPr>
              <a:spLocks/>
            </p:cNvSpPr>
            <p:nvPr/>
          </p:nvSpPr>
          <p:spPr bwMode="auto">
            <a:xfrm>
              <a:off x="658587" y="3066884"/>
              <a:ext cx="469828" cy="425246"/>
            </a:xfrm>
            <a:custGeom>
              <a:avLst/>
              <a:gdLst>
                <a:gd name="T0" fmla="*/ 0 w 55"/>
                <a:gd name="T1" fmla="*/ 10 h 50"/>
                <a:gd name="T2" fmla="*/ 0 w 55"/>
                <a:gd name="T3" fmla="*/ 44 h 50"/>
                <a:gd name="T4" fmla="*/ 55 w 55"/>
                <a:gd name="T5" fmla="*/ 42 h 50"/>
                <a:gd name="T6" fmla="*/ 55 w 55"/>
                <a:gd name="T7" fmla="*/ 8 h 50"/>
                <a:gd name="T8" fmla="*/ 0 w 55"/>
                <a:gd name="T9" fmla="*/ 10 h 50"/>
              </a:gdLst>
              <a:ahLst/>
              <a:cxnLst>
                <a:cxn ang="0">
                  <a:pos x="T0" y="T1"/>
                </a:cxn>
                <a:cxn ang="0">
                  <a:pos x="T2" y="T3"/>
                </a:cxn>
                <a:cxn ang="0">
                  <a:pos x="T4" y="T5"/>
                </a:cxn>
                <a:cxn ang="0">
                  <a:pos x="T6" y="T7"/>
                </a:cxn>
                <a:cxn ang="0">
                  <a:pos x="T8" y="T9"/>
                </a:cxn>
              </a:cxnLst>
              <a:rect l="0" t="0" r="r" b="b"/>
              <a:pathLst>
                <a:path w="55" h="50">
                  <a:moveTo>
                    <a:pt x="0" y="10"/>
                  </a:moveTo>
                  <a:cubicBezTo>
                    <a:pt x="0" y="44"/>
                    <a:pt x="0" y="44"/>
                    <a:pt x="0" y="44"/>
                  </a:cubicBezTo>
                  <a:cubicBezTo>
                    <a:pt x="21" y="35"/>
                    <a:pt x="33" y="50"/>
                    <a:pt x="55" y="42"/>
                  </a:cubicBezTo>
                  <a:cubicBezTo>
                    <a:pt x="55" y="31"/>
                    <a:pt x="55" y="19"/>
                    <a:pt x="55" y="8"/>
                  </a:cubicBezTo>
                  <a:cubicBezTo>
                    <a:pt x="33" y="16"/>
                    <a:pt x="21" y="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58" name="椭圆 57"/>
          <p:cNvSpPr/>
          <p:nvPr/>
        </p:nvSpPr>
        <p:spPr>
          <a:xfrm>
            <a:off x="1719541" y="1089826"/>
            <a:ext cx="466670" cy="466670"/>
          </a:xfrm>
          <a:prstGeom prst="ellipse">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3" name="Text Box 5"/>
          <p:cNvSpPr txBox="1">
            <a:spLocks noChangeArrowheads="1"/>
          </p:cNvSpPr>
          <p:nvPr/>
        </p:nvSpPr>
        <p:spPr bwMode="auto">
          <a:xfrm>
            <a:off x="2195736" y="1123106"/>
            <a:ext cx="3082274" cy="400110"/>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algn="l" defTabSz="685800"/>
            <a:r>
              <a:rPr lang="zh-CN" altLang="en-US" sz="2000" dirty="0" smtClean="0">
                <a:solidFill>
                  <a:prstClr val="white">
                    <a:alpha val="80000"/>
                  </a:prstClr>
                </a:solidFill>
                <a:latin typeface="微软雅黑" panose="020B0503020204020204" pitchFamily="34" charset="-122"/>
                <a:ea typeface="微软雅黑" panose="020B0503020204020204" pitchFamily="34" charset="-122"/>
              </a:rPr>
              <a:t>创意来源</a:t>
            </a:r>
            <a:endParaRPr lang="zh-CN" altLang="en-US" sz="2000" dirty="0">
              <a:solidFill>
                <a:prstClr val="white">
                  <a:alpha val="80000"/>
                </a:prstClr>
              </a:solidFill>
              <a:latin typeface="微软雅黑" panose="020B0503020204020204" pitchFamily="34" charset="-122"/>
              <a:ea typeface="微软雅黑" panose="020B0503020204020204" pitchFamily="34" charset="-122"/>
            </a:endParaRPr>
          </a:p>
        </p:txBody>
      </p:sp>
      <p:sp>
        <p:nvSpPr>
          <p:cNvPr id="64" name="Freeform 5"/>
          <p:cNvSpPr>
            <a:spLocks noEditPoints="1"/>
          </p:cNvSpPr>
          <p:nvPr/>
        </p:nvSpPr>
        <p:spPr bwMode="auto">
          <a:xfrm>
            <a:off x="1770346" y="2282207"/>
            <a:ext cx="277121" cy="230874"/>
          </a:xfrm>
          <a:custGeom>
            <a:avLst/>
            <a:gdLst>
              <a:gd name="T0" fmla="*/ 63 w 81"/>
              <a:gd name="T1" fmla="*/ 1 h 67"/>
              <a:gd name="T2" fmla="*/ 58 w 81"/>
              <a:gd name="T3" fmla="*/ 0 h 67"/>
              <a:gd name="T4" fmla="*/ 35 w 81"/>
              <a:gd name="T5" fmla="*/ 18 h 67"/>
              <a:gd name="T6" fmla="*/ 34 w 81"/>
              <a:gd name="T7" fmla="*/ 24 h 67"/>
              <a:gd name="T8" fmla="*/ 35 w 81"/>
              <a:gd name="T9" fmla="*/ 30 h 67"/>
              <a:gd name="T10" fmla="*/ 3 w 81"/>
              <a:gd name="T11" fmla="*/ 52 h 67"/>
              <a:gd name="T12" fmla="*/ 0 w 81"/>
              <a:gd name="T13" fmla="*/ 58 h 67"/>
              <a:gd name="T14" fmla="*/ 2 w 81"/>
              <a:gd name="T15" fmla="*/ 63 h 67"/>
              <a:gd name="T16" fmla="*/ 2 w 81"/>
              <a:gd name="T17" fmla="*/ 64 h 67"/>
              <a:gd name="T18" fmla="*/ 9 w 81"/>
              <a:gd name="T19" fmla="*/ 67 h 67"/>
              <a:gd name="T20" fmla="*/ 9 w 81"/>
              <a:gd name="T21" fmla="*/ 67 h 67"/>
              <a:gd name="T22" fmla="*/ 13 w 81"/>
              <a:gd name="T23" fmla="*/ 66 h 67"/>
              <a:gd name="T24" fmla="*/ 13 w 81"/>
              <a:gd name="T25" fmla="*/ 66 h 67"/>
              <a:gd name="T26" fmla="*/ 45 w 81"/>
              <a:gd name="T27" fmla="*/ 44 h 67"/>
              <a:gd name="T28" fmla="*/ 52 w 81"/>
              <a:gd name="T29" fmla="*/ 47 h 67"/>
              <a:gd name="T30" fmla="*/ 58 w 81"/>
              <a:gd name="T31" fmla="*/ 48 h 67"/>
              <a:gd name="T32" fmla="*/ 58 w 81"/>
              <a:gd name="T33" fmla="*/ 48 h 67"/>
              <a:gd name="T34" fmla="*/ 81 w 81"/>
              <a:gd name="T35" fmla="*/ 29 h 67"/>
              <a:gd name="T36" fmla="*/ 81 w 81"/>
              <a:gd name="T37" fmla="*/ 29 h 67"/>
              <a:gd name="T38" fmla="*/ 81 w 81"/>
              <a:gd name="T39" fmla="*/ 24 h 67"/>
              <a:gd name="T40" fmla="*/ 63 w 81"/>
              <a:gd name="T41" fmla="*/ 1 h 67"/>
              <a:gd name="T42" fmla="*/ 25 w 81"/>
              <a:gd name="T43" fmla="*/ 53 h 67"/>
              <a:gd name="T44" fmla="*/ 12 w 81"/>
              <a:gd name="T45" fmla="*/ 61 h 67"/>
              <a:gd name="T46" fmla="*/ 7 w 81"/>
              <a:gd name="T47" fmla="*/ 60 h 67"/>
              <a:gd name="T48" fmla="*/ 8 w 81"/>
              <a:gd name="T49" fmla="*/ 55 h 67"/>
              <a:gd name="T50" fmla="*/ 20 w 81"/>
              <a:gd name="T51" fmla="*/ 46 h 67"/>
              <a:gd name="T52" fmla="*/ 26 w 81"/>
              <a:gd name="T53" fmla="*/ 47 h 67"/>
              <a:gd name="T54" fmla="*/ 25 w 81"/>
              <a:gd name="T55" fmla="*/ 53 h 67"/>
              <a:gd name="T56" fmla="*/ 58 w 81"/>
              <a:gd name="T57" fmla="*/ 38 h 67"/>
              <a:gd name="T58" fmla="*/ 43 w 81"/>
              <a:gd name="T59" fmla="*/ 23 h 67"/>
              <a:gd name="T60" fmla="*/ 58 w 81"/>
              <a:gd name="T61" fmla="*/ 9 h 67"/>
              <a:gd name="T62" fmla="*/ 73 w 81"/>
              <a:gd name="T63" fmla="*/ 23 h 67"/>
              <a:gd name="T64" fmla="*/ 58 w 81"/>
              <a:gd name="T65"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67">
                <a:moveTo>
                  <a:pt x="63" y="1"/>
                </a:moveTo>
                <a:cubicBezTo>
                  <a:pt x="61" y="0"/>
                  <a:pt x="59" y="0"/>
                  <a:pt x="58" y="0"/>
                </a:cubicBezTo>
                <a:cubicBezTo>
                  <a:pt x="47" y="0"/>
                  <a:pt x="37" y="7"/>
                  <a:pt x="35" y="18"/>
                </a:cubicBezTo>
                <a:cubicBezTo>
                  <a:pt x="34" y="20"/>
                  <a:pt x="34" y="22"/>
                  <a:pt x="34" y="24"/>
                </a:cubicBezTo>
                <a:cubicBezTo>
                  <a:pt x="34" y="26"/>
                  <a:pt x="34" y="28"/>
                  <a:pt x="35" y="30"/>
                </a:cubicBezTo>
                <a:cubicBezTo>
                  <a:pt x="3" y="52"/>
                  <a:pt x="3" y="52"/>
                  <a:pt x="3" y="52"/>
                </a:cubicBezTo>
                <a:cubicBezTo>
                  <a:pt x="1" y="53"/>
                  <a:pt x="0" y="56"/>
                  <a:pt x="0" y="58"/>
                </a:cubicBezTo>
                <a:cubicBezTo>
                  <a:pt x="0" y="60"/>
                  <a:pt x="1" y="62"/>
                  <a:pt x="2" y="63"/>
                </a:cubicBezTo>
                <a:cubicBezTo>
                  <a:pt x="2" y="64"/>
                  <a:pt x="2" y="64"/>
                  <a:pt x="2" y="64"/>
                </a:cubicBezTo>
                <a:cubicBezTo>
                  <a:pt x="4" y="66"/>
                  <a:pt x="6" y="67"/>
                  <a:pt x="9" y="67"/>
                </a:cubicBezTo>
                <a:cubicBezTo>
                  <a:pt x="9" y="67"/>
                  <a:pt x="9" y="67"/>
                  <a:pt x="9" y="67"/>
                </a:cubicBezTo>
                <a:cubicBezTo>
                  <a:pt x="10" y="67"/>
                  <a:pt x="12" y="67"/>
                  <a:pt x="13" y="66"/>
                </a:cubicBezTo>
                <a:cubicBezTo>
                  <a:pt x="13" y="66"/>
                  <a:pt x="13" y="66"/>
                  <a:pt x="13" y="66"/>
                </a:cubicBezTo>
                <a:cubicBezTo>
                  <a:pt x="45" y="44"/>
                  <a:pt x="45" y="44"/>
                  <a:pt x="45" y="44"/>
                </a:cubicBezTo>
                <a:cubicBezTo>
                  <a:pt x="47" y="45"/>
                  <a:pt x="49" y="46"/>
                  <a:pt x="52" y="47"/>
                </a:cubicBezTo>
                <a:cubicBezTo>
                  <a:pt x="54" y="47"/>
                  <a:pt x="56" y="48"/>
                  <a:pt x="58" y="48"/>
                </a:cubicBezTo>
                <a:cubicBezTo>
                  <a:pt x="58" y="48"/>
                  <a:pt x="58" y="48"/>
                  <a:pt x="58" y="48"/>
                </a:cubicBezTo>
                <a:cubicBezTo>
                  <a:pt x="68" y="48"/>
                  <a:pt x="78" y="40"/>
                  <a:pt x="81" y="29"/>
                </a:cubicBezTo>
                <a:cubicBezTo>
                  <a:pt x="81" y="29"/>
                  <a:pt x="81" y="29"/>
                  <a:pt x="81" y="29"/>
                </a:cubicBezTo>
                <a:cubicBezTo>
                  <a:pt x="81" y="27"/>
                  <a:pt x="81" y="26"/>
                  <a:pt x="81" y="24"/>
                </a:cubicBezTo>
                <a:cubicBezTo>
                  <a:pt x="81" y="13"/>
                  <a:pt x="74" y="3"/>
                  <a:pt x="63" y="1"/>
                </a:cubicBezTo>
                <a:close/>
                <a:moveTo>
                  <a:pt x="25" y="53"/>
                </a:moveTo>
                <a:cubicBezTo>
                  <a:pt x="12" y="61"/>
                  <a:pt x="12" y="61"/>
                  <a:pt x="12" y="61"/>
                </a:cubicBezTo>
                <a:cubicBezTo>
                  <a:pt x="11" y="62"/>
                  <a:pt x="8" y="62"/>
                  <a:pt x="7" y="60"/>
                </a:cubicBezTo>
                <a:cubicBezTo>
                  <a:pt x="6" y="58"/>
                  <a:pt x="6" y="56"/>
                  <a:pt x="8" y="55"/>
                </a:cubicBezTo>
                <a:cubicBezTo>
                  <a:pt x="20" y="46"/>
                  <a:pt x="20" y="46"/>
                  <a:pt x="20" y="46"/>
                </a:cubicBezTo>
                <a:cubicBezTo>
                  <a:pt x="22" y="45"/>
                  <a:pt x="25" y="46"/>
                  <a:pt x="26" y="47"/>
                </a:cubicBezTo>
                <a:cubicBezTo>
                  <a:pt x="27" y="49"/>
                  <a:pt x="27" y="52"/>
                  <a:pt x="25" y="53"/>
                </a:cubicBezTo>
                <a:close/>
                <a:moveTo>
                  <a:pt x="58" y="38"/>
                </a:moveTo>
                <a:cubicBezTo>
                  <a:pt x="50" y="38"/>
                  <a:pt x="43" y="31"/>
                  <a:pt x="43" y="23"/>
                </a:cubicBezTo>
                <a:cubicBezTo>
                  <a:pt x="43" y="15"/>
                  <a:pt x="50" y="9"/>
                  <a:pt x="58" y="9"/>
                </a:cubicBezTo>
                <a:cubicBezTo>
                  <a:pt x="66" y="9"/>
                  <a:pt x="73" y="15"/>
                  <a:pt x="73" y="23"/>
                </a:cubicBezTo>
                <a:cubicBezTo>
                  <a:pt x="73" y="31"/>
                  <a:pt x="66" y="38"/>
                  <a:pt x="5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65" name="椭圆 64"/>
          <p:cNvSpPr/>
          <p:nvPr/>
        </p:nvSpPr>
        <p:spPr>
          <a:xfrm>
            <a:off x="1686379" y="2170015"/>
            <a:ext cx="466670" cy="466670"/>
          </a:xfrm>
          <a:prstGeom prst="ellipse">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7" name="Text Box 5"/>
          <p:cNvSpPr txBox="1">
            <a:spLocks noChangeArrowheads="1"/>
          </p:cNvSpPr>
          <p:nvPr/>
        </p:nvSpPr>
        <p:spPr bwMode="auto">
          <a:xfrm>
            <a:off x="2186211" y="2197589"/>
            <a:ext cx="3082274" cy="400110"/>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algn="l" defTabSz="685800"/>
            <a:r>
              <a:rPr lang="zh-CN" altLang="en-US" sz="2000" dirty="0" smtClean="0">
                <a:solidFill>
                  <a:prstClr val="white">
                    <a:alpha val="80000"/>
                  </a:prstClr>
                </a:solidFill>
                <a:latin typeface="微软雅黑" panose="020B0503020204020204" pitchFamily="34" charset="-122"/>
                <a:ea typeface="微软雅黑" panose="020B0503020204020204" pitchFamily="34" charset="-122"/>
              </a:rPr>
              <a:t>项目优势</a:t>
            </a:r>
            <a:endParaRPr lang="zh-CN" altLang="en-US" sz="2000" dirty="0">
              <a:solidFill>
                <a:prstClr val="white">
                  <a:alpha val="80000"/>
                </a:prstClr>
              </a:solidFill>
              <a:latin typeface="微软雅黑" panose="020B0503020204020204" pitchFamily="34" charset="-122"/>
              <a:ea typeface="微软雅黑" panose="020B0503020204020204" pitchFamily="34" charset="-122"/>
            </a:endParaRPr>
          </a:p>
        </p:txBody>
      </p:sp>
      <p:sp>
        <p:nvSpPr>
          <p:cNvPr id="68" name="Freeform 14"/>
          <p:cNvSpPr>
            <a:spLocks noEditPoints="1"/>
          </p:cNvSpPr>
          <p:nvPr/>
        </p:nvSpPr>
        <p:spPr bwMode="auto">
          <a:xfrm>
            <a:off x="1767567" y="3377322"/>
            <a:ext cx="355802" cy="256637"/>
          </a:xfrm>
          <a:custGeom>
            <a:avLst/>
            <a:gdLst>
              <a:gd name="T0" fmla="*/ 435 w 609"/>
              <a:gd name="T1" fmla="*/ 374 h 439"/>
              <a:gd name="T2" fmla="*/ 521 w 609"/>
              <a:gd name="T3" fmla="*/ 314 h 439"/>
              <a:gd name="T4" fmla="*/ 476 w 609"/>
              <a:gd name="T5" fmla="*/ 286 h 439"/>
              <a:gd name="T6" fmla="*/ 457 w 609"/>
              <a:gd name="T7" fmla="*/ 268 h 439"/>
              <a:gd name="T8" fmla="*/ 419 w 609"/>
              <a:gd name="T9" fmla="*/ 267 h 439"/>
              <a:gd name="T10" fmla="*/ 399 w 609"/>
              <a:gd name="T11" fmla="*/ 282 h 439"/>
              <a:gd name="T12" fmla="*/ 352 w 609"/>
              <a:gd name="T13" fmla="*/ 307 h 439"/>
              <a:gd name="T14" fmla="*/ 363 w 609"/>
              <a:gd name="T15" fmla="*/ 358 h 439"/>
              <a:gd name="T16" fmla="*/ 365 w 609"/>
              <a:gd name="T17" fmla="*/ 384 h 439"/>
              <a:gd name="T18" fmla="*/ 390 w 609"/>
              <a:gd name="T19" fmla="*/ 412 h 439"/>
              <a:gd name="T20" fmla="*/ 416 w 609"/>
              <a:gd name="T21" fmla="*/ 415 h 439"/>
              <a:gd name="T22" fmla="*/ 466 w 609"/>
              <a:gd name="T23" fmla="*/ 431 h 439"/>
              <a:gd name="T24" fmla="*/ 495 w 609"/>
              <a:gd name="T25" fmla="*/ 387 h 439"/>
              <a:gd name="T26" fmla="*/ 512 w 609"/>
              <a:gd name="T27" fmla="*/ 368 h 439"/>
              <a:gd name="T28" fmla="*/ 514 w 609"/>
              <a:gd name="T29" fmla="*/ 330 h 439"/>
              <a:gd name="T30" fmla="*/ 376 w 609"/>
              <a:gd name="T31" fmla="*/ 345 h 439"/>
              <a:gd name="T32" fmla="*/ 435 w 609"/>
              <a:gd name="T33" fmla="*/ 404 h 439"/>
              <a:gd name="T34" fmla="*/ 434 w 609"/>
              <a:gd name="T35" fmla="*/ 132 h 439"/>
              <a:gd name="T36" fmla="*/ 519 w 609"/>
              <a:gd name="T37" fmla="*/ 132 h 439"/>
              <a:gd name="T38" fmla="*/ 582 w 609"/>
              <a:gd name="T39" fmla="*/ 161 h 439"/>
              <a:gd name="T40" fmla="*/ 605 w 609"/>
              <a:gd name="T41" fmla="*/ 86 h 439"/>
              <a:gd name="T42" fmla="*/ 539 w 609"/>
              <a:gd name="T43" fmla="*/ 43 h 439"/>
              <a:gd name="T44" fmla="*/ 535 w 609"/>
              <a:gd name="T45" fmla="*/ 8 h 439"/>
              <a:gd name="T46" fmla="*/ 457 w 609"/>
              <a:gd name="T47" fmla="*/ 25 h 439"/>
              <a:gd name="T48" fmla="*/ 418 w 609"/>
              <a:gd name="T49" fmla="*/ 27 h 439"/>
              <a:gd name="T50" fmla="*/ 377 w 609"/>
              <a:gd name="T51" fmla="*/ 65 h 439"/>
              <a:gd name="T52" fmla="*/ 371 w 609"/>
              <a:gd name="T53" fmla="*/ 104 h 439"/>
              <a:gd name="T54" fmla="*/ 347 w 609"/>
              <a:gd name="T55" fmla="*/ 179 h 439"/>
              <a:gd name="T56" fmla="*/ 411 w 609"/>
              <a:gd name="T57" fmla="*/ 220 h 439"/>
              <a:gd name="T58" fmla="*/ 418 w 609"/>
              <a:gd name="T59" fmla="*/ 257 h 439"/>
              <a:gd name="T60" fmla="*/ 496 w 609"/>
              <a:gd name="T61" fmla="*/ 240 h 439"/>
              <a:gd name="T62" fmla="*/ 534 w 609"/>
              <a:gd name="T63" fmla="*/ 238 h 439"/>
              <a:gd name="T64" fmla="*/ 576 w 609"/>
              <a:gd name="T65" fmla="*/ 199 h 439"/>
              <a:gd name="T66" fmla="*/ 476 w 609"/>
              <a:gd name="T67" fmla="*/ 222 h 439"/>
              <a:gd name="T68" fmla="*/ 476 w 609"/>
              <a:gd name="T69" fmla="*/ 43 h 439"/>
              <a:gd name="T70" fmla="*/ 476 w 609"/>
              <a:gd name="T71" fmla="*/ 222 h 439"/>
              <a:gd name="T72" fmla="*/ 195 w 609"/>
              <a:gd name="T73" fmla="*/ 304 h 439"/>
              <a:gd name="T74" fmla="*/ 349 w 609"/>
              <a:gd name="T75" fmla="*/ 269 h 439"/>
              <a:gd name="T76" fmla="*/ 391 w 609"/>
              <a:gd name="T77" fmla="*/ 241 h 439"/>
              <a:gd name="T78" fmla="*/ 322 w 609"/>
              <a:gd name="T79" fmla="*/ 153 h 439"/>
              <a:gd name="T80" fmla="*/ 297 w 609"/>
              <a:gd name="T81" fmla="*/ 105 h 439"/>
              <a:gd name="T82" fmla="*/ 222 w 609"/>
              <a:gd name="T83" fmla="*/ 74 h 439"/>
              <a:gd name="T84" fmla="*/ 169 w 609"/>
              <a:gd name="T85" fmla="*/ 90 h 439"/>
              <a:gd name="T86" fmla="*/ 57 w 609"/>
              <a:gd name="T87" fmla="*/ 105 h 439"/>
              <a:gd name="T88" fmla="*/ 42 w 609"/>
              <a:gd name="T89" fmla="*/ 217 h 439"/>
              <a:gd name="T90" fmla="*/ 26 w 609"/>
              <a:gd name="T91" fmla="*/ 269 h 439"/>
              <a:gd name="T92" fmla="*/ 57 w 609"/>
              <a:gd name="T93" fmla="*/ 344 h 439"/>
              <a:gd name="T94" fmla="*/ 106 w 609"/>
              <a:gd name="T95" fmla="*/ 370 h 439"/>
              <a:gd name="T96" fmla="*/ 169 w 609"/>
              <a:gd name="T97" fmla="*/ 412 h 439"/>
              <a:gd name="T98" fmla="*/ 222 w 609"/>
              <a:gd name="T99" fmla="*/ 396 h 439"/>
              <a:gd name="T100" fmla="*/ 334 w 609"/>
              <a:gd name="T101" fmla="*/ 381 h 439"/>
              <a:gd name="T102" fmla="*/ 346 w 609"/>
              <a:gd name="T103" fmla="*/ 281 h 439"/>
              <a:gd name="T104" fmla="*/ 201 w 609"/>
              <a:gd name="T105" fmla="*/ 369 h 439"/>
              <a:gd name="T106" fmla="*/ 195 w 609"/>
              <a:gd name="T107" fmla="*/ 11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9" h="439">
                <a:moveTo>
                  <a:pt x="435" y="317"/>
                </a:moveTo>
                <a:cubicBezTo>
                  <a:pt x="419" y="317"/>
                  <a:pt x="407" y="330"/>
                  <a:pt x="407" y="345"/>
                </a:cubicBezTo>
                <a:cubicBezTo>
                  <a:pt x="407" y="361"/>
                  <a:pt x="419" y="374"/>
                  <a:pt x="435" y="374"/>
                </a:cubicBezTo>
                <a:cubicBezTo>
                  <a:pt x="451" y="374"/>
                  <a:pt x="463" y="361"/>
                  <a:pt x="463" y="345"/>
                </a:cubicBezTo>
                <a:cubicBezTo>
                  <a:pt x="463" y="330"/>
                  <a:pt x="451" y="317"/>
                  <a:pt x="435" y="317"/>
                </a:cubicBezTo>
                <a:close/>
                <a:moveTo>
                  <a:pt x="521" y="314"/>
                </a:moveTo>
                <a:cubicBezTo>
                  <a:pt x="519" y="308"/>
                  <a:pt x="512" y="304"/>
                  <a:pt x="505" y="307"/>
                </a:cubicBezTo>
                <a:cubicBezTo>
                  <a:pt x="498" y="309"/>
                  <a:pt x="498" y="309"/>
                  <a:pt x="498" y="309"/>
                </a:cubicBezTo>
                <a:cubicBezTo>
                  <a:pt x="493" y="300"/>
                  <a:pt x="485" y="292"/>
                  <a:pt x="476" y="286"/>
                </a:cubicBezTo>
                <a:cubicBezTo>
                  <a:pt x="480" y="279"/>
                  <a:pt x="480" y="279"/>
                  <a:pt x="480" y="279"/>
                </a:cubicBezTo>
                <a:cubicBezTo>
                  <a:pt x="482" y="273"/>
                  <a:pt x="480" y="265"/>
                  <a:pt x="474" y="262"/>
                </a:cubicBezTo>
                <a:cubicBezTo>
                  <a:pt x="468" y="259"/>
                  <a:pt x="460" y="262"/>
                  <a:pt x="457" y="268"/>
                </a:cubicBezTo>
                <a:cubicBezTo>
                  <a:pt x="454" y="275"/>
                  <a:pt x="454" y="275"/>
                  <a:pt x="454" y="275"/>
                </a:cubicBezTo>
                <a:cubicBezTo>
                  <a:pt x="444" y="272"/>
                  <a:pt x="433" y="272"/>
                  <a:pt x="422" y="274"/>
                </a:cubicBezTo>
                <a:cubicBezTo>
                  <a:pt x="419" y="267"/>
                  <a:pt x="419" y="267"/>
                  <a:pt x="419" y="267"/>
                </a:cubicBezTo>
                <a:cubicBezTo>
                  <a:pt x="417" y="260"/>
                  <a:pt x="410" y="257"/>
                  <a:pt x="404" y="259"/>
                </a:cubicBezTo>
                <a:cubicBezTo>
                  <a:pt x="397" y="262"/>
                  <a:pt x="394" y="269"/>
                  <a:pt x="396" y="275"/>
                </a:cubicBezTo>
                <a:cubicBezTo>
                  <a:pt x="399" y="282"/>
                  <a:pt x="399" y="282"/>
                  <a:pt x="399" y="282"/>
                </a:cubicBezTo>
                <a:cubicBezTo>
                  <a:pt x="389" y="288"/>
                  <a:pt x="381" y="295"/>
                  <a:pt x="375" y="304"/>
                </a:cubicBezTo>
                <a:cubicBezTo>
                  <a:pt x="368" y="301"/>
                  <a:pt x="368" y="301"/>
                  <a:pt x="368" y="301"/>
                </a:cubicBezTo>
                <a:cubicBezTo>
                  <a:pt x="362" y="298"/>
                  <a:pt x="355" y="300"/>
                  <a:pt x="352" y="307"/>
                </a:cubicBezTo>
                <a:cubicBezTo>
                  <a:pt x="349" y="313"/>
                  <a:pt x="352" y="320"/>
                  <a:pt x="358" y="323"/>
                </a:cubicBezTo>
                <a:cubicBezTo>
                  <a:pt x="365" y="326"/>
                  <a:pt x="365" y="326"/>
                  <a:pt x="365" y="326"/>
                </a:cubicBezTo>
                <a:cubicBezTo>
                  <a:pt x="362" y="336"/>
                  <a:pt x="361" y="347"/>
                  <a:pt x="363" y="358"/>
                </a:cubicBezTo>
                <a:cubicBezTo>
                  <a:pt x="356" y="361"/>
                  <a:pt x="356" y="361"/>
                  <a:pt x="356" y="361"/>
                </a:cubicBezTo>
                <a:cubicBezTo>
                  <a:pt x="350" y="363"/>
                  <a:pt x="347" y="370"/>
                  <a:pt x="349" y="376"/>
                </a:cubicBezTo>
                <a:cubicBezTo>
                  <a:pt x="351" y="383"/>
                  <a:pt x="358" y="386"/>
                  <a:pt x="365" y="384"/>
                </a:cubicBezTo>
                <a:cubicBezTo>
                  <a:pt x="372" y="381"/>
                  <a:pt x="372" y="381"/>
                  <a:pt x="372" y="381"/>
                </a:cubicBezTo>
                <a:cubicBezTo>
                  <a:pt x="377" y="391"/>
                  <a:pt x="385" y="399"/>
                  <a:pt x="393" y="405"/>
                </a:cubicBezTo>
                <a:cubicBezTo>
                  <a:pt x="390" y="412"/>
                  <a:pt x="390" y="412"/>
                  <a:pt x="390" y="412"/>
                </a:cubicBezTo>
                <a:cubicBezTo>
                  <a:pt x="387" y="418"/>
                  <a:pt x="390" y="425"/>
                  <a:pt x="396" y="428"/>
                </a:cubicBezTo>
                <a:cubicBezTo>
                  <a:pt x="402" y="431"/>
                  <a:pt x="410" y="428"/>
                  <a:pt x="413" y="422"/>
                </a:cubicBezTo>
                <a:cubicBezTo>
                  <a:pt x="416" y="415"/>
                  <a:pt x="416" y="415"/>
                  <a:pt x="416" y="415"/>
                </a:cubicBezTo>
                <a:cubicBezTo>
                  <a:pt x="426" y="418"/>
                  <a:pt x="437" y="419"/>
                  <a:pt x="448" y="417"/>
                </a:cubicBezTo>
                <a:cubicBezTo>
                  <a:pt x="450" y="424"/>
                  <a:pt x="450" y="424"/>
                  <a:pt x="450" y="424"/>
                </a:cubicBezTo>
                <a:cubicBezTo>
                  <a:pt x="453" y="430"/>
                  <a:pt x="460" y="434"/>
                  <a:pt x="466" y="431"/>
                </a:cubicBezTo>
                <a:cubicBezTo>
                  <a:pt x="473" y="429"/>
                  <a:pt x="476" y="422"/>
                  <a:pt x="474" y="416"/>
                </a:cubicBezTo>
                <a:cubicBezTo>
                  <a:pt x="471" y="408"/>
                  <a:pt x="471" y="408"/>
                  <a:pt x="471" y="408"/>
                </a:cubicBezTo>
                <a:cubicBezTo>
                  <a:pt x="481" y="403"/>
                  <a:pt x="489" y="396"/>
                  <a:pt x="495" y="387"/>
                </a:cubicBezTo>
                <a:cubicBezTo>
                  <a:pt x="501" y="390"/>
                  <a:pt x="501" y="390"/>
                  <a:pt x="501" y="390"/>
                </a:cubicBezTo>
                <a:cubicBezTo>
                  <a:pt x="508" y="393"/>
                  <a:pt x="515" y="390"/>
                  <a:pt x="518" y="384"/>
                </a:cubicBezTo>
                <a:cubicBezTo>
                  <a:pt x="521" y="378"/>
                  <a:pt x="518" y="371"/>
                  <a:pt x="512" y="368"/>
                </a:cubicBezTo>
                <a:cubicBezTo>
                  <a:pt x="505" y="364"/>
                  <a:pt x="505" y="364"/>
                  <a:pt x="505" y="364"/>
                </a:cubicBezTo>
                <a:cubicBezTo>
                  <a:pt x="508" y="354"/>
                  <a:pt x="508" y="343"/>
                  <a:pt x="507" y="332"/>
                </a:cubicBezTo>
                <a:cubicBezTo>
                  <a:pt x="514" y="330"/>
                  <a:pt x="514" y="330"/>
                  <a:pt x="514" y="330"/>
                </a:cubicBezTo>
                <a:cubicBezTo>
                  <a:pt x="520" y="328"/>
                  <a:pt x="523" y="320"/>
                  <a:pt x="521" y="314"/>
                </a:cubicBezTo>
                <a:close/>
                <a:moveTo>
                  <a:pt x="435" y="404"/>
                </a:moveTo>
                <a:cubicBezTo>
                  <a:pt x="402" y="404"/>
                  <a:pt x="376" y="378"/>
                  <a:pt x="376" y="345"/>
                </a:cubicBezTo>
                <a:cubicBezTo>
                  <a:pt x="376" y="313"/>
                  <a:pt x="402" y="286"/>
                  <a:pt x="435" y="286"/>
                </a:cubicBezTo>
                <a:cubicBezTo>
                  <a:pt x="467" y="286"/>
                  <a:pt x="494" y="313"/>
                  <a:pt x="494" y="345"/>
                </a:cubicBezTo>
                <a:cubicBezTo>
                  <a:pt x="494" y="378"/>
                  <a:pt x="467" y="404"/>
                  <a:pt x="435" y="404"/>
                </a:cubicBezTo>
                <a:close/>
                <a:moveTo>
                  <a:pt x="500" y="97"/>
                </a:moveTo>
                <a:cubicBezTo>
                  <a:pt x="493" y="92"/>
                  <a:pt x="485" y="90"/>
                  <a:pt x="476" y="90"/>
                </a:cubicBezTo>
                <a:cubicBezTo>
                  <a:pt x="453" y="90"/>
                  <a:pt x="434" y="109"/>
                  <a:pt x="434" y="132"/>
                </a:cubicBezTo>
                <a:cubicBezTo>
                  <a:pt x="434" y="148"/>
                  <a:pt x="442" y="161"/>
                  <a:pt x="454" y="169"/>
                </a:cubicBezTo>
                <a:cubicBezTo>
                  <a:pt x="460" y="173"/>
                  <a:pt x="468" y="175"/>
                  <a:pt x="476" y="175"/>
                </a:cubicBezTo>
                <a:cubicBezTo>
                  <a:pt x="500" y="175"/>
                  <a:pt x="519" y="156"/>
                  <a:pt x="519" y="132"/>
                </a:cubicBezTo>
                <a:cubicBezTo>
                  <a:pt x="519" y="117"/>
                  <a:pt x="512" y="104"/>
                  <a:pt x="500" y="97"/>
                </a:cubicBezTo>
                <a:close/>
                <a:moveTo>
                  <a:pt x="592" y="166"/>
                </a:moveTo>
                <a:cubicBezTo>
                  <a:pt x="582" y="161"/>
                  <a:pt x="582" y="161"/>
                  <a:pt x="582" y="161"/>
                </a:cubicBezTo>
                <a:cubicBezTo>
                  <a:pt x="586" y="146"/>
                  <a:pt x="587" y="129"/>
                  <a:pt x="584" y="113"/>
                </a:cubicBezTo>
                <a:cubicBezTo>
                  <a:pt x="594" y="109"/>
                  <a:pt x="594" y="109"/>
                  <a:pt x="594" y="109"/>
                </a:cubicBezTo>
                <a:cubicBezTo>
                  <a:pt x="604" y="106"/>
                  <a:pt x="609" y="95"/>
                  <a:pt x="605" y="86"/>
                </a:cubicBezTo>
                <a:cubicBezTo>
                  <a:pt x="602" y="76"/>
                  <a:pt x="591" y="71"/>
                  <a:pt x="582" y="74"/>
                </a:cubicBezTo>
                <a:cubicBezTo>
                  <a:pt x="571" y="78"/>
                  <a:pt x="571" y="78"/>
                  <a:pt x="571" y="78"/>
                </a:cubicBezTo>
                <a:cubicBezTo>
                  <a:pt x="563" y="64"/>
                  <a:pt x="552" y="52"/>
                  <a:pt x="539" y="43"/>
                </a:cubicBezTo>
                <a:cubicBezTo>
                  <a:pt x="543" y="33"/>
                  <a:pt x="543" y="33"/>
                  <a:pt x="543" y="33"/>
                </a:cubicBezTo>
                <a:cubicBezTo>
                  <a:pt x="547" y="26"/>
                  <a:pt x="545" y="19"/>
                  <a:pt x="541" y="13"/>
                </a:cubicBezTo>
                <a:cubicBezTo>
                  <a:pt x="540" y="11"/>
                  <a:pt x="537" y="9"/>
                  <a:pt x="535" y="8"/>
                </a:cubicBezTo>
                <a:cubicBezTo>
                  <a:pt x="525" y="4"/>
                  <a:pt x="514" y="8"/>
                  <a:pt x="510" y="17"/>
                </a:cubicBezTo>
                <a:cubicBezTo>
                  <a:pt x="505" y="27"/>
                  <a:pt x="505" y="27"/>
                  <a:pt x="505" y="27"/>
                </a:cubicBezTo>
                <a:cubicBezTo>
                  <a:pt x="490" y="23"/>
                  <a:pt x="473" y="22"/>
                  <a:pt x="457" y="25"/>
                </a:cubicBezTo>
                <a:cubicBezTo>
                  <a:pt x="453" y="14"/>
                  <a:pt x="453" y="14"/>
                  <a:pt x="453" y="14"/>
                </a:cubicBezTo>
                <a:cubicBezTo>
                  <a:pt x="450" y="5"/>
                  <a:pt x="439" y="0"/>
                  <a:pt x="430" y="3"/>
                </a:cubicBezTo>
                <a:cubicBezTo>
                  <a:pt x="420" y="7"/>
                  <a:pt x="415" y="17"/>
                  <a:pt x="418" y="27"/>
                </a:cubicBezTo>
                <a:cubicBezTo>
                  <a:pt x="422" y="38"/>
                  <a:pt x="422" y="38"/>
                  <a:pt x="422" y="38"/>
                </a:cubicBezTo>
                <a:cubicBezTo>
                  <a:pt x="408" y="46"/>
                  <a:pt x="396" y="57"/>
                  <a:pt x="387" y="70"/>
                </a:cubicBezTo>
                <a:cubicBezTo>
                  <a:pt x="377" y="65"/>
                  <a:pt x="377" y="65"/>
                  <a:pt x="377" y="65"/>
                </a:cubicBezTo>
                <a:cubicBezTo>
                  <a:pt x="367" y="61"/>
                  <a:pt x="356" y="65"/>
                  <a:pt x="352" y="74"/>
                </a:cubicBezTo>
                <a:cubicBezTo>
                  <a:pt x="348" y="83"/>
                  <a:pt x="352" y="94"/>
                  <a:pt x="361" y="99"/>
                </a:cubicBezTo>
                <a:cubicBezTo>
                  <a:pt x="371" y="104"/>
                  <a:pt x="371" y="104"/>
                  <a:pt x="371" y="104"/>
                </a:cubicBezTo>
                <a:cubicBezTo>
                  <a:pt x="367" y="119"/>
                  <a:pt x="366" y="135"/>
                  <a:pt x="369" y="152"/>
                </a:cubicBezTo>
                <a:cubicBezTo>
                  <a:pt x="358" y="156"/>
                  <a:pt x="358" y="156"/>
                  <a:pt x="358" y="156"/>
                </a:cubicBezTo>
                <a:cubicBezTo>
                  <a:pt x="349" y="159"/>
                  <a:pt x="344" y="170"/>
                  <a:pt x="347" y="179"/>
                </a:cubicBezTo>
                <a:cubicBezTo>
                  <a:pt x="351" y="189"/>
                  <a:pt x="361" y="194"/>
                  <a:pt x="371" y="190"/>
                </a:cubicBezTo>
                <a:cubicBezTo>
                  <a:pt x="382" y="186"/>
                  <a:pt x="382" y="186"/>
                  <a:pt x="382" y="186"/>
                </a:cubicBezTo>
                <a:cubicBezTo>
                  <a:pt x="389" y="200"/>
                  <a:pt x="400" y="211"/>
                  <a:pt x="411" y="220"/>
                </a:cubicBezTo>
                <a:cubicBezTo>
                  <a:pt x="412" y="221"/>
                  <a:pt x="413" y="221"/>
                  <a:pt x="414" y="222"/>
                </a:cubicBezTo>
                <a:cubicBezTo>
                  <a:pt x="409" y="232"/>
                  <a:pt x="409" y="232"/>
                  <a:pt x="409" y="232"/>
                </a:cubicBezTo>
                <a:cubicBezTo>
                  <a:pt x="405" y="241"/>
                  <a:pt x="409" y="252"/>
                  <a:pt x="418" y="257"/>
                </a:cubicBezTo>
                <a:cubicBezTo>
                  <a:pt x="427" y="261"/>
                  <a:pt x="438" y="257"/>
                  <a:pt x="443" y="248"/>
                </a:cubicBezTo>
                <a:cubicBezTo>
                  <a:pt x="448" y="238"/>
                  <a:pt x="448" y="238"/>
                  <a:pt x="448" y="238"/>
                </a:cubicBezTo>
                <a:cubicBezTo>
                  <a:pt x="463" y="242"/>
                  <a:pt x="479" y="243"/>
                  <a:pt x="496" y="240"/>
                </a:cubicBezTo>
                <a:cubicBezTo>
                  <a:pt x="500" y="250"/>
                  <a:pt x="500" y="250"/>
                  <a:pt x="500" y="250"/>
                </a:cubicBezTo>
                <a:cubicBezTo>
                  <a:pt x="503" y="260"/>
                  <a:pt x="514" y="265"/>
                  <a:pt x="523" y="261"/>
                </a:cubicBezTo>
                <a:cubicBezTo>
                  <a:pt x="533" y="258"/>
                  <a:pt x="538" y="247"/>
                  <a:pt x="534" y="238"/>
                </a:cubicBezTo>
                <a:cubicBezTo>
                  <a:pt x="530" y="227"/>
                  <a:pt x="530" y="227"/>
                  <a:pt x="530" y="227"/>
                </a:cubicBezTo>
                <a:cubicBezTo>
                  <a:pt x="545" y="219"/>
                  <a:pt x="557" y="208"/>
                  <a:pt x="566" y="195"/>
                </a:cubicBezTo>
                <a:cubicBezTo>
                  <a:pt x="576" y="199"/>
                  <a:pt x="576" y="199"/>
                  <a:pt x="576" y="199"/>
                </a:cubicBezTo>
                <a:cubicBezTo>
                  <a:pt x="585" y="204"/>
                  <a:pt x="596" y="200"/>
                  <a:pt x="601" y="191"/>
                </a:cubicBezTo>
                <a:cubicBezTo>
                  <a:pt x="605" y="181"/>
                  <a:pt x="601" y="170"/>
                  <a:pt x="592" y="166"/>
                </a:cubicBezTo>
                <a:close/>
                <a:moveTo>
                  <a:pt x="476" y="222"/>
                </a:moveTo>
                <a:cubicBezTo>
                  <a:pt x="457" y="222"/>
                  <a:pt x="439" y="215"/>
                  <a:pt x="425" y="205"/>
                </a:cubicBezTo>
                <a:cubicBezTo>
                  <a:pt x="402" y="189"/>
                  <a:pt x="387" y="162"/>
                  <a:pt x="387" y="132"/>
                </a:cubicBezTo>
                <a:cubicBezTo>
                  <a:pt x="387" y="83"/>
                  <a:pt x="427" y="43"/>
                  <a:pt x="476" y="43"/>
                </a:cubicBezTo>
                <a:cubicBezTo>
                  <a:pt x="493" y="43"/>
                  <a:pt x="508" y="48"/>
                  <a:pt x="522" y="56"/>
                </a:cubicBezTo>
                <a:cubicBezTo>
                  <a:pt x="548" y="71"/>
                  <a:pt x="566" y="100"/>
                  <a:pt x="566" y="132"/>
                </a:cubicBezTo>
                <a:cubicBezTo>
                  <a:pt x="566" y="182"/>
                  <a:pt x="526" y="222"/>
                  <a:pt x="476" y="222"/>
                </a:cubicBezTo>
                <a:close/>
                <a:moveTo>
                  <a:pt x="195" y="182"/>
                </a:moveTo>
                <a:cubicBezTo>
                  <a:pt x="162" y="182"/>
                  <a:pt x="135" y="209"/>
                  <a:pt x="135" y="243"/>
                </a:cubicBezTo>
                <a:cubicBezTo>
                  <a:pt x="135" y="277"/>
                  <a:pt x="162" y="304"/>
                  <a:pt x="195" y="304"/>
                </a:cubicBezTo>
                <a:cubicBezTo>
                  <a:pt x="229" y="304"/>
                  <a:pt x="256" y="277"/>
                  <a:pt x="256" y="243"/>
                </a:cubicBezTo>
                <a:cubicBezTo>
                  <a:pt x="256" y="209"/>
                  <a:pt x="229" y="182"/>
                  <a:pt x="195" y="182"/>
                </a:cubicBezTo>
                <a:close/>
                <a:moveTo>
                  <a:pt x="349" y="269"/>
                </a:moveTo>
                <a:cubicBezTo>
                  <a:pt x="365" y="269"/>
                  <a:pt x="365" y="269"/>
                  <a:pt x="365" y="269"/>
                </a:cubicBezTo>
                <a:cubicBezTo>
                  <a:pt x="379" y="269"/>
                  <a:pt x="391" y="258"/>
                  <a:pt x="391" y="243"/>
                </a:cubicBezTo>
                <a:cubicBezTo>
                  <a:pt x="391" y="242"/>
                  <a:pt x="391" y="242"/>
                  <a:pt x="391" y="241"/>
                </a:cubicBezTo>
                <a:cubicBezTo>
                  <a:pt x="390" y="228"/>
                  <a:pt x="379" y="217"/>
                  <a:pt x="365" y="217"/>
                </a:cubicBezTo>
                <a:cubicBezTo>
                  <a:pt x="349" y="217"/>
                  <a:pt x="349" y="217"/>
                  <a:pt x="349" y="217"/>
                </a:cubicBezTo>
                <a:cubicBezTo>
                  <a:pt x="345" y="193"/>
                  <a:pt x="336" y="172"/>
                  <a:pt x="322" y="153"/>
                </a:cubicBezTo>
                <a:cubicBezTo>
                  <a:pt x="334" y="142"/>
                  <a:pt x="334" y="142"/>
                  <a:pt x="334" y="142"/>
                </a:cubicBezTo>
                <a:cubicBezTo>
                  <a:pt x="344" y="132"/>
                  <a:pt x="344" y="115"/>
                  <a:pt x="334" y="105"/>
                </a:cubicBezTo>
                <a:cubicBezTo>
                  <a:pt x="323" y="94"/>
                  <a:pt x="307" y="94"/>
                  <a:pt x="297" y="105"/>
                </a:cubicBezTo>
                <a:cubicBezTo>
                  <a:pt x="285" y="116"/>
                  <a:pt x="285" y="116"/>
                  <a:pt x="285" y="116"/>
                </a:cubicBezTo>
                <a:cubicBezTo>
                  <a:pt x="267" y="103"/>
                  <a:pt x="245" y="94"/>
                  <a:pt x="222" y="90"/>
                </a:cubicBezTo>
                <a:cubicBezTo>
                  <a:pt x="222" y="74"/>
                  <a:pt x="222" y="74"/>
                  <a:pt x="222" y="74"/>
                </a:cubicBezTo>
                <a:cubicBezTo>
                  <a:pt x="222" y="59"/>
                  <a:pt x="210" y="47"/>
                  <a:pt x="195" y="47"/>
                </a:cubicBezTo>
                <a:cubicBezTo>
                  <a:pt x="181" y="47"/>
                  <a:pt x="169" y="59"/>
                  <a:pt x="169" y="74"/>
                </a:cubicBezTo>
                <a:cubicBezTo>
                  <a:pt x="169" y="90"/>
                  <a:pt x="169" y="90"/>
                  <a:pt x="169" y="90"/>
                </a:cubicBezTo>
                <a:cubicBezTo>
                  <a:pt x="146" y="94"/>
                  <a:pt x="124" y="103"/>
                  <a:pt x="106" y="116"/>
                </a:cubicBezTo>
                <a:cubicBezTo>
                  <a:pt x="94" y="105"/>
                  <a:pt x="94" y="105"/>
                  <a:pt x="94" y="105"/>
                </a:cubicBezTo>
                <a:cubicBezTo>
                  <a:pt x="84" y="94"/>
                  <a:pt x="67" y="94"/>
                  <a:pt x="57" y="105"/>
                </a:cubicBezTo>
                <a:cubicBezTo>
                  <a:pt x="47" y="115"/>
                  <a:pt x="47" y="132"/>
                  <a:pt x="57" y="142"/>
                </a:cubicBezTo>
                <a:cubicBezTo>
                  <a:pt x="68" y="153"/>
                  <a:pt x="68" y="153"/>
                  <a:pt x="68" y="153"/>
                </a:cubicBezTo>
                <a:cubicBezTo>
                  <a:pt x="55" y="172"/>
                  <a:pt x="46" y="193"/>
                  <a:pt x="42" y="217"/>
                </a:cubicBezTo>
                <a:cubicBezTo>
                  <a:pt x="26" y="217"/>
                  <a:pt x="26" y="217"/>
                  <a:pt x="26" y="217"/>
                </a:cubicBezTo>
                <a:cubicBezTo>
                  <a:pt x="12" y="217"/>
                  <a:pt x="0" y="228"/>
                  <a:pt x="0" y="243"/>
                </a:cubicBezTo>
                <a:cubicBezTo>
                  <a:pt x="0" y="258"/>
                  <a:pt x="12" y="269"/>
                  <a:pt x="26" y="269"/>
                </a:cubicBezTo>
                <a:cubicBezTo>
                  <a:pt x="42" y="269"/>
                  <a:pt x="42" y="269"/>
                  <a:pt x="42" y="269"/>
                </a:cubicBezTo>
                <a:cubicBezTo>
                  <a:pt x="46" y="293"/>
                  <a:pt x="55" y="314"/>
                  <a:pt x="68" y="333"/>
                </a:cubicBezTo>
                <a:cubicBezTo>
                  <a:pt x="57" y="344"/>
                  <a:pt x="57" y="344"/>
                  <a:pt x="57" y="344"/>
                </a:cubicBezTo>
                <a:cubicBezTo>
                  <a:pt x="47" y="354"/>
                  <a:pt x="47" y="371"/>
                  <a:pt x="57" y="381"/>
                </a:cubicBezTo>
                <a:cubicBezTo>
                  <a:pt x="67" y="392"/>
                  <a:pt x="84" y="392"/>
                  <a:pt x="94" y="381"/>
                </a:cubicBezTo>
                <a:cubicBezTo>
                  <a:pt x="106" y="370"/>
                  <a:pt x="106" y="370"/>
                  <a:pt x="106" y="370"/>
                </a:cubicBezTo>
                <a:cubicBezTo>
                  <a:pt x="118" y="379"/>
                  <a:pt x="132" y="386"/>
                  <a:pt x="147" y="391"/>
                </a:cubicBezTo>
                <a:cubicBezTo>
                  <a:pt x="154" y="393"/>
                  <a:pt x="161" y="395"/>
                  <a:pt x="169" y="396"/>
                </a:cubicBezTo>
                <a:cubicBezTo>
                  <a:pt x="169" y="412"/>
                  <a:pt x="169" y="412"/>
                  <a:pt x="169" y="412"/>
                </a:cubicBezTo>
                <a:cubicBezTo>
                  <a:pt x="169" y="427"/>
                  <a:pt x="181" y="439"/>
                  <a:pt x="195" y="439"/>
                </a:cubicBezTo>
                <a:cubicBezTo>
                  <a:pt x="210" y="439"/>
                  <a:pt x="222" y="427"/>
                  <a:pt x="222" y="412"/>
                </a:cubicBezTo>
                <a:cubicBezTo>
                  <a:pt x="222" y="396"/>
                  <a:pt x="222" y="396"/>
                  <a:pt x="222" y="396"/>
                </a:cubicBezTo>
                <a:cubicBezTo>
                  <a:pt x="245" y="392"/>
                  <a:pt x="267" y="383"/>
                  <a:pt x="285" y="370"/>
                </a:cubicBezTo>
                <a:cubicBezTo>
                  <a:pt x="297" y="381"/>
                  <a:pt x="297" y="381"/>
                  <a:pt x="297" y="381"/>
                </a:cubicBezTo>
                <a:cubicBezTo>
                  <a:pt x="307" y="392"/>
                  <a:pt x="323" y="392"/>
                  <a:pt x="334" y="381"/>
                </a:cubicBezTo>
                <a:cubicBezTo>
                  <a:pt x="344" y="371"/>
                  <a:pt x="344" y="354"/>
                  <a:pt x="334" y="344"/>
                </a:cubicBezTo>
                <a:cubicBezTo>
                  <a:pt x="322" y="333"/>
                  <a:pt x="322" y="333"/>
                  <a:pt x="322" y="333"/>
                </a:cubicBezTo>
                <a:cubicBezTo>
                  <a:pt x="333" y="317"/>
                  <a:pt x="341" y="300"/>
                  <a:pt x="346" y="281"/>
                </a:cubicBezTo>
                <a:cubicBezTo>
                  <a:pt x="347" y="277"/>
                  <a:pt x="348" y="273"/>
                  <a:pt x="349" y="269"/>
                </a:cubicBezTo>
                <a:close/>
                <a:moveTo>
                  <a:pt x="298" y="316"/>
                </a:moveTo>
                <a:cubicBezTo>
                  <a:pt x="276" y="347"/>
                  <a:pt x="241" y="367"/>
                  <a:pt x="201" y="369"/>
                </a:cubicBezTo>
                <a:cubicBezTo>
                  <a:pt x="199" y="369"/>
                  <a:pt x="197" y="369"/>
                  <a:pt x="195" y="369"/>
                </a:cubicBezTo>
                <a:cubicBezTo>
                  <a:pt x="126" y="369"/>
                  <a:pt x="69" y="313"/>
                  <a:pt x="69" y="243"/>
                </a:cubicBezTo>
                <a:cubicBezTo>
                  <a:pt x="69" y="173"/>
                  <a:pt x="126" y="117"/>
                  <a:pt x="195" y="117"/>
                </a:cubicBezTo>
                <a:cubicBezTo>
                  <a:pt x="265" y="117"/>
                  <a:pt x="322" y="173"/>
                  <a:pt x="322" y="243"/>
                </a:cubicBezTo>
                <a:cubicBezTo>
                  <a:pt x="322" y="270"/>
                  <a:pt x="313" y="295"/>
                  <a:pt x="298" y="316"/>
                </a:cubicBezTo>
                <a:close/>
              </a:path>
            </a:pathLst>
          </a:custGeom>
          <a:solidFill>
            <a:schemeClr val="bg1"/>
          </a:solidFill>
          <a:ln w="3175">
            <a:solidFill>
              <a:schemeClr val="bg1"/>
            </a:solidFill>
          </a:ln>
          <a:effectLst>
            <a:reflection blurRad="6350" stA="3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69" name="椭圆 68"/>
          <p:cNvSpPr/>
          <p:nvPr/>
        </p:nvSpPr>
        <p:spPr>
          <a:xfrm>
            <a:off x="1726495" y="3272306"/>
            <a:ext cx="466670" cy="466670"/>
          </a:xfrm>
          <a:prstGeom prst="ellipse">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70" name="Text Box 5"/>
          <p:cNvSpPr txBox="1">
            <a:spLocks noChangeArrowheads="1"/>
          </p:cNvSpPr>
          <p:nvPr/>
        </p:nvSpPr>
        <p:spPr bwMode="auto">
          <a:xfrm>
            <a:off x="2196077" y="3338632"/>
            <a:ext cx="3082274" cy="400110"/>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algn="l" defTabSz="685800"/>
            <a:r>
              <a:rPr lang="zh-CN" altLang="en-US" sz="2000" dirty="0" smtClean="0">
                <a:solidFill>
                  <a:prstClr val="white">
                    <a:alpha val="80000"/>
                  </a:prstClr>
                </a:solidFill>
                <a:latin typeface="微软雅黑" panose="020B0503020204020204" pitchFamily="34" charset="-122"/>
                <a:ea typeface="微软雅黑" panose="020B0503020204020204" pitchFamily="34" charset="-122"/>
              </a:rPr>
              <a:t>项目功能</a:t>
            </a:r>
            <a:endParaRPr lang="zh-CN" altLang="en-US" sz="2000" dirty="0">
              <a:solidFill>
                <a:prstClr val="white">
                  <a:alpha val="80000"/>
                </a:prstClr>
              </a:solidFill>
              <a:latin typeface="微软雅黑" panose="020B0503020204020204" pitchFamily="34" charset="-122"/>
              <a:ea typeface="微软雅黑" panose="020B0503020204020204" pitchFamily="34" charset="-122"/>
            </a:endParaRPr>
          </a:p>
        </p:txBody>
      </p:sp>
      <p:sp>
        <p:nvSpPr>
          <p:cNvPr id="72" name="Freeform 13"/>
          <p:cNvSpPr>
            <a:spLocks noEditPoints="1"/>
          </p:cNvSpPr>
          <p:nvPr/>
        </p:nvSpPr>
        <p:spPr bwMode="auto">
          <a:xfrm rot="931068">
            <a:off x="1791769" y="1158542"/>
            <a:ext cx="328202" cy="329237"/>
          </a:xfrm>
          <a:custGeom>
            <a:avLst/>
            <a:gdLst>
              <a:gd name="T0" fmla="*/ 239 w 462"/>
              <a:gd name="T1" fmla="*/ 0 h 463"/>
              <a:gd name="T2" fmla="*/ 223 w 462"/>
              <a:gd name="T3" fmla="*/ 1 h 463"/>
              <a:gd name="T4" fmla="*/ 231 w 462"/>
              <a:gd name="T5" fmla="*/ 463 h 463"/>
              <a:gd name="T6" fmla="*/ 239 w 462"/>
              <a:gd name="T7" fmla="*/ 1 h 463"/>
              <a:gd name="T8" fmla="*/ 88 w 462"/>
              <a:gd name="T9" fmla="*/ 239 h 463"/>
              <a:gd name="T10" fmla="*/ 37 w 462"/>
              <a:gd name="T11" fmla="*/ 325 h 463"/>
              <a:gd name="T12" fmla="*/ 239 w 462"/>
              <a:gd name="T13" fmla="*/ 122 h 463"/>
              <a:gd name="T14" fmla="*/ 340 w 462"/>
              <a:gd name="T15" fmla="*/ 122 h 463"/>
              <a:gd name="T16" fmla="*/ 346 w 462"/>
              <a:gd name="T17" fmla="*/ 137 h 463"/>
              <a:gd name="T18" fmla="*/ 239 w 462"/>
              <a:gd name="T19" fmla="*/ 223 h 463"/>
              <a:gd name="T20" fmla="*/ 346 w 462"/>
              <a:gd name="T21" fmla="*/ 137 h 463"/>
              <a:gd name="T22" fmla="*/ 223 w 462"/>
              <a:gd name="T23" fmla="*/ 122 h 463"/>
              <a:gd name="T24" fmla="*/ 223 w 462"/>
              <a:gd name="T25" fmla="*/ 17 h 463"/>
              <a:gd name="T26" fmla="*/ 223 w 462"/>
              <a:gd name="T27" fmla="*/ 223 h 463"/>
              <a:gd name="T28" fmla="*/ 117 w 462"/>
              <a:gd name="T29" fmla="*/ 137 h 463"/>
              <a:gd name="T30" fmla="*/ 88 w 462"/>
              <a:gd name="T31" fmla="*/ 223 h 463"/>
              <a:gd name="T32" fmla="*/ 37 w 462"/>
              <a:gd name="T33" fmla="*/ 137 h 463"/>
              <a:gd name="T34" fmla="*/ 88 w 462"/>
              <a:gd name="T35" fmla="*/ 223 h 463"/>
              <a:gd name="T36" fmla="*/ 223 w 462"/>
              <a:gd name="T37" fmla="*/ 239 h 463"/>
              <a:gd name="T38" fmla="*/ 116 w 462"/>
              <a:gd name="T39" fmla="*/ 325 h 463"/>
              <a:gd name="T40" fmla="*/ 223 w 462"/>
              <a:gd name="T41" fmla="*/ 341 h 463"/>
              <a:gd name="T42" fmla="*/ 122 w 462"/>
              <a:gd name="T43" fmla="*/ 341 h 463"/>
              <a:gd name="T44" fmla="*/ 239 w 462"/>
              <a:gd name="T45" fmla="*/ 446 h 463"/>
              <a:gd name="T46" fmla="*/ 341 w 462"/>
              <a:gd name="T47" fmla="*/ 341 h 463"/>
              <a:gd name="T48" fmla="*/ 239 w 462"/>
              <a:gd name="T49" fmla="*/ 325 h 463"/>
              <a:gd name="T50" fmla="*/ 358 w 462"/>
              <a:gd name="T51" fmla="*/ 239 h 463"/>
              <a:gd name="T52" fmla="*/ 239 w 462"/>
              <a:gd name="T53" fmla="*/ 325 h 463"/>
              <a:gd name="T54" fmla="*/ 446 w 462"/>
              <a:gd name="T55" fmla="*/ 239 h 463"/>
              <a:gd name="T56" fmla="*/ 362 w 462"/>
              <a:gd name="T57" fmla="*/ 325 h 463"/>
              <a:gd name="T58" fmla="*/ 374 w 462"/>
              <a:gd name="T59" fmla="*/ 223 h 463"/>
              <a:gd name="T60" fmla="*/ 425 w 462"/>
              <a:gd name="T61" fmla="*/ 137 h 463"/>
              <a:gd name="T62" fmla="*/ 374 w 462"/>
              <a:gd name="T63" fmla="*/ 223 h 463"/>
              <a:gd name="T64" fmla="*/ 357 w 462"/>
              <a:gd name="T65" fmla="*/ 122 h 463"/>
              <a:gd name="T66" fmla="*/ 416 w 462"/>
              <a:gd name="T67" fmla="*/ 122 h 463"/>
              <a:gd name="T68" fmla="*/ 105 w 462"/>
              <a:gd name="T69" fmla="*/ 122 h 463"/>
              <a:gd name="T70" fmla="*/ 165 w 462"/>
              <a:gd name="T71" fmla="*/ 27 h 463"/>
              <a:gd name="T72" fmla="*/ 105 w 462"/>
              <a:gd name="T73" fmla="*/ 341 h 463"/>
              <a:gd name="T74" fmla="*/ 46 w 462"/>
              <a:gd name="T75" fmla="*/ 341 h 463"/>
              <a:gd name="T76" fmla="*/ 357 w 462"/>
              <a:gd name="T77" fmla="*/ 341 h 463"/>
              <a:gd name="T78" fmla="*/ 297 w 462"/>
              <a:gd name="T79" fmla="*/ 436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2" h="463">
                <a:moveTo>
                  <a:pt x="239" y="1"/>
                </a:moveTo>
                <a:cubicBezTo>
                  <a:pt x="239" y="0"/>
                  <a:pt x="239" y="0"/>
                  <a:pt x="239" y="0"/>
                </a:cubicBezTo>
                <a:cubicBezTo>
                  <a:pt x="223" y="0"/>
                  <a:pt x="223" y="0"/>
                  <a:pt x="223" y="0"/>
                </a:cubicBezTo>
                <a:cubicBezTo>
                  <a:pt x="223" y="1"/>
                  <a:pt x="223" y="1"/>
                  <a:pt x="223" y="1"/>
                </a:cubicBezTo>
                <a:cubicBezTo>
                  <a:pt x="99" y="5"/>
                  <a:pt x="0" y="107"/>
                  <a:pt x="0" y="232"/>
                </a:cubicBezTo>
                <a:cubicBezTo>
                  <a:pt x="0" y="359"/>
                  <a:pt x="104" y="463"/>
                  <a:pt x="231" y="463"/>
                </a:cubicBezTo>
                <a:cubicBezTo>
                  <a:pt x="359" y="463"/>
                  <a:pt x="462" y="359"/>
                  <a:pt x="462" y="232"/>
                </a:cubicBezTo>
                <a:cubicBezTo>
                  <a:pt x="462" y="107"/>
                  <a:pt x="363" y="5"/>
                  <a:pt x="239" y="1"/>
                </a:cubicBezTo>
                <a:close/>
                <a:moveTo>
                  <a:pt x="16" y="239"/>
                </a:moveTo>
                <a:cubicBezTo>
                  <a:pt x="88" y="239"/>
                  <a:pt x="88" y="239"/>
                  <a:pt x="88" y="239"/>
                </a:cubicBezTo>
                <a:cubicBezTo>
                  <a:pt x="89" y="269"/>
                  <a:pt x="93" y="298"/>
                  <a:pt x="100" y="325"/>
                </a:cubicBezTo>
                <a:cubicBezTo>
                  <a:pt x="37" y="325"/>
                  <a:pt x="37" y="325"/>
                  <a:pt x="37" y="325"/>
                </a:cubicBezTo>
                <a:cubicBezTo>
                  <a:pt x="24" y="299"/>
                  <a:pt x="17" y="270"/>
                  <a:pt x="16" y="239"/>
                </a:cubicBezTo>
                <a:close/>
                <a:moveTo>
                  <a:pt x="239" y="122"/>
                </a:moveTo>
                <a:cubicBezTo>
                  <a:pt x="239" y="17"/>
                  <a:pt x="239" y="17"/>
                  <a:pt x="239" y="17"/>
                </a:cubicBezTo>
                <a:cubicBezTo>
                  <a:pt x="282" y="21"/>
                  <a:pt x="319" y="62"/>
                  <a:pt x="340" y="122"/>
                </a:cubicBezTo>
                <a:lnTo>
                  <a:pt x="239" y="122"/>
                </a:lnTo>
                <a:close/>
                <a:moveTo>
                  <a:pt x="346" y="137"/>
                </a:moveTo>
                <a:cubicBezTo>
                  <a:pt x="353" y="164"/>
                  <a:pt x="357" y="193"/>
                  <a:pt x="358" y="223"/>
                </a:cubicBezTo>
                <a:cubicBezTo>
                  <a:pt x="239" y="223"/>
                  <a:pt x="239" y="223"/>
                  <a:pt x="239" y="223"/>
                </a:cubicBezTo>
                <a:cubicBezTo>
                  <a:pt x="239" y="137"/>
                  <a:pt x="239" y="137"/>
                  <a:pt x="239" y="137"/>
                </a:cubicBezTo>
                <a:lnTo>
                  <a:pt x="346" y="137"/>
                </a:lnTo>
                <a:close/>
                <a:moveTo>
                  <a:pt x="223" y="17"/>
                </a:moveTo>
                <a:cubicBezTo>
                  <a:pt x="223" y="122"/>
                  <a:pt x="223" y="122"/>
                  <a:pt x="223" y="122"/>
                </a:cubicBezTo>
                <a:cubicBezTo>
                  <a:pt x="122" y="122"/>
                  <a:pt x="122" y="122"/>
                  <a:pt x="122" y="122"/>
                </a:cubicBezTo>
                <a:cubicBezTo>
                  <a:pt x="143" y="62"/>
                  <a:pt x="180" y="21"/>
                  <a:pt x="223" y="17"/>
                </a:cubicBezTo>
                <a:close/>
                <a:moveTo>
                  <a:pt x="223" y="137"/>
                </a:moveTo>
                <a:cubicBezTo>
                  <a:pt x="223" y="223"/>
                  <a:pt x="223" y="223"/>
                  <a:pt x="223" y="223"/>
                </a:cubicBezTo>
                <a:cubicBezTo>
                  <a:pt x="104" y="223"/>
                  <a:pt x="104" y="223"/>
                  <a:pt x="104" y="223"/>
                </a:cubicBezTo>
                <a:cubicBezTo>
                  <a:pt x="105" y="193"/>
                  <a:pt x="109" y="164"/>
                  <a:pt x="117" y="137"/>
                </a:cubicBezTo>
                <a:lnTo>
                  <a:pt x="223" y="137"/>
                </a:lnTo>
                <a:close/>
                <a:moveTo>
                  <a:pt x="88" y="223"/>
                </a:moveTo>
                <a:cubicBezTo>
                  <a:pt x="16" y="223"/>
                  <a:pt x="16" y="223"/>
                  <a:pt x="16" y="223"/>
                </a:cubicBezTo>
                <a:cubicBezTo>
                  <a:pt x="17" y="193"/>
                  <a:pt x="25" y="164"/>
                  <a:pt x="37" y="137"/>
                </a:cubicBezTo>
                <a:cubicBezTo>
                  <a:pt x="100" y="137"/>
                  <a:pt x="100" y="137"/>
                  <a:pt x="100" y="137"/>
                </a:cubicBezTo>
                <a:cubicBezTo>
                  <a:pt x="93" y="164"/>
                  <a:pt x="89" y="193"/>
                  <a:pt x="88" y="223"/>
                </a:cubicBezTo>
                <a:close/>
                <a:moveTo>
                  <a:pt x="104" y="239"/>
                </a:moveTo>
                <a:cubicBezTo>
                  <a:pt x="223" y="239"/>
                  <a:pt x="223" y="239"/>
                  <a:pt x="223" y="239"/>
                </a:cubicBezTo>
                <a:cubicBezTo>
                  <a:pt x="223" y="325"/>
                  <a:pt x="223" y="325"/>
                  <a:pt x="223" y="325"/>
                </a:cubicBezTo>
                <a:cubicBezTo>
                  <a:pt x="116" y="325"/>
                  <a:pt x="116" y="325"/>
                  <a:pt x="116" y="325"/>
                </a:cubicBezTo>
                <a:cubicBezTo>
                  <a:pt x="109" y="299"/>
                  <a:pt x="105" y="270"/>
                  <a:pt x="104" y="239"/>
                </a:cubicBezTo>
                <a:close/>
                <a:moveTo>
                  <a:pt x="223" y="341"/>
                </a:moveTo>
                <a:cubicBezTo>
                  <a:pt x="223" y="446"/>
                  <a:pt x="223" y="446"/>
                  <a:pt x="223" y="446"/>
                </a:cubicBezTo>
                <a:cubicBezTo>
                  <a:pt x="180" y="442"/>
                  <a:pt x="142" y="400"/>
                  <a:pt x="122" y="341"/>
                </a:cubicBezTo>
                <a:lnTo>
                  <a:pt x="223" y="341"/>
                </a:lnTo>
                <a:close/>
                <a:moveTo>
                  <a:pt x="239" y="446"/>
                </a:moveTo>
                <a:cubicBezTo>
                  <a:pt x="239" y="341"/>
                  <a:pt x="239" y="341"/>
                  <a:pt x="239" y="341"/>
                </a:cubicBezTo>
                <a:cubicBezTo>
                  <a:pt x="341" y="341"/>
                  <a:pt x="341" y="341"/>
                  <a:pt x="341" y="341"/>
                </a:cubicBezTo>
                <a:cubicBezTo>
                  <a:pt x="320" y="400"/>
                  <a:pt x="282" y="442"/>
                  <a:pt x="239" y="446"/>
                </a:cubicBezTo>
                <a:close/>
                <a:moveTo>
                  <a:pt x="239" y="325"/>
                </a:moveTo>
                <a:cubicBezTo>
                  <a:pt x="239" y="239"/>
                  <a:pt x="239" y="239"/>
                  <a:pt x="239" y="239"/>
                </a:cubicBezTo>
                <a:cubicBezTo>
                  <a:pt x="358" y="239"/>
                  <a:pt x="358" y="239"/>
                  <a:pt x="358" y="239"/>
                </a:cubicBezTo>
                <a:cubicBezTo>
                  <a:pt x="358" y="270"/>
                  <a:pt x="353" y="299"/>
                  <a:pt x="346" y="325"/>
                </a:cubicBezTo>
                <a:lnTo>
                  <a:pt x="239" y="325"/>
                </a:lnTo>
                <a:close/>
                <a:moveTo>
                  <a:pt x="374" y="239"/>
                </a:moveTo>
                <a:cubicBezTo>
                  <a:pt x="446" y="239"/>
                  <a:pt x="446" y="239"/>
                  <a:pt x="446" y="239"/>
                </a:cubicBezTo>
                <a:cubicBezTo>
                  <a:pt x="445" y="270"/>
                  <a:pt x="438" y="299"/>
                  <a:pt x="425" y="325"/>
                </a:cubicBezTo>
                <a:cubicBezTo>
                  <a:pt x="362" y="325"/>
                  <a:pt x="362" y="325"/>
                  <a:pt x="362" y="325"/>
                </a:cubicBezTo>
                <a:cubicBezTo>
                  <a:pt x="369" y="298"/>
                  <a:pt x="373" y="269"/>
                  <a:pt x="374" y="239"/>
                </a:cubicBezTo>
                <a:close/>
                <a:moveTo>
                  <a:pt x="374" y="223"/>
                </a:moveTo>
                <a:cubicBezTo>
                  <a:pt x="373" y="193"/>
                  <a:pt x="369" y="164"/>
                  <a:pt x="362" y="137"/>
                </a:cubicBezTo>
                <a:cubicBezTo>
                  <a:pt x="425" y="137"/>
                  <a:pt x="425" y="137"/>
                  <a:pt x="425" y="137"/>
                </a:cubicBezTo>
                <a:cubicBezTo>
                  <a:pt x="437" y="164"/>
                  <a:pt x="445" y="193"/>
                  <a:pt x="446" y="223"/>
                </a:cubicBezTo>
                <a:lnTo>
                  <a:pt x="374" y="223"/>
                </a:lnTo>
                <a:close/>
                <a:moveTo>
                  <a:pt x="416" y="122"/>
                </a:moveTo>
                <a:cubicBezTo>
                  <a:pt x="357" y="122"/>
                  <a:pt x="357" y="122"/>
                  <a:pt x="357" y="122"/>
                </a:cubicBezTo>
                <a:cubicBezTo>
                  <a:pt x="343" y="81"/>
                  <a:pt x="323" y="48"/>
                  <a:pt x="297" y="27"/>
                </a:cubicBezTo>
                <a:cubicBezTo>
                  <a:pt x="347" y="43"/>
                  <a:pt x="390" y="77"/>
                  <a:pt x="416" y="122"/>
                </a:cubicBezTo>
                <a:close/>
                <a:moveTo>
                  <a:pt x="165" y="27"/>
                </a:moveTo>
                <a:cubicBezTo>
                  <a:pt x="140" y="48"/>
                  <a:pt x="119" y="81"/>
                  <a:pt x="105" y="122"/>
                </a:cubicBezTo>
                <a:cubicBezTo>
                  <a:pt x="46" y="122"/>
                  <a:pt x="46" y="122"/>
                  <a:pt x="46" y="122"/>
                </a:cubicBezTo>
                <a:cubicBezTo>
                  <a:pt x="73" y="77"/>
                  <a:pt x="115" y="43"/>
                  <a:pt x="165" y="27"/>
                </a:cubicBezTo>
                <a:close/>
                <a:moveTo>
                  <a:pt x="46" y="341"/>
                </a:moveTo>
                <a:cubicBezTo>
                  <a:pt x="105" y="341"/>
                  <a:pt x="105" y="341"/>
                  <a:pt x="105" y="341"/>
                </a:cubicBezTo>
                <a:cubicBezTo>
                  <a:pt x="119" y="381"/>
                  <a:pt x="140" y="415"/>
                  <a:pt x="165" y="436"/>
                </a:cubicBezTo>
                <a:cubicBezTo>
                  <a:pt x="114" y="420"/>
                  <a:pt x="72" y="386"/>
                  <a:pt x="46" y="341"/>
                </a:cubicBezTo>
                <a:close/>
                <a:moveTo>
                  <a:pt x="297" y="436"/>
                </a:moveTo>
                <a:cubicBezTo>
                  <a:pt x="323" y="415"/>
                  <a:pt x="344" y="381"/>
                  <a:pt x="357" y="341"/>
                </a:cubicBezTo>
                <a:cubicBezTo>
                  <a:pt x="417" y="341"/>
                  <a:pt x="417" y="341"/>
                  <a:pt x="417" y="341"/>
                </a:cubicBezTo>
                <a:cubicBezTo>
                  <a:pt x="390" y="386"/>
                  <a:pt x="348" y="420"/>
                  <a:pt x="297" y="436"/>
                </a:cubicBezTo>
                <a:close/>
              </a:path>
            </a:pathLst>
          </a:cu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73" name="椭圆 72"/>
          <p:cNvSpPr/>
          <p:nvPr/>
        </p:nvSpPr>
        <p:spPr>
          <a:xfrm>
            <a:off x="5268485" y="1089826"/>
            <a:ext cx="466670" cy="466670"/>
          </a:xfrm>
          <a:prstGeom prst="ellipse">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74" name="Text Box 5"/>
          <p:cNvSpPr txBox="1">
            <a:spLocks noChangeArrowheads="1"/>
          </p:cNvSpPr>
          <p:nvPr/>
        </p:nvSpPr>
        <p:spPr bwMode="auto">
          <a:xfrm>
            <a:off x="5848768" y="1095293"/>
            <a:ext cx="3082274" cy="400110"/>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algn="l" defTabSz="685800"/>
            <a:r>
              <a:rPr lang="zh-CN" altLang="en-US" sz="2000" dirty="0" smtClean="0">
                <a:solidFill>
                  <a:prstClr val="white">
                    <a:alpha val="80000"/>
                  </a:prstClr>
                </a:solidFill>
                <a:latin typeface="微软雅黑" panose="020B0503020204020204" pitchFamily="34" charset="-122"/>
                <a:ea typeface="微软雅黑" panose="020B0503020204020204" pitchFamily="34" charset="-122"/>
              </a:rPr>
              <a:t>市场调研</a:t>
            </a:r>
            <a:endParaRPr lang="zh-CN" altLang="en-US" sz="2000" dirty="0">
              <a:solidFill>
                <a:prstClr val="white">
                  <a:alpha val="80000"/>
                </a:prstClr>
              </a:solidFill>
              <a:latin typeface="微软雅黑" panose="020B0503020204020204" pitchFamily="34" charset="-122"/>
              <a:ea typeface="微软雅黑" panose="020B0503020204020204" pitchFamily="34" charset="-122"/>
            </a:endParaRPr>
          </a:p>
        </p:txBody>
      </p:sp>
      <p:sp>
        <p:nvSpPr>
          <p:cNvPr id="75" name="Freeform 20"/>
          <p:cNvSpPr>
            <a:spLocks noEditPoints="1"/>
          </p:cNvSpPr>
          <p:nvPr/>
        </p:nvSpPr>
        <p:spPr bwMode="auto">
          <a:xfrm>
            <a:off x="5376107" y="2214229"/>
            <a:ext cx="271466" cy="351548"/>
          </a:xfrm>
          <a:custGeom>
            <a:avLst/>
            <a:gdLst>
              <a:gd name="T0" fmla="*/ 33 w 251"/>
              <a:gd name="T1" fmla="*/ 298 h 326"/>
              <a:gd name="T2" fmla="*/ 26 w 251"/>
              <a:gd name="T3" fmla="*/ 180 h 326"/>
              <a:gd name="T4" fmla="*/ 44 w 251"/>
              <a:gd name="T5" fmla="*/ 150 h 326"/>
              <a:gd name="T6" fmla="*/ 77 w 251"/>
              <a:gd name="T7" fmla="*/ 141 h 326"/>
              <a:gd name="T8" fmla="*/ 83 w 251"/>
              <a:gd name="T9" fmla="*/ 170 h 326"/>
              <a:gd name="T10" fmla="*/ 76 w 251"/>
              <a:gd name="T11" fmla="*/ 178 h 326"/>
              <a:gd name="T12" fmla="*/ 54 w 251"/>
              <a:gd name="T13" fmla="*/ 197 h 326"/>
              <a:gd name="T14" fmla="*/ 45 w 251"/>
              <a:gd name="T15" fmla="*/ 298 h 326"/>
              <a:gd name="T16" fmla="*/ 58 w 251"/>
              <a:gd name="T17" fmla="*/ 297 h 326"/>
              <a:gd name="T18" fmla="*/ 198 w 251"/>
              <a:gd name="T19" fmla="*/ 210 h 326"/>
              <a:gd name="T20" fmla="*/ 82 w 251"/>
              <a:gd name="T21" fmla="*/ 92 h 326"/>
              <a:gd name="T22" fmla="*/ 134 w 251"/>
              <a:gd name="T23" fmla="*/ 47 h 326"/>
              <a:gd name="T24" fmla="*/ 164 w 251"/>
              <a:gd name="T25" fmla="*/ 92 h 326"/>
              <a:gd name="T26" fmla="*/ 171 w 251"/>
              <a:gd name="T27" fmla="*/ 25 h 326"/>
              <a:gd name="T28" fmla="*/ 75 w 251"/>
              <a:gd name="T29" fmla="*/ 21 h 326"/>
              <a:gd name="T30" fmla="*/ 82 w 251"/>
              <a:gd name="T31" fmla="*/ 92 h 326"/>
              <a:gd name="T32" fmla="*/ 215 w 251"/>
              <a:gd name="T33" fmla="*/ 311 h 326"/>
              <a:gd name="T34" fmla="*/ 49 w 251"/>
              <a:gd name="T35" fmla="*/ 326 h 326"/>
              <a:gd name="T36" fmla="*/ 225 w 251"/>
              <a:gd name="T37" fmla="*/ 180 h 326"/>
              <a:gd name="T38" fmla="*/ 218 w 251"/>
              <a:gd name="T39" fmla="*/ 298 h 326"/>
              <a:gd name="T40" fmla="*/ 211 w 251"/>
              <a:gd name="T41" fmla="*/ 206 h 326"/>
              <a:gd name="T42" fmla="*/ 167 w 251"/>
              <a:gd name="T43" fmla="*/ 197 h 326"/>
              <a:gd name="T44" fmla="*/ 177 w 251"/>
              <a:gd name="T45" fmla="*/ 177 h 326"/>
              <a:gd name="T46" fmla="*/ 179 w 251"/>
              <a:gd name="T47" fmla="*/ 171 h 326"/>
              <a:gd name="T48" fmla="*/ 208 w 251"/>
              <a:gd name="T49" fmla="*/ 149 h 326"/>
              <a:gd name="T50" fmla="*/ 211 w 251"/>
              <a:gd name="T51" fmla="*/ 152 h 326"/>
              <a:gd name="T52" fmla="*/ 225 w 251"/>
              <a:gd name="T53" fmla="*/ 180 h 326"/>
              <a:gd name="T54" fmla="*/ 172 w 251"/>
              <a:gd name="T55" fmla="*/ 178 h 326"/>
              <a:gd name="T56" fmla="*/ 164 w 251"/>
              <a:gd name="T57" fmla="*/ 165 h 326"/>
              <a:gd name="T58" fmla="*/ 174 w 251"/>
              <a:gd name="T59" fmla="*/ 141 h 326"/>
              <a:gd name="T60" fmla="*/ 155 w 251"/>
              <a:gd name="T61" fmla="*/ 145 h 326"/>
              <a:gd name="T62" fmla="*/ 162 w 251"/>
              <a:gd name="T63" fmla="*/ 197 h 326"/>
              <a:gd name="T64" fmla="*/ 78 w 251"/>
              <a:gd name="T65" fmla="*/ 166 h 326"/>
              <a:gd name="T66" fmla="*/ 90 w 251"/>
              <a:gd name="T67" fmla="*/ 168 h 326"/>
              <a:gd name="T68" fmla="*/ 91 w 251"/>
              <a:gd name="T69" fmla="*/ 197 h 326"/>
              <a:gd name="T70" fmla="*/ 96 w 251"/>
              <a:gd name="T71" fmla="*/ 145 h 326"/>
              <a:gd name="T72" fmla="*/ 79 w 251"/>
              <a:gd name="T73" fmla="*/ 14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326">
                <a:moveTo>
                  <a:pt x="45" y="298"/>
                </a:moveTo>
                <a:cubicBezTo>
                  <a:pt x="33" y="298"/>
                  <a:pt x="33" y="298"/>
                  <a:pt x="33" y="298"/>
                </a:cubicBezTo>
                <a:cubicBezTo>
                  <a:pt x="4" y="298"/>
                  <a:pt x="0" y="279"/>
                  <a:pt x="7" y="253"/>
                </a:cubicBezTo>
                <a:cubicBezTo>
                  <a:pt x="26" y="180"/>
                  <a:pt x="26" y="180"/>
                  <a:pt x="26" y="180"/>
                </a:cubicBezTo>
                <a:cubicBezTo>
                  <a:pt x="29" y="168"/>
                  <a:pt x="35" y="158"/>
                  <a:pt x="42" y="151"/>
                </a:cubicBezTo>
                <a:cubicBezTo>
                  <a:pt x="44" y="150"/>
                  <a:pt x="44" y="150"/>
                  <a:pt x="44" y="150"/>
                </a:cubicBezTo>
                <a:cubicBezTo>
                  <a:pt x="45" y="149"/>
                  <a:pt x="45" y="149"/>
                  <a:pt x="45" y="149"/>
                </a:cubicBezTo>
                <a:cubicBezTo>
                  <a:pt x="77" y="141"/>
                  <a:pt x="77" y="141"/>
                  <a:pt x="77" y="141"/>
                </a:cubicBezTo>
                <a:cubicBezTo>
                  <a:pt x="74" y="171"/>
                  <a:pt x="74" y="171"/>
                  <a:pt x="74" y="171"/>
                </a:cubicBezTo>
                <a:cubicBezTo>
                  <a:pt x="83" y="170"/>
                  <a:pt x="83" y="170"/>
                  <a:pt x="83" y="170"/>
                </a:cubicBezTo>
                <a:cubicBezTo>
                  <a:pt x="76" y="177"/>
                  <a:pt x="76" y="177"/>
                  <a:pt x="76" y="177"/>
                </a:cubicBezTo>
                <a:cubicBezTo>
                  <a:pt x="76" y="178"/>
                  <a:pt x="76" y="178"/>
                  <a:pt x="76" y="178"/>
                </a:cubicBezTo>
                <a:cubicBezTo>
                  <a:pt x="77" y="178"/>
                  <a:pt x="81" y="186"/>
                  <a:pt x="87" y="197"/>
                </a:cubicBezTo>
                <a:cubicBezTo>
                  <a:pt x="54" y="197"/>
                  <a:pt x="54" y="197"/>
                  <a:pt x="54" y="197"/>
                </a:cubicBezTo>
                <a:cubicBezTo>
                  <a:pt x="45" y="206"/>
                  <a:pt x="45" y="206"/>
                  <a:pt x="45" y="206"/>
                </a:cubicBezTo>
                <a:cubicBezTo>
                  <a:pt x="45" y="298"/>
                  <a:pt x="45" y="298"/>
                  <a:pt x="45" y="298"/>
                </a:cubicBezTo>
                <a:close/>
                <a:moveTo>
                  <a:pt x="58" y="210"/>
                </a:moveTo>
                <a:cubicBezTo>
                  <a:pt x="58" y="297"/>
                  <a:pt x="58" y="297"/>
                  <a:pt x="58" y="297"/>
                </a:cubicBezTo>
                <a:cubicBezTo>
                  <a:pt x="198" y="297"/>
                  <a:pt x="198" y="297"/>
                  <a:pt x="198" y="297"/>
                </a:cubicBezTo>
                <a:cubicBezTo>
                  <a:pt x="198" y="210"/>
                  <a:pt x="198" y="210"/>
                  <a:pt x="198" y="210"/>
                </a:cubicBezTo>
                <a:cubicBezTo>
                  <a:pt x="58" y="210"/>
                  <a:pt x="58" y="210"/>
                  <a:pt x="58" y="210"/>
                </a:cubicBezTo>
                <a:close/>
                <a:moveTo>
                  <a:pt x="82" y="92"/>
                </a:moveTo>
                <a:cubicBezTo>
                  <a:pt x="80" y="74"/>
                  <a:pt x="79" y="66"/>
                  <a:pt x="85" y="48"/>
                </a:cubicBezTo>
                <a:cubicBezTo>
                  <a:pt x="96" y="56"/>
                  <a:pt x="123" y="52"/>
                  <a:pt x="134" y="47"/>
                </a:cubicBezTo>
                <a:cubicBezTo>
                  <a:pt x="140" y="56"/>
                  <a:pt x="151" y="58"/>
                  <a:pt x="161" y="55"/>
                </a:cubicBezTo>
                <a:cubicBezTo>
                  <a:pt x="164" y="70"/>
                  <a:pt x="164" y="72"/>
                  <a:pt x="164" y="92"/>
                </a:cubicBezTo>
                <a:cubicBezTo>
                  <a:pt x="164" y="92"/>
                  <a:pt x="175" y="82"/>
                  <a:pt x="177" y="74"/>
                </a:cubicBezTo>
                <a:cubicBezTo>
                  <a:pt x="179" y="65"/>
                  <a:pt x="175" y="32"/>
                  <a:pt x="171" y="25"/>
                </a:cubicBezTo>
                <a:cubicBezTo>
                  <a:pt x="167" y="14"/>
                  <a:pt x="154" y="6"/>
                  <a:pt x="132" y="9"/>
                </a:cubicBezTo>
                <a:cubicBezTo>
                  <a:pt x="111" y="0"/>
                  <a:pt x="86" y="9"/>
                  <a:pt x="75" y="21"/>
                </a:cubicBezTo>
                <a:cubicBezTo>
                  <a:pt x="71" y="27"/>
                  <a:pt x="65" y="74"/>
                  <a:pt x="70" y="81"/>
                </a:cubicBezTo>
                <a:cubicBezTo>
                  <a:pt x="76" y="88"/>
                  <a:pt x="82" y="92"/>
                  <a:pt x="82" y="92"/>
                </a:cubicBezTo>
                <a:close/>
                <a:moveTo>
                  <a:pt x="40" y="311"/>
                </a:moveTo>
                <a:cubicBezTo>
                  <a:pt x="215" y="311"/>
                  <a:pt x="215" y="311"/>
                  <a:pt x="215" y="311"/>
                </a:cubicBezTo>
                <a:cubicBezTo>
                  <a:pt x="205" y="326"/>
                  <a:pt x="205" y="326"/>
                  <a:pt x="205" y="326"/>
                </a:cubicBezTo>
                <a:cubicBezTo>
                  <a:pt x="49" y="326"/>
                  <a:pt x="49" y="326"/>
                  <a:pt x="49" y="326"/>
                </a:cubicBezTo>
                <a:cubicBezTo>
                  <a:pt x="40" y="311"/>
                  <a:pt x="40" y="311"/>
                  <a:pt x="40" y="311"/>
                </a:cubicBezTo>
                <a:close/>
                <a:moveTo>
                  <a:pt x="225" y="180"/>
                </a:moveTo>
                <a:cubicBezTo>
                  <a:pt x="244" y="253"/>
                  <a:pt x="244" y="253"/>
                  <a:pt x="244" y="253"/>
                </a:cubicBezTo>
                <a:cubicBezTo>
                  <a:pt x="251" y="279"/>
                  <a:pt x="248" y="298"/>
                  <a:pt x="218" y="298"/>
                </a:cubicBezTo>
                <a:cubicBezTo>
                  <a:pt x="211" y="298"/>
                  <a:pt x="211" y="298"/>
                  <a:pt x="211" y="298"/>
                </a:cubicBezTo>
                <a:cubicBezTo>
                  <a:pt x="211" y="206"/>
                  <a:pt x="211" y="206"/>
                  <a:pt x="211" y="206"/>
                </a:cubicBezTo>
                <a:cubicBezTo>
                  <a:pt x="201" y="197"/>
                  <a:pt x="201" y="197"/>
                  <a:pt x="201" y="197"/>
                </a:cubicBezTo>
                <a:cubicBezTo>
                  <a:pt x="167" y="197"/>
                  <a:pt x="167" y="197"/>
                  <a:pt x="167" y="197"/>
                </a:cubicBezTo>
                <a:cubicBezTo>
                  <a:pt x="172" y="186"/>
                  <a:pt x="177" y="178"/>
                  <a:pt x="177" y="178"/>
                </a:cubicBezTo>
                <a:cubicBezTo>
                  <a:pt x="177" y="177"/>
                  <a:pt x="177" y="177"/>
                  <a:pt x="177" y="177"/>
                </a:cubicBezTo>
                <a:cubicBezTo>
                  <a:pt x="170" y="170"/>
                  <a:pt x="170" y="170"/>
                  <a:pt x="170" y="170"/>
                </a:cubicBezTo>
                <a:cubicBezTo>
                  <a:pt x="179" y="171"/>
                  <a:pt x="179" y="171"/>
                  <a:pt x="179" y="171"/>
                </a:cubicBezTo>
                <a:cubicBezTo>
                  <a:pt x="177" y="142"/>
                  <a:pt x="177" y="142"/>
                  <a:pt x="177" y="142"/>
                </a:cubicBezTo>
                <a:cubicBezTo>
                  <a:pt x="208" y="149"/>
                  <a:pt x="208" y="149"/>
                  <a:pt x="208" y="149"/>
                </a:cubicBezTo>
                <a:cubicBezTo>
                  <a:pt x="210" y="150"/>
                  <a:pt x="210" y="150"/>
                  <a:pt x="210" y="150"/>
                </a:cubicBezTo>
                <a:cubicBezTo>
                  <a:pt x="211" y="152"/>
                  <a:pt x="211" y="152"/>
                  <a:pt x="211" y="152"/>
                </a:cubicBezTo>
                <a:cubicBezTo>
                  <a:pt x="218" y="160"/>
                  <a:pt x="222" y="170"/>
                  <a:pt x="224" y="180"/>
                </a:cubicBezTo>
                <a:cubicBezTo>
                  <a:pt x="225" y="180"/>
                  <a:pt x="225" y="180"/>
                  <a:pt x="225" y="180"/>
                </a:cubicBezTo>
                <a:close/>
                <a:moveTo>
                  <a:pt x="162" y="197"/>
                </a:moveTo>
                <a:cubicBezTo>
                  <a:pt x="167" y="188"/>
                  <a:pt x="171" y="181"/>
                  <a:pt x="172" y="178"/>
                </a:cubicBezTo>
                <a:cubicBezTo>
                  <a:pt x="163" y="168"/>
                  <a:pt x="163" y="168"/>
                  <a:pt x="163" y="168"/>
                </a:cubicBezTo>
                <a:cubicBezTo>
                  <a:pt x="164" y="165"/>
                  <a:pt x="164" y="165"/>
                  <a:pt x="164" y="165"/>
                </a:cubicBezTo>
                <a:cubicBezTo>
                  <a:pt x="175" y="166"/>
                  <a:pt x="175" y="166"/>
                  <a:pt x="175" y="166"/>
                </a:cubicBezTo>
                <a:cubicBezTo>
                  <a:pt x="174" y="141"/>
                  <a:pt x="174" y="141"/>
                  <a:pt x="174" y="141"/>
                </a:cubicBezTo>
                <a:cubicBezTo>
                  <a:pt x="164" y="138"/>
                  <a:pt x="164" y="138"/>
                  <a:pt x="164" y="138"/>
                </a:cubicBezTo>
                <a:cubicBezTo>
                  <a:pt x="155" y="145"/>
                  <a:pt x="155" y="145"/>
                  <a:pt x="155" y="145"/>
                </a:cubicBezTo>
                <a:cubicBezTo>
                  <a:pt x="133" y="197"/>
                  <a:pt x="133" y="197"/>
                  <a:pt x="133" y="197"/>
                </a:cubicBezTo>
                <a:cubicBezTo>
                  <a:pt x="162" y="197"/>
                  <a:pt x="162" y="197"/>
                  <a:pt x="162" y="197"/>
                </a:cubicBezTo>
                <a:close/>
                <a:moveTo>
                  <a:pt x="79" y="141"/>
                </a:moveTo>
                <a:cubicBezTo>
                  <a:pt x="78" y="166"/>
                  <a:pt x="78" y="166"/>
                  <a:pt x="78" y="166"/>
                </a:cubicBezTo>
                <a:cubicBezTo>
                  <a:pt x="89" y="165"/>
                  <a:pt x="89" y="165"/>
                  <a:pt x="89" y="165"/>
                </a:cubicBezTo>
                <a:cubicBezTo>
                  <a:pt x="90" y="168"/>
                  <a:pt x="90" y="168"/>
                  <a:pt x="90" y="168"/>
                </a:cubicBezTo>
                <a:cubicBezTo>
                  <a:pt x="81" y="178"/>
                  <a:pt x="81" y="178"/>
                  <a:pt x="81" y="178"/>
                </a:cubicBezTo>
                <a:cubicBezTo>
                  <a:pt x="82" y="181"/>
                  <a:pt x="86" y="188"/>
                  <a:pt x="91" y="197"/>
                </a:cubicBezTo>
                <a:cubicBezTo>
                  <a:pt x="121" y="197"/>
                  <a:pt x="121" y="197"/>
                  <a:pt x="121" y="197"/>
                </a:cubicBezTo>
                <a:cubicBezTo>
                  <a:pt x="96" y="145"/>
                  <a:pt x="96" y="145"/>
                  <a:pt x="96" y="145"/>
                </a:cubicBezTo>
                <a:cubicBezTo>
                  <a:pt x="88" y="138"/>
                  <a:pt x="88" y="138"/>
                  <a:pt x="88" y="138"/>
                </a:cubicBezTo>
                <a:lnTo>
                  <a:pt x="79" y="1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76" name="椭圆 75"/>
          <p:cNvSpPr/>
          <p:nvPr/>
        </p:nvSpPr>
        <p:spPr>
          <a:xfrm>
            <a:off x="5278505" y="2167129"/>
            <a:ext cx="466670" cy="466670"/>
          </a:xfrm>
          <a:prstGeom prst="ellipse">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77" name="Text Box 5"/>
          <p:cNvSpPr txBox="1">
            <a:spLocks noChangeArrowheads="1"/>
          </p:cNvSpPr>
          <p:nvPr/>
        </p:nvSpPr>
        <p:spPr bwMode="auto">
          <a:xfrm>
            <a:off x="5848768" y="2206933"/>
            <a:ext cx="3082274" cy="400110"/>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algn="l" defTabSz="685800"/>
            <a:r>
              <a:rPr lang="zh-CN" altLang="en-US" sz="2000" dirty="0" smtClean="0">
                <a:solidFill>
                  <a:prstClr val="white">
                    <a:alpha val="80000"/>
                  </a:prstClr>
                </a:solidFill>
                <a:latin typeface="微软雅黑" panose="020B0503020204020204" pitchFamily="34" charset="-122"/>
                <a:ea typeface="微软雅黑" panose="020B0503020204020204" pitchFamily="34" charset="-122"/>
              </a:rPr>
              <a:t>项目定位</a:t>
            </a:r>
            <a:endParaRPr lang="zh-CN" altLang="en-US" sz="2000" dirty="0">
              <a:solidFill>
                <a:prstClr val="white">
                  <a:alpha val="80000"/>
                </a:prstClr>
              </a:solidFill>
              <a:latin typeface="微软雅黑" panose="020B0503020204020204" pitchFamily="34" charset="-122"/>
              <a:ea typeface="微软雅黑" panose="020B0503020204020204" pitchFamily="34" charset="-122"/>
            </a:endParaRPr>
          </a:p>
        </p:txBody>
      </p:sp>
      <p:grpSp>
        <p:nvGrpSpPr>
          <p:cNvPr id="78" name="组合 77"/>
          <p:cNvGrpSpPr/>
          <p:nvPr/>
        </p:nvGrpSpPr>
        <p:grpSpPr>
          <a:xfrm>
            <a:off x="5313715" y="3363619"/>
            <a:ext cx="342668" cy="239636"/>
            <a:chOff x="679448" y="2687600"/>
            <a:chExt cx="876298" cy="612813"/>
          </a:xfrm>
        </p:grpSpPr>
        <p:sp>
          <p:nvSpPr>
            <p:cNvPr id="79" name="Freeform 24"/>
            <p:cNvSpPr>
              <a:spLocks noEditPoints="1"/>
            </p:cNvSpPr>
            <p:nvPr/>
          </p:nvSpPr>
          <p:spPr bwMode="auto">
            <a:xfrm>
              <a:off x="679448" y="2687600"/>
              <a:ext cx="679446" cy="531806"/>
            </a:xfrm>
            <a:custGeom>
              <a:avLst/>
              <a:gdLst>
                <a:gd name="T0" fmla="*/ 167 w 179"/>
                <a:gd name="T1" fmla="*/ 5 h 139"/>
                <a:gd name="T2" fmla="*/ 160 w 179"/>
                <a:gd name="T3" fmla="*/ 1 h 139"/>
                <a:gd name="T4" fmla="*/ 42 w 179"/>
                <a:gd name="T5" fmla="*/ 40 h 139"/>
                <a:gd name="T6" fmla="*/ 77 w 179"/>
                <a:gd name="T7" fmla="*/ 40 h 139"/>
                <a:gd name="T8" fmla="*/ 142 w 179"/>
                <a:gd name="T9" fmla="*/ 18 h 139"/>
                <a:gd name="T10" fmla="*/ 164 w 179"/>
                <a:gd name="T11" fmla="*/ 29 h 139"/>
                <a:gd name="T12" fmla="*/ 167 w 179"/>
                <a:gd name="T13" fmla="*/ 40 h 139"/>
                <a:gd name="T14" fmla="*/ 179 w 179"/>
                <a:gd name="T15" fmla="*/ 40 h 139"/>
                <a:gd name="T16" fmla="*/ 167 w 179"/>
                <a:gd name="T17" fmla="*/ 5 h 139"/>
                <a:gd name="T18" fmla="*/ 1 w 179"/>
                <a:gd name="T19" fmla="*/ 60 h 139"/>
                <a:gd name="T20" fmla="*/ 27 w 179"/>
                <a:gd name="T21" fmla="*/ 139 h 139"/>
                <a:gd name="T22" fmla="*/ 27 w 179"/>
                <a:gd name="T23" fmla="*/ 105 h 139"/>
                <a:gd name="T24" fmla="*/ 18 w 179"/>
                <a:gd name="T25" fmla="*/ 77 h 139"/>
                <a:gd name="T26" fmla="*/ 27 w 179"/>
                <a:gd name="T27" fmla="*/ 66 h 139"/>
                <a:gd name="T28" fmla="*/ 27 w 179"/>
                <a:gd name="T29" fmla="*/ 52 h 139"/>
                <a:gd name="T30" fmla="*/ 31 w 179"/>
                <a:gd name="T31" fmla="*/ 43 h 139"/>
                <a:gd name="T32" fmla="*/ 5 w 179"/>
                <a:gd name="T33" fmla="*/ 52 h 139"/>
                <a:gd name="T34" fmla="*/ 1 w 179"/>
                <a:gd name="T35" fmla="*/ 6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9" h="139">
                  <a:moveTo>
                    <a:pt x="167" y="5"/>
                  </a:moveTo>
                  <a:cubicBezTo>
                    <a:pt x="166" y="2"/>
                    <a:pt x="163" y="0"/>
                    <a:pt x="160" y="1"/>
                  </a:cubicBezTo>
                  <a:cubicBezTo>
                    <a:pt x="42" y="40"/>
                    <a:pt x="42" y="40"/>
                    <a:pt x="42" y="40"/>
                  </a:cubicBezTo>
                  <a:cubicBezTo>
                    <a:pt x="77" y="40"/>
                    <a:pt x="77" y="40"/>
                    <a:pt x="77" y="40"/>
                  </a:cubicBezTo>
                  <a:cubicBezTo>
                    <a:pt x="142" y="18"/>
                    <a:pt x="142" y="18"/>
                    <a:pt x="142" y="18"/>
                  </a:cubicBezTo>
                  <a:cubicBezTo>
                    <a:pt x="147" y="26"/>
                    <a:pt x="155" y="30"/>
                    <a:pt x="164" y="29"/>
                  </a:cubicBezTo>
                  <a:cubicBezTo>
                    <a:pt x="167" y="40"/>
                    <a:pt x="167" y="40"/>
                    <a:pt x="167" y="40"/>
                  </a:cubicBezTo>
                  <a:cubicBezTo>
                    <a:pt x="179" y="40"/>
                    <a:pt x="179" y="40"/>
                    <a:pt x="179" y="40"/>
                  </a:cubicBezTo>
                  <a:lnTo>
                    <a:pt x="167" y="5"/>
                  </a:lnTo>
                  <a:close/>
                  <a:moveTo>
                    <a:pt x="1" y="60"/>
                  </a:moveTo>
                  <a:cubicBezTo>
                    <a:pt x="27" y="139"/>
                    <a:pt x="27" y="139"/>
                    <a:pt x="27" y="139"/>
                  </a:cubicBezTo>
                  <a:cubicBezTo>
                    <a:pt x="27" y="105"/>
                    <a:pt x="27" y="105"/>
                    <a:pt x="27" y="105"/>
                  </a:cubicBezTo>
                  <a:cubicBezTo>
                    <a:pt x="18" y="77"/>
                    <a:pt x="18" y="77"/>
                    <a:pt x="18" y="77"/>
                  </a:cubicBezTo>
                  <a:cubicBezTo>
                    <a:pt x="22" y="75"/>
                    <a:pt x="25" y="71"/>
                    <a:pt x="27" y="66"/>
                  </a:cubicBezTo>
                  <a:cubicBezTo>
                    <a:pt x="27" y="52"/>
                    <a:pt x="27" y="52"/>
                    <a:pt x="27" y="52"/>
                  </a:cubicBezTo>
                  <a:cubicBezTo>
                    <a:pt x="27" y="49"/>
                    <a:pt x="28" y="46"/>
                    <a:pt x="31" y="43"/>
                  </a:cubicBezTo>
                  <a:cubicBezTo>
                    <a:pt x="5" y="52"/>
                    <a:pt x="5" y="52"/>
                    <a:pt x="5" y="52"/>
                  </a:cubicBezTo>
                  <a:cubicBezTo>
                    <a:pt x="1" y="53"/>
                    <a:pt x="0" y="57"/>
                    <a:pt x="1"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80" name="Freeform 25"/>
            <p:cNvSpPr>
              <a:spLocks noEditPoints="1"/>
            </p:cNvSpPr>
            <p:nvPr/>
          </p:nvSpPr>
          <p:spPr bwMode="auto">
            <a:xfrm>
              <a:off x="808036" y="2863811"/>
              <a:ext cx="665160" cy="431794"/>
            </a:xfrm>
            <a:custGeom>
              <a:avLst/>
              <a:gdLst>
                <a:gd name="T0" fmla="*/ 141 w 175"/>
                <a:gd name="T1" fmla="*/ 46 h 113"/>
                <a:gd name="T2" fmla="*/ 131 w 175"/>
                <a:gd name="T3" fmla="*/ 56 h 113"/>
                <a:gd name="T4" fmla="*/ 141 w 175"/>
                <a:gd name="T5" fmla="*/ 66 h 113"/>
                <a:gd name="T6" fmla="*/ 151 w 175"/>
                <a:gd name="T7" fmla="*/ 56 h 113"/>
                <a:gd name="T8" fmla="*/ 141 w 175"/>
                <a:gd name="T9" fmla="*/ 46 h 113"/>
                <a:gd name="T10" fmla="*/ 34 w 175"/>
                <a:gd name="T11" fmla="*/ 46 h 113"/>
                <a:gd name="T12" fmla="*/ 24 w 175"/>
                <a:gd name="T13" fmla="*/ 56 h 113"/>
                <a:gd name="T14" fmla="*/ 34 w 175"/>
                <a:gd name="T15" fmla="*/ 66 h 113"/>
                <a:gd name="T16" fmla="*/ 44 w 175"/>
                <a:gd name="T17" fmla="*/ 56 h 113"/>
                <a:gd name="T18" fmla="*/ 34 w 175"/>
                <a:gd name="T19" fmla="*/ 46 h 113"/>
                <a:gd name="T20" fmla="*/ 87 w 175"/>
                <a:gd name="T21" fmla="*/ 19 h 113"/>
                <a:gd name="T22" fmla="*/ 55 w 175"/>
                <a:gd name="T23" fmla="*/ 56 h 113"/>
                <a:gd name="T24" fmla="*/ 87 w 175"/>
                <a:gd name="T25" fmla="*/ 93 h 113"/>
                <a:gd name="T26" fmla="*/ 120 w 175"/>
                <a:gd name="T27" fmla="*/ 56 h 113"/>
                <a:gd name="T28" fmla="*/ 87 w 175"/>
                <a:gd name="T29" fmla="*/ 19 h 113"/>
                <a:gd name="T30" fmla="*/ 91 w 175"/>
                <a:gd name="T31" fmla="*/ 73 h 113"/>
                <a:gd name="T32" fmla="*/ 91 w 175"/>
                <a:gd name="T33" fmla="*/ 78 h 113"/>
                <a:gd name="T34" fmla="*/ 84 w 175"/>
                <a:gd name="T35" fmla="*/ 78 h 113"/>
                <a:gd name="T36" fmla="*/ 84 w 175"/>
                <a:gd name="T37" fmla="*/ 73 h 113"/>
                <a:gd name="T38" fmla="*/ 73 w 175"/>
                <a:gd name="T39" fmla="*/ 71 h 113"/>
                <a:gd name="T40" fmla="*/ 75 w 175"/>
                <a:gd name="T41" fmla="*/ 63 h 113"/>
                <a:gd name="T42" fmla="*/ 85 w 175"/>
                <a:gd name="T43" fmla="*/ 66 h 113"/>
                <a:gd name="T44" fmla="*/ 91 w 175"/>
                <a:gd name="T45" fmla="*/ 63 h 113"/>
                <a:gd name="T46" fmla="*/ 84 w 175"/>
                <a:gd name="T47" fmla="*/ 59 h 113"/>
                <a:gd name="T48" fmla="*/ 73 w 175"/>
                <a:gd name="T49" fmla="*/ 49 h 113"/>
                <a:gd name="T50" fmla="*/ 84 w 175"/>
                <a:gd name="T51" fmla="*/ 39 h 113"/>
                <a:gd name="T52" fmla="*/ 84 w 175"/>
                <a:gd name="T53" fmla="*/ 34 h 113"/>
                <a:gd name="T54" fmla="*/ 91 w 175"/>
                <a:gd name="T55" fmla="*/ 34 h 113"/>
                <a:gd name="T56" fmla="*/ 91 w 175"/>
                <a:gd name="T57" fmla="*/ 39 h 113"/>
                <a:gd name="T58" fmla="*/ 100 w 175"/>
                <a:gd name="T59" fmla="*/ 40 h 113"/>
                <a:gd name="T60" fmla="*/ 98 w 175"/>
                <a:gd name="T61" fmla="*/ 48 h 113"/>
                <a:gd name="T62" fmla="*/ 89 w 175"/>
                <a:gd name="T63" fmla="*/ 46 h 113"/>
                <a:gd name="T64" fmla="*/ 84 w 175"/>
                <a:gd name="T65" fmla="*/ 48 h 113"/>
                <a:gd name="T66" fmla="*/ 91 w 175"/>
                <a:gd name="T67" fmla="*/ 52 h 113"/>
                <a:gd name="T68" fmla="*/ 102 w 175"/>
                <a:gd name="T69" fmla="*/ 62 h 113"/>
                <a:gd name="T70" fmla="*/ 91 w 175"/>
                <a:gd name="T71" fmla="*/ 73 h 113"/>
                <a:gd name="T72" fmla="*/ 128 w 175"/>
                <a:gd name="T73" fmla="*/ 113 h 113"/>
                <a:gd name="T74" fmla="*/ 6 w 175"/>
                <a:gd name="T75" fmla="*/ 113 h 113"/>
                <a:gd name="T76" fmla="*/ 0 w 175"/>
                <a:gd name="T77" fmla="*/ 107 h 113"/>
                <a:gd name="T78" fmla="*/ 0 w 175"/>
                <a:gd name="T79" fmla="*/ 6 h 113"/>
                <a:gd name="T80" fmla="*/ 6 w 175"/>
                <a:gd name="T81" fmla="*/ 0 h 113"/>
                <a:gd name="T82" fmla="*/ 169 w 175"/>
                <a:gd name="T83" fmla="*/ 0 h 113"/>
                <a:gd name="T84" fmla="*/ 175 w 175"/>
                <a:gd name="T85" fmla="*/ 6 h 113"/>
                <a:gd name="T86" fmla="*/ 175 w 175"/>
                <a:gd name="T87" fmla="*/ 67 h 113"/>
                <a:gd name="T88" fmla="*/ 164 w 175"/>
                <a:gd name="T89" fmla="*/ 67 h 113"/>
                <a:gd name="T90" fmla="*/ 164 w 175"/>
                <a:gd name="T91" fmla="*/ 28 h 113"/>
                <a:gd name="T92" fmla="*/ 147 w 175"/>
                <a:gd name="T93" fmla="*/ 11 h 113"/>
                <a:gd name="T94" fmla="*/ 27 w 175"/>
                <a:gd name="T95" fmla="*/ 11 h 113"/>
                <a:gd name="T96" fmla="*/ 11 w 175"/>
                <a:gd name="T97" fmla="*/ 28 h 113"/>
                <a:gd name="T98" fmla="*/ 11 w 175"/>
                <a:gd name="T99" fmla="*/ 86 h 113"/>
                <a:gd name="T100" fmla="*/ 27 w 175"/>
                <a:gd name="T101" fmla="*/ 102 h 113"/>
                <a:gd name="T102" fmla="*/ 129 w 175"/>
                <a:gd name="T103" fmla="*/ 102 h 113"/>
                <a:gd name="T104" fmla="*/ 127 w 175"/>
                <a:gd name="T105" fmla="*/ 109 h 113"/>
                <a:gd name="T106" fmla="*/ 128 w 175"/>
                <a:gd name="T107"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13">
                  <a:moveTo>
                    <a:pt x="141" y="46"/>
                  </a:moveTo>
                  <a:cubicBezTo>
                    <a:pt x="136" y="46"/>
                    <a:pt x="131" y="51"/>
                    <a:pt x="131" y="56"/>
                  </a:cubicBezTo>
                  <a:cubicBezTo>
                    <a:pt x="131" y="62"/>
                    <a:pt x="136" y="66"/>
                    <a:pt x="141" y="66"/>
                  </a:cubicBezTo>
                  <a:cubicBezTo>
                    <a:pt x="147" y="66"/>
                    <a:pt x="151" y="62"/>
                    <a:pt x="151" y="56"/>
                  </a:cubicBezTo>
                  <a:cubicBezTo>
                    <a:pt x="151" y="51"/>
                    <a:pt x="147" y="46"/>
                    <a:pt x="141" y="46"/>
                  </a:cubicBezTo>
                  <a:close/>
                  <a:moveTo>
                    <a:pt x="34" y="46"/>
                  </a:moveTo>
                  <a:cubicBezTo>
                    <a:pt x="28" y="46"/>
                    <a:pt x="24" y="51"/>
                    <a:pt x="24" y="56"/>
                  </a:cubicBezTo>
                  <a:cubicBezTo>
                    <a:pt x="24" y="62"/>
                    <a:pt x="28" y="66"/>
                    <a:pt x="34" y="66"/>
                  </a:cubicBezTo>
                  <a:cubicBezTo>
                    <a:pt x="39" y="66"/>
                    <a:pt x="44" y="62"/>
                    <a:pt x="44" y="56"/>
                  </a:cubicBezTo>
                  <a:cubicBezTo>
                    <a:pt x="44" y="51"/>
                    <a:pt x="39" y="46"/>
                    <a:pt x="34" y="46"/>
                  </a:cubicBezTo>
                  <a:close/>
                  <a:moveTo>
                    <a:pt x="87" y="19"/>
                  </a:moveTo>
                  <a:cubicBezTo>
                    <a:pt x="69" y="19"/>
                    <a:pt x="55" y="36"/>
                    <a:pt x="55" y="56"/>
                  </a:cubicBezTo>
                  <a:cubicBezTo>
                    <a:pt x="55" y="77"/>
                    <a:pt x="69" y="93"/>
                    <a:pt x="87" y="93"/>
                  </a:cubicBezTo>
                  <a:cubicBezTo>
                    <a:pt x="106" y="93"/>
                    <a:pt x="120" y="77"/>
                    <a:pt x="120" y="56"/>
                  </a:cubicBezTo>
                  <a:cubicBezTo>
                    <a:pt x="120" y="36"/>
                    <a:pt x="106" y="19"/>
                    <a:pt x="87" y="19"/>
                  </a:cubicBezTo>
                  <a:close/>
                  <a:moveTo>
                    <a:pt x="91" y="73"/>
                  </a:moveTo>
                  <a:cubicBezTo>
                    <a:pt x="91" y="78"/>
                    <a:pt x="91" y="78"/>
                    <a:pt x="91" y="78"/>
                  </a:cubicBezTo>
                  <a:cubicBezTo>
                    <a:pt x="84" y="78"/>
                    <a:pt x="84" y="78"/>
                    <a:pt x="84" y="78"/>
                  </a:cubicBezTo>
                  <a:cubicBezTo>
                    <a:pt x="84" y="73"/>
                    <a:pt x="84" y="73"/>
                    <a:pt x="84" y="73"/>
                  </a:cubicBezTo>
                  <a:cubicBezTo>
                    <a:pt x="79" y="73"/>
                    <a:pt x="75" y="72"/>
                    <a:pt x="73" y="71"/>
                  </a:cubicBezTo>
                  <a:cubicBezTo>
                    <a:pt x="75" y="63"/>
                    <a:pt x="75" y="63"/>
                    <a:pt x="75" y="63"/>
                  </a:cubicBezTo>
                  <a:cubicBezTo>
                    <a:pt x="78" y="65"/>
                    <a:pt x="81" y="66"/>
                    <a:pt x="85" y="66"/>
                  </a:cubicBezTo>
                  <a:cubicBezTo>
                    <a:pt x="89" y="66"/>
                    <a:pt x="91" y="65"/>
                    <a:pt x="91" y="63"/>
                  </a:cubicBezTo>
                  <a:cubicBezTo>
                    <a:pt x="91" y="62"/>
                    <a:pt x="89" y="61"/>
                    <a:pt x="84" y="59"/>
                  </a:cubicBezTo>
                  <a:cubicBezTo>
                    <a:pt x="78" y="57"/>
                    <a:pt x="73" y="55"/>
                    <a:pt x="73" y="49"/>
                  </a:cubicBezTo>
                  <a:cubicBezTo>
                    <a:pt x="73" y="44"/>
                    <a:pt x="77" y="40"/>
                    <a:pt x="84" y="39"/>
                  </a:cubicBezTo>
                  <a:cubicBezTo>
                    <a:pt x="84" y="34"/>
                    <a:pt x="84" y="34"/>
                    <a:pt x="84" y="34"/>
                  </a:cubicBezTo>
                  <a:cubicBezTo>
                    <a:pt x="91" y="34"/>
                    <a:pt x="91" y="34"/>
                    <a:pt x="91" y="34"/>
                  </a:cubicBezTo>
                  <a:cubicBezTo>
                    <a:pt x="91" y="39"/>
                    <a:pt x="91" y="39"/>
                    <a:pt x="91" y="39"/>
                  </a:cubicBezTo>
                  <a:cubicBezTo>
                    <a:pt x="95" y="39"/>
                    <a:pt x="98" y="39"/>
                    <a:pt x="100" y="40"/>
                  </a:cubicBezTo>
                  <a:cubicBezTo>
                    <a:pt x="98" y="48"/>
                    <a:pt x="98" y="48"/>
                    <a:pt x="98" y="48"/>
                  </a:cubicBezTo>
                  <a:cubicBezTo>
                    <a:pt x="96" y="47"/>
                    <a:pt x="93" y="46"/>
                    <a:pt x="89" y="46"/>
                  </a:cubicBezTo>
                  <a:cubicBezTo>
                    <a:pt x="85" y="46"/>
                    <a:pt x="84" y="47"/>
                    <a:pt x="84" y="48"/>
                  </a:cubicBezTo>
                  <a:cubicBezTo>
                    <a:pt x="84" y="49"/>
                    <a:pt x="86" y="50"/>
                    <a:pt x="91" y="52"/>
                  </a:cubicBezTo>
                  <a:cubicBezTo>
                    <a:pt x="99" y="54"/>
                    <a:pt x="102" y="57"/>
                    <a:pt x="102" y="62"/>
                  </a:cubicBezTo>
                  <a:cubicBezTo>
                    <a:pt x="102" y="67"/>
                    <a:pt x="98" y="72"/>
                    <a:pt x="91" y="73"/>
                  </a:cubicBezTo>
                  <a:close/>
                  <a:moveTo>
                    <a:pt x="128" y="113"/>
                  </a:moveTo>
                  <a:cubicBezTo>
                    <a:pt x="6" y="113"/>
                    <a:pt x="6" y="113"/>
                    <a:pt x="6" y="113"/>
                  </a:cubicBezTo>
                  <a:cubicBezTo>
                    <a:pt x="3" y="113"/>
                    <a:pt x="0" y="110"/>
                    <a:pt x="0" y="107"/>
                  </a:cubicBezTo>
                  <a:cubicBezTo>
                    <a:pt x="0" y="6"/>
                    <a:pt x="0" y="6"/>
                    <a:pt x="0" y="6"/>
                  </a:cubicBezTo>
                  <a:cubicBezTo>
                    <a:pt x="0" y="3"/>
                    <a:pt x="3" y="0"/>
                    <a:pt x="6" y="0"/>
                  </a:cubicBezTo>
                  <a:cubicBezTo>
                    <a:pt x="169" y="0"/>
                    <a:pt x="169" y="0"/>
                    <a:pt x="169" y="0"/>
                  </a:cubicBezTo>
                  <a:cubicBezTo>
                    <a:pt x="172" y="0"/>
                    <a:pt x="175" y="3"/>
                    <a:pt x="175" y="6"/>
                  </a:cubicBezTo>
                  <a:cubicBezTo>
                    <a:pt x="175" y="67"/>
                    <a:pt x="175" y="67"/>
                    <a:pt x="175" y="67"/>
                  </a:cubicBezTo>
                  <a:cubicBezTo>
                    <a:pt x="164" y="67"/>
                    <a:pt x="164" y="67"/>
                    <a:pt x="164" y="67"/>
                  </a:cubicBezTo>
                  <a:cubicBezTo>
                    <a:pt x="164" y="28"/>
                    <a:pt x="164" y="28"/>
                    <a:pt x="164" y="28"/>
                  </a:cubicBezTo>
                  <a:cubicBezTo>
                    <a:pt x="156" y="27"/>
                    <a:pt x="149" y="20"/>
                    <a:pt x="147" y="11"/>
                  </a:cubicBezTo>
                  <a:cubicBezTo>
                    <a:pt x="27" y="11"/>
                    <a:pt x="27" y="11"/>
                    <a:pt x="27" y="11"/>
                  </a:cubicBezTo>
                  <a:cubicBezTo>
                    <a:pt x="26" y="20"/>
                    <a:pt x="19" y="26"/>
                    <a:pt x="11" y="28"/>
                  </a:cubicBezTo>
                  <a:cubicBezTo>
                    <a:pt x="11" y="86"/>
                    <a:pt x="11" y="86"/>
                    <a:pt x="11" y="86"/>
                  </a:cubicBezTo>
                  <a:cubicBezTo>
                    <a:pt x="19" y="87"/>
                    <a:pt x="26" y="94"/>
                    <a:pt x="27" y="102"/>
                  </a:cubicBezTo>
                  <a:cubicBezTo>
                    <a:pt x="129" y="102"/>
                    <a:pt x="129" y="102"/>
                    <a:pt x="129" y="102"/>
                  </a:cubicBezTo>
                  <a:cubicBezTo>
                    <a:pt x="128" y="104"/>
                    <a:pt x="127" y="106"/>
                    <a:pt x="127" y="109"/>
                  </a:cubicBezTo>
                  <a:cubicBezTo>
                    <a:pt x="127" y="110"/>
                    <a:pt x="127" y="112"/>
                    <a:pt x="128" y="1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81" name="Freeform 26"/>
            <p:cNvSpPr>
              <a:spLocks/>
            </p:cNvSpPr>
            <p:nvPr/>
          </p:nvSpPr>
          <p:spPr bwMode="auto">
            <a:xfrm>
              <a:off x="1317622" y="3143208"/>
              <a:ext cx="238124" cy="41274"/>
            </a:xfrm>
            <a:custGeom>
              <a:avLst/>
              <a:gdLst>
                <a:gd name="T0" fmla="*/ 6 w 63"/>
                <a:gd name="T1" fmla="*/ 11 h 11"/>
                <a:gd name="T2" fmla="*/ 0 w 63"/>
                <a:gd name="T3" fmla="*/ 5 h 11"/>
                <a:gd name="T4" fmla="*/ 0 w 63"/>
                <a:gd name="T5" fmla="*/ 5 h 11"/>
                <a:gd name="T6" fmla="*/ 6 w 63"/>
                <a:gd name="T7" fmla="*/ 0 h 11"/>
                <a:gd name="T8" fmla="*/ 6 w 63"/>
                <a:gd name="T9" fmla="*/ 0 h 11"/>
                <a:gd name="T10" fmla="*/ 58 w 63"/>
                <a:gd name="T11" fmla="*/ 0 h 11"/>
                <a:gd name="T12" fmla="*/ 63 w 63"/>
                <a:gd name="T13" fmla="*/ 5 h 11"/>
                <a:gd name="T14" fmla="*/ 63 w 63"/>
                <a:gd name="T15" fmla="*/ 5 h 11"/>
                <a:gd name="T16" fmla="*/ 58 w 63"/>
                <a:gd name="T17" fmla="*/ 11 h 11"/>
                <a:gd name="T18" fmla="*/ 58 w 63"/>
                <a:gd name="T19" fmla="*/ 11 h 11"/>
                <a:gd name="T20" fmla="*/ 6 w 63"/>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1">
                  <a:moveTo>
                    <a:pt x="6" y="11"/>
                  </a:moveTo>
                  <a:cubicBezTo>
                    <a:pt x="3" y="11"/>
                    <a:pt x="0" y="8"/>
                    <a:pt x="0" y="5"/>
                  </a:cubicBezTo>
                  <a:cubicBezTo>
                    <a:pt x="0" y="5"/>
                    <a:pt x="0" y="5"/>
                    <a:pt x="0" y="5"/>
                  </a:cubicBezTo>
                  <a:cubicBezTo>
                    <a:pt x="0" y="3"/>
                    <a:pt x="3" y="0"/>
                    <a:pt x="6" y="0"/>
                  </a:cubicBezTo>
                  <a:cubicBezTo>
                    <a:pt x="6" y="0"/>
                    <a:pt x="6" y="0"/>
                    <a:pt x="6" y="0"/>
                  </a:cubicBezTo>
                  <a:cubicBezTo>
                    <a:pt x="58" y="0"/>
                    <a:pt x="58" y="0"/>
                    <a:pt x="58" y="0"/>
                  </a:cubicBezTo>
                  <a:cubicBezTo>
                    <a:pt x="61" y="0"/>
                    <a:pt x="63" y="3"/>
                    <a:pt x="63" y="5"/>
                  </a:cubicBezTo>
                  <a:cubicBezTo>
                    <a:pt x="63" y="5"/>
                    <a:pt x="63" y="5"/>
                    <a:pt x="63" y="5"/>
                  </a:cubicBezTo>
                  <a:cubicBezTo>
                    <a:pt x="63" y="8"/>
                    <a:pt x="61" y="11"/>
                    <a:pt x="58" y="11"/>
                  </a:cubicBezTo>
                  <a:cubicBezTo>
                    <a:pt x="58" y="11"/>
                    <a:pt x="58" y="11"/>
                    <a:pt x="58" y="11"/>
                  </a:cubicBezTo>
                  <a:cubicBezTo>
                    <a:pt x="6" y="11"/>
                    <a:pt x="6" y="11"/>
                    <a:pt x="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82" name="Freeform 27"/>
            <p:cNvSpPr>
              <a:spLocks/>
            </p:cNvSpPr>
            <p:nvPr/>
          </p:nvSpPr>
          <p:spPr bwMode="auto">
            <a:xfrm>
              <a:off x="1309685" y="3200369"/>
              <a:ext cx="239713" cy="42863"/>
            </a:xfrm>
            <a:custGeom>
              <a:avLst/>
              <a:gdLst>
                <a:gd name="T0" fmla="*/ 5 w 63"/>
                <a:gd name="T1" fmla="*/ 11 h 11"/>
                <a:gd name="T2" fmla="*/ 0 w 63"/>
                <a:gd name="T3" fmla="*/ 6 h 11"/>
                <a:gd name="T4" fmla="*/ 0 w 63"/>
                <a:gd name="T5" fmla="*/ 6 h 11"/>
                <a:gd name="T6" fmla="*/ 5 w 63"/>
                <a:gd name="T7" fmla="*/ 0 h 11"/>
                <a:gd name="T8" fmla="*/ 5 w 63"/>
                <a:gd name="T9" fmla="*/ 0 h 11"/>
                <a:gd name="T10" fmla="*/ 58 w 63"/>
                <a:gd name="T11" fmla="*/ 0 h 11"/>
                <a:gd name="T12" fmla="*/ 63 w 63"/>
                <a:gd name="T13" fmla="*/ 6 h 11"/>
                <a:gd name="T14" fmla="*/ 63 w 63"/>
                <a:gd name="T15" fmla="*/ 6 h 11"/>
                <a:gd name="T16" fmla="*/ 58 w 63"/>
                <a:gd name="T17" fmla="*/ 11 h 11"/>
                <a:gd name="T18" fmla="*/ 58 w 63"/>
                <a:gd name="T19" fmla="*/ 11 h 11"/>
                <a:gd name="T20" fmla="*/ 5 w 63"/>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1">
                  <a:moveTo>
                    <a:pt x="5" y="11"/>
                  </a:moveTo>
                  <a:cubicBezTo>
                    <a:pt x="2" y="11"/>
                    <a:pt x="0" y="8"/>
                    <a:pt x="0" y="6"/>
                  </a:cubicBezTo>
                  <a:cubicBezTo>
                    <a:pt x="0" y="6"/>
                    <a:pt x="0" y="6"/>
                    <a:pt x="0" y="6"/>
                  </a:cubicBezTo>
                  <a:cubicBezTo>
                    <a:pt x="0" y="3"/>
                    <a:pt x="2" y="0"/>
                    <a:pt x="5" y="0"/>
                  </a:cubicBezTo>
                  <a:cubicBezTo>
                    <a:pt x="5" y="0"/>
                    <a:pt x="5" y="0"/>
                    <a:pt x="5" y="0"/>
                  </a:cubicBezTo>
                  <a:cubicBezTo>
                    <a:pt x="58" y="0"/>
                    <a:pt x="58" y="0"/>
                    <a:pt x="58" y="0"/>
                  </a:cubicBezTo>
                  <a:cubicBezTo>
                    <a:pt x="61" y="0"/>
                    <a:pt x="63" y="3"/>
                    <a:pt x="63" y="6"/>
                  </a:cubicBezTo>
                  <a:cubicBezTo>
                    <a:pt x="63" y="6"/>
                    <a:pt x="63" y="6"/>
                    <a:pt x="63" y="6"/>
                  </a:cubicBezTo>
                  <a:cubicBezTo>
                    <a:pt x="63" y="8"/>
                    <a:pt x="61" y="11"/>
                    <a:pt x="58" y="11"/>
                  </a:cubicBezTo>
                  <a:cubicBezTo>
                    <a:pt x="58" y="11"/>
                    <a:pt x="58" y="11"/>
                    <a:pt x="58" y="11"/>
                  </a:cubicBezTo>
                  <a:cubicBezTo>
                    <a:pt x="5" y="11"/>
                    <a:pt x="5" y="11"/>
                    <a:pt x="5"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83" name="Freeform 28"/>
            <p:cNvSpPr>
              <a:spLocks/>
            </p:cNvSpPr>
            <p:nvPr/>
          </p:nvSpPr>
          <p:spPr bwMode="auto">
            <a:xfrm>
              <a:off x="1312862" y="3257550"/>
              <a:ext cx="239713" cy="42863"/>
            </a:xfrm>
            <a:custGeom>
              <a:avLst/>
              <a:gdLst>
                <a:gd name="T0" fmla="*/ 6 w 63"/>
                <a:gd name="T1" fmla="*/ 11 h 11"/>
                <a:gd name="T2" fmla="*/ 0 w 63"/>
                <a:gd name="T3" fmla="*/ 6 h 11"/>
                <a:gd name="T4" fmla="*/ 0 w 63"/>
                <a:gd name="T5" fmla="*/ 6 h 11"/>
                <a:gd name="T6" fmla="*/ 6 w 63"/>
                <a:gd name="T7" fmla="*/ 0 h 11"/>
                <a:gd name="T8" fmla="*/ 6 w 63"/>
                <a:gd name="T9" fmla="*/ 0 h 11"/>
                <a:gd name="T10" fmla="*/ 58 w 63"/>
                <a:gd name="T11" fmla="*/ 0 h 11"/>
                <a:gd name="T12" fmla="*/ 63 w 63"/>
                <a:gd name="T13" fmla="*/ 6 h 11"/>
                <a:gd name="T14" fmla="*/ 63 w 63"/>
                <a:gd name="T15" fmla="*/ 6 h 11"/>
                <a:gd name="T16" fmla="*/ 58 w 63"/>
                <a:gd name="T17" fmla="*/ 11 h 11"/>
                <a:gd name="T18" fmla="*/ 58 w 63"/>
                <a:gd name="T19" fmla="*/ 11 h 11"/>
                <a:gd name="T20" fmla="*/ 6 w 63"/>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1">
                  <a:moveTo>
                    <a:pt x="6" y="11"/>
                  </a:moveTo>
                  <a:cubicBezTo>
                    <a:pt x="3" y="11"/>
                    <a:pt x="0" y="9"/>
                    <a:pt x="0" y="6"/>
                  </a:cubicBezTo>
                  <a:cubicBezTo>
                    <a:pt x="0" y="6"/>
                    <a:pt x="0" y="6"/>
                    <a:pt x="0" y="6"/>
                  </a:cubicBezTo>
                  <a:cubicBezTo>
                    <a:pt x="0" y="3"/>
                    <a:pt x="3" y="0"/>
                    <a:pt x="6" y="0"/>
                  </a:cubicBezTo>
                  <a:cubicBezTo>
                    <a:pt x="6" y="0"/>
                    <a:pt x="6" y="0"/>
                    <a:pt x="6" y="0"/>
                  </a:cubicBezTo>
                  <a:cubicBezTo>
                    <a:pt x="58" y="0"/>
                    <a:pt x="58" y="0"/>
                    <a:pt x="58" y="0"/>
                  </a:cubicBezTo>
                  <a:cubicBezTo>
                    <a:pt x="61" y="0"/>
                    <a:pt x="63" y="3"/>
                    <a:pt x="63" y="6"/>
                  </a:cubicBezTo>
                  <a:cubicBezTo>
                    <a:pt x="63" y="6"/>
                    <a:pt x="63" y="6"/>
                    <a:pt x="63" y="6"/>
                  </a:cubicBezTo>
                  <a:cubicBezTo>
                    <a:pt x="63" y="9"/>
                    <a:pt x="61" y="11"/>
                    <a:pt x="58" y="11"/>
                  </a:cubicBezTo>
                  <a:cubicBezTo>
                    <a:pt x="58" y="11"/>
                    <a:pt x="58" y="11"/>
                    <a:pt x="58" y="11"/>
                  </a:cubicBezTo>
                  <a:cubicBezTo>
                    <a:pt x="6" y="11"/>
                    <a:pt x="6" y="11"/>
                    <a:pt x="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85" name="Text Box 5"/>
          <p:cNvSpPr txBox="1">
            <a:spLocks noChangeArrowheads="1"/>
          </p:cNvSpPr>
          <p:nvPr/>
        </p:nvSpPr>
        <p:spPr bwMode="auto">
          <a:xfrm>
            <a:off x="5849880" y="3341936"/>
            <a:ext cx="3082274" cy="400110"/>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algn="l" defTabSz="685800"/>
            <a:r>
              <a:rPr lang="zh-CN" altLang="en-US" sz="2000" dirty="0" smtClean="0">
                <a:solidFill>
                  <a:prstClr val="white">
                    <a:alpha val="80000"/>
                  </a:prstClr>
                </a:solidFill>
                <a:latin typeface="微软雅黑" panose="020B0503020204020204" pitchFamily="34" charset="-122"/>
                <a:ea typeface="微软雅黑" panose="020B0503020204020204" pitchFamily="34" charset="-122"/>
              </a:rPr>
              <a:t>技术亮点</a:t>
            </a:r>
            <a:endParaRPr lang="zh-CN" altLang="en-US" sz="2000" dirty="0">
              <a:solidFill>
                <a:prstClr val="white">
                  <a:alpha val="8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34231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500"/>
                                        <p:tgtEl>
                                          <p:spTgt spid="7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500"/>
                                        <p:tgtEl>
                                          <p:spTgt spid="7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6"/>
                                        </p:tgtEl>
                                        <p:attrNameLst>
                                          <p:attrName>style.visibility</p:attrName>
                                        </p:attrNameLst>
                                      </p:cBhvr>
                                      <p:to>
                                        <p:strVal val="visible"/>
                                      </p:to>
                                    </p:set>
                                    <p:animEffect transition="in" filter="fade">
                                      <p:cBhvr>
                                        <p:cTn id="48" dur="500"/>
                                        <p:tgtEl>
                                          <p:spTgt spid="7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fade">
                                      <p:cBhvr>
                                        <p:cTn id="51" dur="500"/>
                                        <p:tgtEl>
                                          <p:spTgt spid="7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500"/>
                                        <p:tgtEl>
                                          <p:spTgt spid="75"/>
                                        </p:tgtEl>
                                      </p:cBhvr>
                                    </p:animEffect>
                                  </p:childTnLst>
                                </p:cTn>
                              </p:par>
                              <p:par>
                                <p:cTn id="55" presetID="10" presetClass="entr" presetSubtype="0" fill="hold" nodeType="with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500"/>
                                        <p:tgtEl>
                                          <p:spTgt spid="7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fade">
                                      <p:cBhvr>
                                        <p:cTn id="6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8" grpId="0" animBg="1"/>
      <p:bldP spid="63" grpId="0"/>
      <p:bldP spid="64" grpId="0" animBg="1"/>
      <p:bldP spid="65" grpId="0" animBg="1"/>
      <p:bldP spid="67" grpId="0"/>
      <p:bldP spid="68" grpId="0" animBg="1"/>
      <p:bldP spid="69" grpId="0" animBg="1"/>
      <p:bldP spid="70" grpId="0"/>
      <p:bldP spid="72" grpId="0" animBg="1"/>
      <p:bldP spid="73" grpId="0" animBg="1"/>
      <p:bldP spid="74" grpId="0"/>
      <p:bldP spid="75" grpId="0" animBg="1"/>
      <p:bldP spid="76" grpId="0" animBg="1"/>
      <p:bldP spid="77" grpId="0"/>
      <p:bldP spid="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1640" y="699542"/>
            <a:ext cx="5256584" cy="369332"/>
          </a:xfrm>
          <a:prstGeom prst="rect">
            <a:avLst/>
          </a:prstGeom>
          <a:noFill/>
        </p:spPr>
        <p:txBody>
          <a:bodyPr wrap="square" rtlCol="0">
            <a:spAutoFit/>
          </a:bodyPr>
          <a:lstStyle/>
          <a:p>
            <a:r>
              <a:rPr kumimoji="1" lang="en-US" altLang="zh-CN" dirty="0" smtClean="0"/>
              <a:t>1.</a:t>
            </a:r>
            <a:r>
              <a:rPr kumimoji="1" lang="zh-CN" altLang="en-US" dirty="0" smtClean="0"/>
              <a:t>根本原因：旅游，但又不喜欢跟团。</a:t>
            </a:r>
            <a:endParaRPr kumimoji="1" lang="zh-CN" altLang="en-US" dirty="0"/>
          </a:p>
        </p:txBody>
      </p:sp>
      <p:sp>
        <p:nvSpPr>
          <p:cNvPr id="4" name="文本框 3"/>
          <p:cNvSpPr txBox="1"/>
          <p:nvPr/>
        </p:nvSpPr>
        <p:spPr>
          <a:xfrm>
            <a:off x="1331640" y="2001202"/>
            <a:ext cx="5112568" cy="646331"/>
          </a:xfrm>
          <a:prstGeom prst="rect">
            <a:avLst/>
          </a:prstGeom>
          <a:noFill/>
        </p:spPr>
        <p:txBody>
          <a:bodyPr wrap="square" rtlCol="0">
            <a:spAutoFit/>
          </a:bodyPr>
          <a:lstStyle/>
          <a:p>
            <a:r>
              <a:rPr kumimoji="1" lang="en-US" altLang="zh-CN" dirty="0" smtClean="0"/>
              <a:t>2.</a:t>
            </a:r>
            <a:r>
              <a:rPr kumimoji="1" lang="zh-CN" altLang="en-US" dirty="0" smtClean="0"/>
              <a:t>直接原因：之前讲究的是共性，现在讲究的是特性！</a:t>
            </a:r>
            <a:endParaRPr kumimoji="1" lang="zh-CN" altLang="en-US" dirty="0"/>
          </a:p>
        </p:txBody>
      </p:sp>
      <p:sp>
        <p:nvSpPr>
          <p:cNvPr id="5" name="文本框 4"/>
          <p:cNvSpPr txBox="1"/>
          <p:nvPr/>
        </p:nvSpPr>
        <p:spPr>
          <a:xfrm>
            <a:off x="1331640" y="3579862"/>
            <a:ext cx="4824536" cy="369332"/>
          </a:xfrm>
          <a:prstGeom prst="rect">
            <a:avLst/>
          </a:prstGeom>
          <a:noFill/>
        </p:spPr>
        <p:txBody>
          <a:bodyPr wrap="square" rtlCol="0">
            <a:spAutoFit/>
          </a:bodyPr>
          <a:lstStyle/>
          <a:p>
            <a:r>
              <a:rPr kumimoji="1" lang="en-US" altLang="zh-CN" dirty="0" smtClean="0"/>
              <a:t>3.</a:t>
            </a:r>
            <a:r>
              <a:rPr kumimoji="1" lang="zh-CN" altLang="en-US" dirty="0" smtClean="0"/>
              <a:t>市场的空缺</a:t>
            </a:r>
            <a:endParaRPr kumimoji="1" lang="zh-CN" altLang="en-US" dirty="0"/>
          </a:p>
        </p:txBody>
      </p:sp>
    </p:spTree>
    <p:extLst>
      <p:ext uri="{BB962C8B-B14F-4D97-AF65-F5344CB8AC3E}">
        <p14:creationId xmlns:p14="http://schemas.microsoft.com/office/powerpoint/2010/main" val="284169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4450" y="-80844"/>
            <a:ext cx="9162105" cy="5143500"/>
          </a:xfrm>
          <a:prstGeom prst="rect">
            <a:avLst/>
          </a:prstGeom>
          <a:solidFill>
            <a:srgbClr val="F7F7F7">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15" name="组合 14"/>
          <p:cNvGrpSpPr/>
          <p:nvPr/>
        </p:nvGrpSpPr>
        <p:grpSpPr>
          <a:xfrm flipV="1">
            <a:off x="-1" y="5097781"/>
            <a:ext cx="9162105" cy="45719"/>
            <a:chOff x="-1" y="675004"/>
            <a:chExt cx="1609724" cy="45719"/>
          </a:xfrm>
        </p:grpSpPr>
        <p:sp>
          <p:nvSpPr>
            <p:cNvPr id="2" name="矩形 1"/>
            <p:cNvSpPr/>
            <p:nvPr/>
          </p:nvSpPr>
          <p:spPr>
            <a:xfrm flipH="1" flipV="1">
              <a:off x="-1" y="675004"/>
              <a:ext cx="402431" cy="45719"/>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 name="矩形 3"/>
            <p:cNvSpPr/>
            <p:nvPr/>
          </p:nvSpPr>
          <p:spPr>
            <a:xfrm flipH="1" flipV="1">
              <a:off x="402430" y="675004"/>
              <a:ext cx="402431" cy="45719"/>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 name="矩形 4"/>
            <p:cNvSpPr/>
            <p:nvPr/>
          </p:nvSpPr>
          <p:spPr>
            <a:xfrm flipH="1" flipV="1">
              <a:off x="804861" y="675004"/>
              <a:ext cx="402431" cy="45719"/>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 name="矩形 5"/>
            <p:cNvSpPr/>
            <p:nvPr/>
          </p:nvSpPr>
          <p:spPr>
            <a:xfrm flipH="1" flipV="1">
              <a:off x="1207292" y="675004"/>
              <a:ext cx="402431" cy="45719"/>
            </a:xfrm>
            <a:prstGeom prst="rect">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grpSp>
        <p:nvGrpSpPr>
          <p:cNvPr id="22" name="组合 21"/>
          <p:cNvGrpSpPr/>
          <p:nvPr/>
        </p:nvGrpSpPr>
        <p:grpSpPr>
          <a:xfrm>
            <a:off x="7673188" y="4680034"/>
            <a:ext cx="1166651" cy="253916"/>
            <a:chOff x="7616038" y="4708933"/>
            <a:chExt cx="1166651" cy="253916"/>
          </a:xfrm>
        </p:grpSpPr>
        <p:grpSp>
          <p:nvGrpSpPr>
            <p:cNvPr id="16" name="组合 15"/>
            <p:cNvGrpSpPr/>
            <p:nvPr/>
          </p:nvGrpSpPr>
          <p:grpSpPr>
            <a:xfrm>
              <a:off x="8464663" y="4830695"/>
              <a:ext cx="318026" cy="49382"/>
              <a:chOff x="539909" y="2927848"/>
              <a:chExt cx="956838" cy="148576"/>
            </a:xfrm>
          </p:grpSpPr>
          <p:sp>
            <p:nvSpPr>
              <p:cNvPr id="17" name="矩形 16"/>
              <p:cNvSpPr/>
              <p:nvPr/>
            </p:nvSpPr>
            <p:spPr>
              <a:xfrm>
                <a:off x="539909" y="2927848"/>
                <a:ext cx="148576" cy="148576"/>
              </a:xfrm>
              <a:prstGeom prst="rect">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8" name="矩形 17"/>
              <p:cNvSpPr/>
              <p:nvPr/>
            </p:nvSpPr>
            <p:spPr>
              <a:xfrm>
                <a:off x="809330" y="2927848"/>
                <a:ext cx="148576" cy="148576"/>
              </a:xfrm>
              <a:prstGeom prst="rect">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9" name="矩形 18"/>
              <p:cNvSpPr/>
              <p:nvPr/>
            </p:nvSpPr>
            <p:spPr>
              <a:xfrm>
                <a:off x="1078751" y="2927848"/>
                <a:ext cx="148576" cy="148576"/>
              </a:xfrm>
              <a:prstGeom prst="rect">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0" name="矩形 19"/>
              <p:cNvSpPr/>
              <p:nvPr/>
            </p:nvSpPr>
            <p:spPr>
              <a:xfrm>
                <a:off x="1348171" y="2927848"/>
                <a:ext cx="148576" cy="148576"/>
              </a:xfrm>
              <a:prstGeom prst="rect">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21" name="矩形 20"/>
            <p:cNvSpPr/>
            <p:nvPr/>
          </p:nvSpPr>
          <p:spPr>
            <a:xfrm>
              <a:off x="7616038" y="4708933"/>
              <a:ext cx="873316" cy="253916"/>
            </a:xfrm>
            <a:prstGeom prst="rect">
              <a:avLst/>
            </a:prstGeom>
          </p:spPr>
          <p:txBody>
            <a:bodyPr wrap="none">
              <a:spAutoFit/>
            </a:bodyPr>
            <a:lstStyle/>
            <a:p>
              <a:pPr defTabSz="685800"/>
              <a:r>
                <a:rPr lang="en-US" altLang="zh-CN" sz="1050" spc="40" dirty="0">
                  <a:solidFill>
                    <a:prstClr val="black">
                      <a:lumMod val="50000"/>
                      <a:lumOff val="50000"/>
                    </a:prstClr>
                  </a:solidFill>
                  <a:latin typeface="微软雅黑" panose="020B0503020204020204" pitchFamily="34" charset="-122"/>
                  <a:cs typeface="Arial" panose="020B0604020202020204" pitchFamily="34" charset="0"/>
                </a:rPr>
                <a:t>RAPIDPPT</a:t>
              </a:r>
              <a:endParaRPr lang="zh-CN" altLang="en-US" sz="1050" dirty="0">
                <a:solidFill>
                  <a:prstClr val="black">
                    <a:lumMod val="50000"/>
                    <a:lumOff val="50000"/>
                  </a:prstClr>
                </a:solidFill>
              </a:endParaRPr>
            </a:p>
          </p:txBody>
        </p:sp>
      </p:grpSp>
      <p:sp>
        <p:nvSpPr>
          <p:cNvPr id="34" name="矩形 25"/>
          <p:cNvSpPr>
            <a:spLocks noChangeArrowheads="1"/>
          </p:cNvSpPr>
          <p:nvPr/>
        </p:nvSpPr>
        <p:spPr bwMode="auto">
          <a:xfrm>
            <a:off x="916352" y="2831465"/>
            <a:ext cx="762529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25000"/>
              </a:lnSpc>
            </a:pPr>
            <a:r>
              <a:rPr lang="en-US" altLang="zh-CN" sz="2000" b="1" dirty="0">
                <a:latin typeface="仿宋" panose="02010609060101010101" pitchFamily="49" charset="-122"/>
                <a:ea typeface="仿宋" panose="02010609060101010101" pitchFamily="49" charset="-122"/>
              </a:rPr>
              <a:t>2015</a:t>
            </a:r>
            <a:r>
              <a:rPr lang="zh-CN" altLang="zh-CN" sz="2000" b="1" dirty="0">
                <a:latin typeface="仿宋" panose="02010609060101010101" pitchFamily="49" charset="-122"/>
                <a:ea typeface="仿宋" panose="02010609060101010101" pitchFamily="49" charset="-122"/>
              </a:rPr>
              <a:t>年国内旅游人数突破</a:t>
            </a:r>
            <a:r>
              <a:rPr lang="en-US" altLang="zh-CN" sz="2000" b="1" dirty="0">
                <a:latin typeface="仿宋" panose="02010609060101010101" pitchFamily="49" charset="-122"/>
                <a:ea typeface="仿宋" panose="02010609060101010101" pitchFamily="49" charset="-122"/>
              </a:rPr>
              <a:t>40</a:t>
            </a:r>
            <a:r>
              <a:rPr lang="zh-CN" altLang="zh-CN" sz="2000" b="1" dirty="0">
                <a:latin typeface="仿宋" panose="02010609060101010101" pitchFamily="49" charset="-122"/>
                <a:ea typeface="仿宋" panose="02010609060101010101" pitchFamily="49" charset="-122"/>
              </a:rPr>
              <a:t>亿人次，旅游收入超过</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万亿元人民币。</a:t>
            </a:r>
            <a:endParaRPr lang="en-US" altLang="zh-CN" sz="2000" b="1" dirty="0" smtClean="0">
              <a:latin typeface="仿宋" panose="02010609060101010101" pitchFamily="49" charset="-122"/>
              <a:ea typeface="仿宋" panose="02010609060101010101" pitchFamily="49" charset="-122"/>
            </a:endParaRPr>
          </a:p>
          <a:p>
            <a:pPr defTabSz="685800">
              <a:lnSpc>
                <a:spcPct val="125000"/>
              </a:lnSpc>
            </a:pPr>
            <a:r>
              <a:rPr lang="zh-CN" altLang="zh-CN" sz="2000" b="1" dirty="0" smtClean="0">
                <a:latin typeface="仿宋" panose="02010609060101010101" pitchFamily="49" charset="-122"/>
                <a:ea typeface="仿宋" panose="02010609060101010101" pitchFamily="49" charset="-122"/>
              </a:rPr>
              <a:t>中国</a:t>
            </a:r>
            <a:r>
              <a:rPr lang="zh-CN" altLang="zh-CN" sz="2000" b="1" dirty="0">
                <a:latin typeface="仿宋" panose="02010609060101010101" pitchFamily="49" charset="-122"/>
                <a:ea typeface="仿宋" panose="02010609060101010101" pitchFamily="49" charset="-122"/>
              </a:rPr>
              <a:t>自由行市场的增速为</a:t>
            </a:r>
            <a:r>
              <a:rPr lang="en-US" altLang="zh-CN" sz="2000" b="1" dirty="0">
                <a:latin typeface="仿宋" panose="02010609060101010101" pitchFamily="49" charset="-122"/>
                <a:ea typeface="仿宋" panose="02010609060101010101" pitchFamily="49" charset="-122"/>
              </a:rPr>
              <a:t>16.7%</a:t>
            </a:r>
            <a:r>
              <a:rPr lang="zh-CN" altLang="zh-CN" sz="2000" b="1" dirty="0">
                <a:latin typeface="仿宋" panose="02010609060101010101" pitchFamily="49" charset="-122"/>
                <a:ea typeface="仿宋" panose="02010609060101010101" pitchFamily="49" charset="-122"/>
              </a:rPr>
              <a:t>，是全球的</a:t>
            </a:r>
            <a:r>
              <a:rPr lang="en-US" altLang="zh-CN" sz="2000" b="1" dirty="0">
                <a:latin typeface="仿宋" panose="02010609060101010101" pitchFamily="49" charset="-122"/>
                <a:ea typeface="仿宋" panose="02010609060101010101" pitchFamily="49" charset="-122"/>
              </a:rPr>
              <a:t>3</a:t>
            </a:r>
            <a:r>
              <a:rPr lang="zh-CN" altLang="zh-CN" sz="2000" b="1" dirty="0" smtClean="0">
                <a:latin typeface="仿宋" panose="02010609060101010101" pitchFamily="49" charset="-122"/>
                <a:ea typeface="仿宋" panose="02010609060101010101" pitchFamily="49" charset="-122"/>
              </a:rPr>
              <a:t>倍</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defTabSz="685800">
              <a:lnSpc>
                <a:spcPct val="125000"/>
              </a:lnSpc>
            </a:pPr>
            <a:r>
              <a:rPr lang="zh-CN" altLang="zh-CN" sz="2000" b="1" dirty="0">
                <a:latin typeface="仿宋" panose="02010609060101010101" pitchFamily="49" charset="-122"/>
                <a:ea typeface="仿宋" panose="02010609060101010101" pitchFamily="49" charset="-122"/>
              </a:rPr>
              <a:t>国内游自由行人数占国内出游总人数的</a:t>
            </a:r>
            <a:r>
              <a:rPr lang="en-US" altLang="zh-CN" sz="2000" b="1" dirty="0">
                <a:latin typeface="仿宋" panose="02010609060101010101" pitchFamily="49" charset="-122"/>
                <a:ea typeface="仿宋" panose="02010609060101010101" pitchFamily="49" charset="-122"/>
              </a:rPr>
              <a:t>97.8</a:t>
            </a:r>
            <a:r>
              <a:rPr lang="en-US" altLang="zh-CN" sz="2000" b="1" dirty="0" smtClean="0">
                <a:latin typeface="仿宋" panose="02010609060101010101" pitchFamily="49" charset="-122"/>
                <a:ea typeface="仿宋" panose="02010609060101010101" pitchFamily="49" charset="-122"/>
              </a:rPr>
              <a:t>%</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defTabSz="685800">
              <a:lnSpc>
                <a:spcPct val="125000"/>
              </a:lnSpc>
            </a:pPr>
            <a:r>
              <a:rPr lang="zh-CN" altLang="en-US" sz="2000" b="1" spc="40" dirty="0" smtClean="0">
                <a:latin typeface="仿宋" panose="02010609060101010101" pitchFamily="49" charset="-122"/>
                <a:ea typeface="仿宋" panose="02010609060101010101" pitchFamily="49" charset="-122"/>
                <a:cs typeface="Arial" panose="020B0604020202020204" pitchFamily="34" charset="0"/>
              </a:rPr>
              <a:t>“</a:t>
            </a:r>
            <a:r>
              <a:rPr lang="en-US" altLang="zh-CN" sz="2000" b="1" spc="40" dirty="0" smtClean="0">
                <a:latin typeface="仿宋" panose="02010609060101010101" pitchFamily="49" charset="-122"/>
                <a:ea typeface="仿宋" panose="02010609060101010101" pitchFamily="49" charset="-122"/>
                <a:cs typeface="Arial" panose="020B0604020202020204" pitchFamily="34" charset="0"/>
              </a:rPr>
              <a:t>80</a:t>
            </a:r>
            <a:r>
              <a:rPr lang="zh-CN" altLang="en-US" sz="2000" b="1" spc="40" dirty="0">
                <a:latin typeface="仿宋" panose="02010609060101010101" pitchFamily="49" charset="-122"/>
                <a:ea typeface="仿宋" panose="02010609060101010101" pitchFamily="49" charset="-122"/>
                <a:cs typeface="Arial" panose="020B0604020202020204" pitchFamily="34" charset="0"/>
              </a:rPr>
              <a:t>后</a:t>
            </a:r>
            <a:r>
              <a:rPr lang="zh-CN" altLang="en-US" sz="2000" b="1" spc="40" dirty="0" smtClean="0">
                <a:latin typeface="仿宋" panose="02010609060101010101" pitchFamily="49" charset="-122"/>
                <a:ea typeface="仿宋" panose="02010609060101010101" pitchFamily="49" charset="-122"/>
                <a:cs typeface="Arial" panose="020B0604020202020204" pitchFamily="34" charset="0"/>
              </a:rPr>
              <a:t>”和“</a:t>
            </a:r>
            <a:r>
              <a:rPr lang="en-US" altLang="zh-CN" sz="2000" b="1" spc="40" dirty="0" smtClean="0">
                <a:latin typeface="仿宋" panose="02010609060101010101" pitchFamily="49" charset="-122"/>
                <a:ea typeface="仿宋" panose="02010609060101010101" pitchFamily="49" charset="-122"/>
                <a:cs typeface="Arial" panose="020B0604020202020204" pitchFamily="34" charset="0"/>
              </a:rPr>
              <a:t>90</a:t>
            </a:r>
            <a:r>
              <a:rPr lang="zh-CN" altLang="en-US" sz="2000" b="1" spc="40" dirty="0" smtClean="0">
                <a:latin typeface="仿宋" panose="02010609060101010101" pitchFamily="49" charset="-122"/>
                <a:ea typeface="仿宋" panose="02010609060101010101" pitchFamily="49" charset="-122"/>
                <a:cs typeface="Arial" panose="020B0604020202020204" pitchFamily="34" charset="0"/>
              </a:rPr>
              <a:t>后”在消费群体中占比</a:t>
            </a:r>
            <a:r>
              <a:rPr lang="en-US" altLang="zh-CN" sz="2000" b="1" spc="40" dirty="0" smtClean="0">
                <a:latin typeface="仿宋" panose="02010609060101010101" pitchFamily="49" charset="-122"/>
                <a:ea typeface="仿宋" panose="02010609060101010101" pitchFamily="49" charset="-122"/>
                <a:cs typeface="Arial" panose="020B0604020202020204" pitchFamily="34" charset="0"/>
              </a:rPr>
              <a:t>67.5%</a:t>
            </a:r>
            <a:r>
              <a:rPr lang="zh-CN" altLang="en-US" sz="2000" b="1" spc="40" dirty="0" smtClean="0">
                <a:latin typeface="仿宋" panose="02010609060101010101" pitchFamily="49" charset="-122"/>
                <a:ea typeface="仿宋" panose="02010609060101010101" pitchFamily="49" charset="-122"/>
                <a:cs typeface="Arial" panose="020B0604020202020204" pitchFamily="34" charset="0"/>
              </a:rPr>
              <a:t>。</a:t>
            </a:r>
            <a:endParaRPr lang="en-US" altLang="zh-CN" sz="2000" b="1" spc="40" dirty="0">
              <a:latin typeface="仿宋" panose="02010609060101010101" pitchFamily="49" charset="-122"/>
              <a:ea typeface="仿宋" panose="02010609060101010101" pitchFamily="49" charset="-122"/>
              <a:cs typeface="Arial" panose="020B0604020202020204" pitchFamily="34" charset="0"/>
            </a:endParaRPr>
          </a:p>
        </p:txBody>
      </p:sp>
      <p:grpSp>
        <p:nvGrpSpPr>
          <p:cNvPr id="35" name="组合 34"/>
          <p:cNvGrpSpPr/>
          <p:nvPr/>
        </p:nvGrpSpPr>
        <p:grpSpPr>
          <a:xfrm>
            <a:off x="4582661" y="1079140"/>
            <a:ext cx="2563898" cy="2545748"/>
            <a:chOff x="4501132" y="1614106"/>
            <a:chExt cx="2563898" cy="2545748"/>
          </a:xfrm>
        </p:grpSpPr>
        <p:sp>
          <p:nvSpPr>
            <p:cNvPr id="36" name="矩形 35"/>
            <p:cNvSpPr/>
            <p:nvPr/>
          </p:nvSpPr>
          <p:spPr>
            <a:xfrm>
              <a:off x="5786753" y="2850529"/>
              <a:ext cx="1278277" cy="1309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37" name="组合 36"/>
            <p:cNvGrpSpPr/>
            <p:nvPr/>
          </p:nvGrpSpPr>
          <p:grpSpPr>
            <a:xfrm>
              <a:off x="4501132" y="1614106"/>
              <a:ext cx="1345634" cy="1384651"/>
              <a:chOff x="4501132" y="1614106"/>
              <a:chExt cx="1345634" cy="1384651"/>
            </a:xfrm>
          </p:grpSpPr>
          <p:sp>
            <p:nvSpPr>
              <p:cNvPr id="61" name="泪滴形 60"/>
              <p:cNvSpPr/>
              <p:nvPr/>
            </p:nvSpPr>
            <p:spPr bwMode="auto">
              <a:xfrm rot="5400000">
                <a:off x="4501131" y="1672173"/>
                <a:ext cx="1326585" cy="1326584"/>
              </a:xfrm>
              <a:prstGeom prst="teardrop">
                <a:avLst/>
              </a:prstGeom>
              <a:solidFill>
                <a:srgbClr val="F9C150"/>
              </a:solidFill>
              <a:ln>
                <a:solidFill>
                  <a:srgbClr val="F9C15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39" name="泪滴形 38"/>
              <p:cNvSpPr/>
              <p:nvPr/>
            </p:nvSpPr>
            <p:spPr bwMode="auto">
              <a:xfrm rot="5400000">
                <a:off x="4520181" y="1614107"/>
                <a:ext cx="1326585" cy="1326584"/>
              </a:xfrm>
              <a:prstGeom prst="teardrop">
                <a:avLst/>
              </a:prstGeom>
              <a:solidFill>
                <a:schemeClr val="bg1"/>
              </a:solidFill>
              <a:ln>
                <a:solidFill>
                  <a:srgbClr val="F9C15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40" name="TextBox 3"/>
              <p:cNvSpPr txBox="1">
                <a:spLocks noChangeArrowheads="1"/>
              </p:cNvSpPr>
              <p:nvPr/>
            </p:nvSpPr>
            <p:spPr bwMode="auto">
              <a:xfrm>
                <a:off x="4742977" y="2097911"/>
                <a:ext cx="1075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a:spcBef>
                    <a:spcPct val="0"/>
                  </a:spcBef>
                  <a:buFontTx/>
                  <a:buNone/>
                </a:pPr>
                <a:r>
                  <a:rPr lang="en-US" altLang="zh-CN" sz="2400" dirty="0" smtClean="0">
                    <a:solidFill>
                      <a:prstClr val="black">
                        <a:lumMod val="50000"/>
                        <a:lumOff val="50000"/>
                      </a:prstClr>
                    </a:solidFill>
                    <a:latin typeface="微软雅黑" panose="020B0503020204020204" pitchFamily="34" charset="-122"/>
                    <a:ea typeface="微软雅黑" panose="020B0503020204020204" pitchFamily="34" charset="-122"/>
                  </a:rPr>
                  <a:t>97.8%</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38" name="椭圆 37"/>
            <p:cNvSpPr/>
            <p:nvPr/>
          </p:nvSpPr>
          <p:spPr bwMode="auto">
            <a:xfrm>
              <a:off x="5624492" y="2684392"/>
              <a:ext cx="159278" cy="159278"/>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grpSp>
      <p:grpSp>
        <p:nvGrpSpPr>
          <p:cNvPr id="41" name="组合 40"/>
          <p:cNvGrpSpPr/>
          <p:nvPr/>
        </p:nvGrpSpPr>
        <p:grpSpPr>
          <a:xfrm>
            <a:off x="1062120" y="1079140"/>
            <a:ext cx="2768076" cy="2702085"/>
            <a:chOff x="2038618" y="1780758"/>
            <a:chExt cx="2768076" cy="2702085"/>
          </a:xfrm>
        </p:grpSpPr>
        <p:grpSp>
          <p:nvGrpSpPr>
            <p:cNvPr id="42" name="组合 41"/>
            <p:cNvGrpSpPr/>
            <p:nvPr/>
          </p:nvGrpSpPr>
          <p:grpSpPr>
            <a:xfrm>
              <a:off x="2038618" y="1780758"/>
              <a:ext cx="2768076" cy="2702085"/>
              <a:chOff x="2038618" y="1780758"/>
              <a:chExt cx="2768076" cy="2702085"/>
            </a:xfrm>
          </p:grpSpPr>
          <p:grpSp>
            <p:nvGrpSpPr>
              <p:cNvPr id="44" name="组合 43"/>
              <p:cNvGrpSpPr/>
              <p:nvPr/>
            </p:nvGrpSpPr>
            <p:grpSpPr>
              <a:xfrm>
                <a:off x="2038618" y="1780758"/>
                <a:ext cx="1297327" cy="1339058"/>
                <a:chOff x="2038618" y="1780758"/>
                <a:chExt cx="1297327" cy="1339058"/>
              </a:xfrm>
            </p:grpSpPr>
            <p:sp>
              <p:nvSpPr>
                <p:cNvPr id="65" name="泪滴形 64"/>
                <p:cNvSpPr/>
                <p:nvPr/>
              </p:nvSpPr>
              <p:spPr bwMode="auto">
                <a:xfrm rot="5400000">
                  <a:off x="2038618" y="1841538"/>
                  <a:ext cx="1278278" cy="1278277"/>
                </a:xfrm>
                <a:prstGeom prst="teardrop">
                  <a:avLst/>
                </a:prstGeom>
                <a:solidFill>
                  <a:srgbClr val="49C1B5"/>
                </a:solidFill>
                <a:ln>
                  <a:solidFill>
                    <a:srgbClr val="49C1B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46" name="泪滴形 45"/>
                <p:cNvSpPr/>
                <p:nvPr/>
              </p:nvSpPr>
              <p:spPr bwMode="auto">
                <a:xfrm rot="5400000">
                  <a:off x="2057668" y="1780758"/>
                  <a:ext cx="1278278" cy="1278277"/>
                </a:xfrm>
                <a:prstGeom prst="teardrop">
                  <a:avLst/>
                </a:prstGeom>
                <a:solidFill>
                  <a:schemeClr val="bg1"/>
                </a:solidFill>
                <a:ln>
                  <a:solidFill>
                    <a:srgbClr val="49C1B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47" name="TextBox 3"/>
                <p:cNvSpPr txBox="1">
                  <a:spLocks noChangeArrowheads="1"/>
                </p:cNvSpPr>
                <p:nvPr/>
              </p:nvSpPr>
              <p:spPr bwMode="auto">
                <a:xfrm>
                  <a:off x="2262443" y="2211269"/>
                  <a:ext cx="8547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a:spcBef>
                      <a:spcPct val="0"/>
                    </a:spcBef>
                    <a:buFontTx/>
                    <a:buNone/>
                  </a:pPr>
                  <a:r>
                    <a:rPr lang="en-US" altLang="zh-CN" sz="2400" dirty="0" smtClean="0">
                      <a:solidFill>
                        <a:prstClr val="black">
                          <a:lumMod val="50000"/>
                          <a:lumOff val="50000"/>
                        </a:prstClr>
                      </a:solidFill>
                      <a:latin typeface="微软雅黑" panose="020B0503020204020204" pitchFamily="34" charset="-122"/>
                      <a:ea typeface="微软雅黑" panose="020B0503020204020204" pitchFamily="34" charset="-122"/>
                    </a:rPr>
                    <a:t>40</a:t>
                  </a:r>
                  <a:r>
                    <a:rPr lang="zh-CN" altLang="en-US" sz="2400" dirty="0" smtClean="0">
                      <a:solidFill>
                        <a:prstClr val="black">
                          <a:lumMod val="50000"/>
                          <a:lumOff val="50000"/>
                        </a:prstClr>
                      </a:solidFill>
                      <a:latin typeface="微软雅黑" panose="020B0503020204020204" pitchFamily="34" charset="-122"/>
                      <a:ea typeface="微软雅黑" panose="020B0503020204020204" pitchFamily="34" charset="-122"/>
                    </a:rPr>
                    <a:t>亿</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3335689" y="2996943"/>
                <a:ext cx="1471005" cy="148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43" name="椭圆 42"/>
            <p:cNvSpPr/>
            <p:nvPr/>
          </p:nvSpPr>
          <p:spPr bwMode="auto">
            <a:xfrm>
              <a:off x="3133472" y="2837665"/>
              <a:ext cx="159278" cy="159278"/>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grpSp>
      <p:grpSp>
        <p:nvGrpSpPr>
          <p:cNvPr id="48" name="组合 47"/>
          <p:cNvGrpSpPr/>
          <p:nvPr/>
        </p:nvGrpSpPr>
        <p:grpSpPr>
          <a:xfrm>
            <a:off x="2789305" y="1079139"/>
            <a:ext cx="2602070" cy="2602405"/>
            <a:chOff x="3606738" y="1761748"/>
            <a:chExt cx="2602070" cy="2602405"/>
          </a:xfrm>
        </p:grpSpPr>
        <p:sp>
          <p:nvSpPr>
            <p:cNvPr id="64" name="泪滴形 63"/>
            <p:cNvSpPr/>
            <p:nvPr/>
          </p:nvSpPr>
          <p:spPr bwMode="auto">
            <a:xfrm rot="5400000">
              <a:off x="3606737" y="1827640"/>
              <a:ext cx="1322689" cy="1322688"/>
            </a:xfrm>
            <a:prstGeom prst="teardrop">
              <a:avLst/>
            </a:prstGeom>
            <a:solidFill>
              <a:srgbClr val="EF774D"/>
            </a:solidFill>
            <a:ln>
              <a:solidFill>
                <a:srgbClr val="EF774D"/>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49" name="泪滴形 48"/>
            <p:cNvSpPr/>
            <p:nvPr/>
          </p:nvSpPr>
          <p:spPr bwMode="auto">
            <a:xfrm rot="5400000">
              <a:off x="3632137" y="1761749"/>
              <a:ext cx="1322689" cy="1322688"/>
            </a:xfrm>
            <a:prstGeom prst="teardrop">
              <a:avLst/>
            </a:prstGeom>
            <a:solidFill>
              <a:schemeClr val="bg1"/>
            </a:solidFill>
            <a:ln>
              <a:solidFill>
                <a:srgbClr val="EF774D"/>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50" name="椭圆 49"/>
            <p:cNvSpPr/>
            <p:nvPr/>
          </p:nvSpPr>
          <p:spPr bwMode="auto">
            <a:xfrm>
              <a:off x="4739755" y="2837665"/>
              <a:ext cx="159278" cy="159278"/>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51" name="矩形 50"/>
            <p:cNvSpPr/>
            <p:nvPr/>
          </p:nvSpPr>
          <p:spPr>
            <a:xfrm>
              <a:off x="4930531" y="3054828"/>
              <a:ext cx="1278277" cy="1309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2" name="TextBox 3"/>
            <p:cNvSpPr txBox="1">
              <a:spLocks noChangeArrowheads="1"/>
            </p:cNvSpPr>
            <p:nvPr/>
          </p:nvSpPr>
          <p:spPr bwMode="auto">
            <a:xfrm>
              <a:off x="3805488" y="2230038"/>
              <a:ext cx="1075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a:spcBef>
                  <a:spcPct val="0"/>
                </a:spcBef>
                <a:buFontTx/>
                <a:buNone/>
              </a:pPr>
              <a:r>
                <a:rPr lang="en-US" altLang="zh-CN" sz="2400" dirty="0" smtClean="0">
                  <a:solidFill>
                    <a:prstClr val="black">
                      <a:lumMod val="50000"/>
                      <a:lumOff val="50000"/>
                    </a:prstClr>
                  </a:solidFill>
                  <a:latin typeface="微软雅黑" panose="020B0503020204020204" pitchFamily="34" charset="-122"/>
                  <a:ea typeface="微软雅黑" panose="020B0503020204020204" pitchFamily="34" charset="-122"/>
                </a:rPr>
                <a:t>16.7%</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6414266" y="1079140"/>
            <a:ext cx="2551198" cy="2545748"/>
            <a:chOff x="4513832" y="1614106"/>
            <a:chExt cx="2551198" cy="2545748"/>
          </a:xfrm>
        </p:grpSpPr>
        <p:sp>
          <p:nvSpPr>
            <p:cNvPr id="54" name="矩形 53"/>
            <p:cNvSpPr/>
            <p:nvPr/>
          </p:nvSpPr>
          <p:spPr>
            <a:xfrm>
              <a:off x="5786753" y="2850529"/>
              <a:ext cx="1278277" cy="1309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55" name="组合 54"/>
            <p:cNvGrpSpPr/>
            <p:nvPr/>
          </p:nvGrpSpPr>
          <p:grpSpPr>
            <a:xfrm>
              <a:off x="4513832" y="1614106"/>
              <a:ext cx="1332934" cy="1393670"/>
              <a:chOff x="4513832" y="1614106"/>
              <a:chExt cx="1332934" cy="1393670"/>
            </a:xfrm>
          </p:grpSpPr>
          <p:sp>
            <p:nvSpPr>
              <p:cNvPr id="62" name="泪滴形 61"/>
              <p:cNvSpPr/>
              <p:nvPr/>
            </p:nvSpPr>
            <p:spPr bwMode="auto">
              <a:xfrm rot="5400000">
                <a:off x="4513831" y="1681192"/>
                <a:ext cx="1326585" cy="1326584"/>
              </a:xfrm>
              <a:prstGeom prst="teardrop">
                <a:avLst/>
              </a:prstGeom>
              <a:solidFill>
                <a:srgbClr val="B54A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57" name="泪滴形 56"/>
              <p:cNvSpPr/>
              <p:nvPr/>
            </p:nvSpPr>
            <p:spPr bwMode="auto">
              <a:xfrm rot="5400000">
                <a:off x="4520181" y="1614107"/>
                <a:ext cx="1326585" cy="1326584"/>
              </a:xfrm>
              <a:prstGeom prst="teardrop">
                <a:avLst/>
              </a:prstGeom>
              <a:solidFill>
                <a:schemeClr val="bg1"/>
              </a:solidFill>
              <a:ln>
                <a:solidFill>
                  <a:srgbClr val="B54A4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58" name="TextBox 3"/>
              <p:cNvSpPr txBox="1">
                <a:spLocks noChangeArrowheads="1"/>
              </p:cNvSpPr>
              <p:nvPr/>
            </p:nvSpPr>
            <p:spPr bwMode="auto">
              <a:xfrm>
                <a:off x="4743468" y="2107629"/>
                <a:ext cx="1075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a:spcBef>
                    <a:spcPct val="0"/>
                  </a:spcBef>
                  <a:buFontTx/>
                  <a:buNone/>
                </a:pPr>
                <a:r>
                  <a:rPr lang="en-US" altLang="zh-CN" sz="2400" dirty="0" smtClean="0">
                    <a:solidFill>
                      <a:prstClr val="black">
                        <a:lumMod val="50000"/>
                        <a:lumOff val="50000"/>
                      </a:prstClr>
                    </a:solidFill>
                    <a:latin typeface="微软雅黑" panose="020B0503020204020204" pitchFamily="34" charset="-122"/>
                    <a:ea typeface="微软雅黑" panose="020B0503020204020204" pitchFamily="34" charset="-122"/>
                  </a:rPr>
                  <a:t>67.5%</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56" name="椭圆 55"/>
            <p:cNvSpPr/>
            <p:nvPr/>
          </p:nvSpPr>
          <p:spPr bwMode="auto">
            <a:xfrm>
              <a:off x="5624492" y="2684392"/>
              <a:ext cx="159278" cy="159278"/>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grpSp>
      <p:sp>
        <p:nvSpPr>
          <p:cNvPr id="59" name="Text Box 5"/>
          <p:cNvSpPr txBox="1">
            <a:spLocks noChangeArrowheads="1"/>
          </p:cNvSpPr>
          <p:nvPr/>
        </p:nvSpPr>
        <p:spPr bwMode="auto">
          <a:xfrm>
            <a:off x="228600" y="320959"/>
            <a:ext cx="3082274" cy="461665"/>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r>
              <a:rPr lang="zh-CN" altLang="en-US" sz="2400" dirty="0" smtClean="0">
                <a:solidFill>
                  <a:prstClr val="black">
                    <a:lumMod val="50000"/>
                    <a:lumOff val="50000"/>
                  </a:prstClr>
                </a:solidFill>
                <a:latin typeface="微软雅黑" panose="020B0503020204020204" pitchFamily="34" charset="-122"/>
                <a:ea typeface="微软雅黑" panose="020B0503020204020204" pitchFamily="34" charset="-122"/>
              </a:rPr>
              <a:t>行业机遇</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63" name="椭圆 62"/>
          <p:cNvSpPr/>
          <p:nvPr/>
        </p:nvSpPr>
        <p:spPr>
          <a:xfrm>
            <a:off x="228600" y="301228"/>
            <a:ext cx="526826" cy="526826"/>
          </a:xfrm>
          <a:prstGeom prst="ellipse">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7" name="Freeform 13"/>
          <p:cNvSpPr>
            <a:spLocks noEditPoints="1"/>
          </p:cNvSpPr>
          <p:nvPr/>
        </p:nvSpPr>
        <p:spPr bwMode="auto">
          <a:xfrm rot="931068">
            <a:off x="334566" y="405439"/>
            <a:ext cx="328202" cy="329237"/>
          </a:xfrm>
          <a:custGeom>
            <a:avLst/>
            <a:gdLst>
              <a:gd name="T0" fmla="*/ 239 w 462"/>
              <a:gd name="T1" fmla="*/ 0 h 463"/>
              <a:gd name="T2" fmla="*/ 223 w 462"/>
              <a:gd name="T3" fmla="*/ 1 h 463"/>
              <a:gd name="T4" fmla="*/ 231 w 462"/>
              <a:gd name="T5" fmla="*/ 463 h 463"/>
              <a:gd name="T6" fmla="*/ 239 w 462"/>
              <a:gd name="T7" fmla="*/ 1 h 463"/>
              <a:gd name="T8" fmla="*/ 88 w 462"/>
              <a:gd name="T9" fmla="*/ 239 h 463"/>
              <a:gd name="T10" fmla="*/ 37 w 462"/>
              <a:gd name="T11" fmla="*/ 325 h 463"/>
              <a:gd name="T12" fmla="*/ 239 w 462"/>
              <a:gd name="T13" fmla="*/ 122 h 463"/>
              <a:gd name="T14" fmla="*/ 340 w 462"/>
              <a:gd name="T15" fmla="*/ 122 h 463"/>
              <a:gd name="T16" fmla="*/ 346 w 462"/>
              <a:gd name="T17" fmla="*/ 137 h 463"/>
              <a:gd name="T18" fmla="*/ 239 w 462"/>
              <a:gd name="T19" fmla="*/ 223 h 463"/>
              <a:gd name="T20" fmla="*/ 346 w 462"/>
              <a:gd name="T21" fmla="*/ 137 h 463"/>
              <a:gd name="T22" fmla="*/ 223 w 462"/>
              <a:gd name="T23" fmla="*/ 122 h 463"/>
              <a:gd name="T24" fmla="*/ 223 w 462"/>
              <a:gd name="T25" fmla="*/ 17 h 463"/>
              <a:gd name="T26" fmla="*/ 223 w 462"/>
              <a:gd name="T27" fmla="*/ 223 h 463"/>
              <a:gd name="T28" fmla="*/ 117 w 462"/>
              <a:gd name="T29" fmla="*/ 137 h 463"/>
              <a:gd name="T30" fmla="*/ 88 w 462"/>
              <a:gd name="T31" fmla="*/ 223 h 463"/>
              <a:gd name="T32" fmla="*/ 37 w 462"/>
              <a:gd name="T33" fmla="*/ 137 h 463"/>
              <a:gd name="T34" fmla="*/ 88 w 462"/>
              <a:gd name="T35" fmla="*/ 223 h 463"/>
              <a:gd name="T36" fmla="*/ 223 w 462"/>
              <a:gd name="T37" fmla="*/ 239 h 463"/>
              <a:gd name="T38" fmla="*/ 116 w 462"/>
              <a:gd name="T39" fmla="*/ 325 h 463"/>
              <a:gd name="T40" fmla="*/ 223 w 462"/>
              <a:gd name="T41" fmla="*/ 341 h 463"/>
              <a:gd name="T42" fmla="*/ 122 w 462"/>
              <a:gd name="T43" fmla="*/ 341 h 463"/>
              <a:gd name="T44" fmla="*/ 239 w 462"/>
              <a:gd name="T45" fmla="*/ 446 h 463"/>
              <a:gd name="T46" fmla="*/ 341 w 462"/>
              <a:gd name="T47" fmla="*/ 341 h 463"/>
              <a:gd name="T48" fmla="*/ 239 w 462"/>
              <a:gd name="T49" fmla="*/ 325 h 463"/>
              <a:gd name="T50" fmla="*/ 358 w 462"/>
              <a:gd name="T51" fmla="*/ 239 h 463"/>
              <a:gd name="T52" fmla="*/ 239 w 462"/>
              <a:gd name="T53" fmla="*/ 325 h 463"/>
              <a:gd name="T54" fmla="*/ 446 w 462"/>
              <a:gd name="T55" fmla="*/ 239 h 463"/>
              <a:gd name="T56" fmla="*/ 362 w 462"/>
              <a:gd name="T57" fmla="*/ 325 h 463"/>
              <a:gd name="T58" fmla="*/ 374 w 462"/>
              <a:gd name="T59" fmla="*/ 223 h 463"/>
              <a:gd name="T60" fmla="*/ 425 w 462"/>
              <a:gd name="T61" fmla="*/ 137 h 463"/>
              <a:gd name="T62" fmla="*/ 374 w 462"/>
              <a:gd name="T63" fmla="*/ 223 h 463"/>
              <a:gd name="T64" fmla="*/ 357 w 462"/>
              <a:gd name="T65" fmla="*/ 122 h 463"/>
              <a:gd name="T66" fmla="*/ 416 w 462"/>
              <a:gd name="T67" fmla="*/ 122 h 463"/>
              <a:gd name="T68" fmla="*/ 105 w 462"/>
              <a:gd name="T69" fmla="*/ 122 h 463"/>
              <a:gd name="T70" fmla="*/ 165 w 462"/>
              <a:gd name="T71" fmla="*/ 27 h 463"/>
              <a:gd name="T72" fmla="*/ 105 w 462"/>
              <a:gd name="T73" fmla="*/ 341 h 463"/>
              <a:gd name="T74" fmla="*/ 46 w 462"/>
              <a:gd name="T75" fmla="*/ 341 h 463"/>
              <a:gd name="T76" fmla="*/ 357 w 462"/>
              <a:gd name="T77" fmla="*/ 341 h 463"/>
              <a:gd name="T78" fmla="*/ 297 w 462"/>
              <a:gd name="T79" fmla="*/ 436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2" h="463">
                <a:moveTo>
                  <a:pt x="239" y="1"/>
                </a:moveTo>
                <a:cubicBezTo>
                  <a:pt x="239" y="0"/>
                  <a:pt x="239" y="0"/>
                  <a:pt x="239" y="0"/>
                </a:cubicBezTo>
                <a:cubicBezTo>
                  <a:pt x="223" y="0"/>
                  <a:pt x="223" y="0"/>
                  <a:pt x="223" y="0"/>
                </a:cubicBezTo>
                <a:cubicBezTo>
                  <a:pt x="223" y="1"/>
                  <a:pt x="223" y="1"/>
                  <a:pt x="223" y="1"/>
                </a:cubicBezTo>
                <a:cubicBezTo>
                  <a:pt x="99" y="5"/>
                  <a:pt x="0" y="107"/>
                  <a:pt x="0" y="232"/>
                </a:cubicBezTo>
                <a:cubicBezTo>
                  <a:pt x="0" y="359"/>
                  <a:pt x="104" y="463"/>
                  <a:pt x="231" y="463"/>
                </a:cubicBezTo>
                <a:cubicBezTo>
                  <a:pt x="359" y="463"/>
                  <a:pt x="462" y="359"/>
                  <a:pt x="462" y="232"/>
                </a:cubicBezTo>
                <a:cubicBezTo>
                  <a:pt x="462" y="107"/>
                  <a:pt x="363" y="5"/>
                  <a:pt x="239" y="1"/>
                </a:cubicBezTo>
                <a:close/>
                <a:moveTo>
                  <a:pt x="16" y="239"/>
                </a:moveTo>
                <a:cubicBezTo>
                  <a:pt x="88" y="239"/>
                  <a:pt x="88" y="239"/>
                  <a:pt x="88" y="239"/>
                </a:cubicBezTo>
                <a:cubicBezTo>
                  <a:pt x="89" y="269"/>
                  <a:pt x="93" y="298"/>
                  <a:pt x="100" y="325"/>
                </a:cubicBezTo>
                <a:cubicBezTo>
                  <a:pt x="37" y="325"/>
                  <a:pt x="37" y="325"/>
                  <a:pt x="37" y="325"/>
                </a:cubicBezTo>
                <a:cubicBezTo>
                  <a:pt x="24" y="299"/>
                  <a:pt x="17" y="270"/>
                  <a:pt x="16" y="239"/>
                </a:cubicBezTo>
                <a:close/>
                <a:moveTo>
                  <a:pt x="239" y="122"/>
                </a:moveTo>
                <a:cubicBezTo>
                  <a:pt x="239" y="17"/>
                  <a:pt x="239" y="17"/>
                  <a:pt x="239" y="17"/>
                </a:cubicBezTo>
                <a:cubicBezTo>
                  <a:pt x="282" y="21"/>
                  <a:pt x="319" y="62"/>
                  <a:pt x="340" y="122"/>
                </a:cubicBezTo>
                <a:lnTo>
                  <a:pt x="239" y="122"/>
                </a:lnTo>
                <a:close/>
                <a:moveTo>
                  <a:pt x="346" y="137"/>
                </a:moveTo>
                <a:cubicBezTo>
                  <a:pt x="353" y="164"/>
                  <a:pt x="357" y="193"/>
                  <a:pt x="358" y="223"/>
                </a:cubicBezTo>
                <a:cubicBezTo>
                  <a:pt x="239" y="223"/>
                  <a:pt x="239" y="223"/>
                  <a:pt x="239" y="223"/>
                </a:cubicBezTo>
                <a:cubicBezTo>
                  <a:pt x="239" y="137"/>
                  <a:pt x="239" y="137"/>
                  <a:pt x="239" y="137"/>
                </a:cubicBezTo>
                <a:lnTo>
                  <a:pt x="346" y="137"/>
                </a:lnTo>
                <a:close/>
                <a:moveTo>
                  <a:pt x="223" y="17"/>
                </a:moveTo>
                <a:cubicBezTo>
                  <a:pt x="223" y="122"/>
                  <a:pt x="223" y="122"/>
                  <a:pt x="223" y="122"/>
                </a:cubicBezTo>
                <a:cubicBezTo>
                  <a:pt x="122" y="122"/>
                  <a:pt x="122" y="122"/>
                  <a:pt x="122" y="122"/>
                </a:cubicBezTo>
                <a:cubicBezTo>
                  <a:pt x="143" y="62"/>
                  <a:pt x="180" y="21"/>
                  <a:pt x="223" y="17"/>
                </a:cubicBezTo>
                <a:close/>
                <a:moveTo>
                  <a:pt x="223" y="137"/>
                </a:moveTo>
                <a:cubicBezTo>
                  <a:pt x="223" y="223"/>
                  <a:pt x="223" y="223"/>
                  <a:pt x="223" y="223"/>
                </a:cubicBezTo>
                <a:cubicBezTo>
                  <a:pt x="104" y="223"/>
                  <a:pt x="104" y="223"/>
                  <a:pt x="104" y="223"/>
                </a:cubicBezTo>
                <a:cubicBezTo>
                  <a:pt x="105" y="193"/>
                  <a:pt x="109" y="164"/>
                  <a:pt x="117" y="137"/>
                </a:cubicBezTo>
                <a:lnTo>
                  <a:pt x="223" y="137"/>
                </a:lnTo>
                <a:close/>
                <a:moveTo>
                  <a:pt x="88" y="223"/>
                </a:moveTo>
                <a:cubicBezTo>
                  <a:pt x="16" y="223"/>
                  <a:pt x="16" y="223"/>
                  <a:pt x="16" y="223"/>
                </a:cubicBezTo>
                <a:cubicBezTo>
                  <a:pt x="17" y="193"/>
                  <a:pt x="25" y="164"/>
                  <a:pt x="37" y="137"/>
                </a:cubicBezTo>
                <a:cubicBezTo>
                  <a:pt x="100" y="137"/>
                  <a:pt x="100" y="137"/>
                  <a:pt x="100" y="137"/>
                </a:cubicBezTo>
                <a:cubicBezTo>
                  <a:pt x="93" y="164"/>
                  <a:pt x="89" y="193"/>
                  <a:pt x="88" y="223"/>
                </a:cubicBezTo>
                <a:close/>
                <a:moveTo>
                  <a:pt x="104" y="239"/>
                </a:moveTo>
                <a:cubicBezTo>
                  <a:pt x="223" y="239"/>
                  <a:pt x="223" y="239"/>
                  <a:pt x="223" y="239"/>
                </a:cubicBezTo>
                <a:cubicBezTo>
                  <a:pt x="223" y="325"/>
                  <a:pt x="223" y="325"/>
                  <a:pt x="223" y="325"/>
                </a:cubicBezTo>
                <a:cubicBezTo>
                  <a:pt x="116" y="325"/>
                  <a:pt x="116" y="325"/>
                  <a:pt x="116" y="325"/>
                </a:cubicBezTo>
                <a:cubicBezTo>
                  <a:pt x="109" y="299"/>
                  <a:pt x="105" y="270"/>
                  <a:pt x="104" y="239"/>
                </a:cubicBezTo>
                <a:close/>
                <a:moveTo>
                  <a:pt x="223" y="341"/>
                </a:moveTo>
                <a:cubicBezTo>
                  <a:pt x="223" y="446"/>
                  <a:pt x="223" y="446"/>
                  <a:pt x="223" y="446"/>
                </a:cubicBezTo>
                <a:cubicBezTo>
                  <a:pt x="180" y="442"/>
                  <a:pt x="142" y="400"/>
                  <a:pt x="122" y="341"/>
                </a:cubicBezTo>
                <a:lnTo>
                  <a:pt x="223" y="341"/>
                </a:lnTo>
                <a:close/>
                <a:moveTo>
                  <a:pt x="239" y="446"/>
                </a:moveTo>
                <a:cubicBezTo>
                  <a:pt x="239" y="341"/>
                  <a:pt x="239" y="341"/>
                  <a:pt x="239" y="341"/>
                </a:cubicBezTo>
                <a:cubicBezTo>
                  <a:pt x="341" y="341"/>
                  <a:pt x="341" y="341"/>
                  <a:pt x="341" y="341"/>
                </a:cubicBezTo>
                <a:cubicBezTo>
                  <a:pt x="320" y="400"/>
                  <a:pt x="282" y="442"/>
                  <a:pt x="239" y="446"/>
                </a:cubicBezTo>
                <a:close/>
                <a:moveTo>
                  <a:pt x="239" y="325"/>
                </a:moveTo>
                <a:cubicBezTo>
                  <a:pt x="239" y="239"/>
                  <a:pt x="239" y="239"/>
                  <a:pt x="239" y="239"/>
                </a:cubicBezTo>
                <a:cubicBezTo>
                  <a:pt x="358" y="239"/>
                  <a:pt x="358" y="239"/>
                  <a:pt x="358" y="239"/>
                </a:cubicBezTo>
                <a:cubicBezTo>
                  <a:pt x="358" y="270"/>
                  <a:pt x="353" y="299"/>
                  <a:pt x="346" y="325"/>
                </a:cubicBezTo>
                <a:lnTo>
                  <a:pt x="239" y="325"/>
                </a:lnTo>
                <a:close/>
                <a:moveTo>
                  <a:pt x="374" y="239"/>
                </a:moveTo>
                <a:cubicBezTo>
                  <a:pt x="446" y="239"/>
                  <a:pt x="446" y="239"/>
                  <a:pt x="446" y="239"/>
                </a:cubicBezTo>
                <a:cubicBezTo>
                  <a:pt x="445" y="270"/>
                  <a:pt x="438" y="299"/>
                  <a:pt x="425" y="325"/>
                </a:cubicBezTo>
                <a:cubicBezTo>
                  <a:pt x="362" y="325"/>
                  <a:pt x="362" y="325"/>
                  <a:pt x="362" y="325"/>
                </a:cubicBezTo>
                <a:cubicBezTo>
                  <a:pt x="369" y="298"/>
                  <a:pt x="373" y="269"/>
                  <a:pt x="374" y="239"/>
                </a:cubicBezTo>
                <a:close/>
                <a:moveTo>
                  <a:pt x="374" y="223"/>
                </a:moveTo>
                <a:cubicBezTo>
                  <a:pt x="373" y="193"/>
                  <a:pt x="369" y="164"/>
                  <a:pt x="362" y="137"/>
                </a:cubicBezTo>
                <a:cubicBezTo>
                  <a:pt x="425" y="137"/>
                  <a:pt x="425" y="137"/>
                  <a:pt x="425" y="137"/>
                </a:cubicBezTo>
                <a:cubicBezTo>
                  <a:pt x="437" y="164"/>
                  <a:pt x="445" y="193"/>
                  <a:pt x="446" y="223"/>
                </a:cubicBezTo>
                <a:lnTo>
                  <a:pt x="374" y="223"/>
                </a:lnTo>
                <a:close/>
                <a:moveTo>
                  <a:pt x="416" y="122"/>
                </a:moveTo>
                <a:cubicBezTo>
                  <a:pt x="357" y="122"/>
                  <a:pt x="357" y="122"/>
                  <a:pt x="357" y="122"/>
                </a:cubicBezTo>
                <a:cubicBezTo>
                  <a:pt x="343" y="81"/>
                  <a:pt x="323" y="48"/>
                  <a:pt x="297" y="27"/>
                </a:cubicBezTo>
                <a:cubicBezTo>
                  <a:pt x="347" y="43"/>
                  <a:pt x="390" y="77"/>
                  <a:pt x="416" y="122"/>
                </a:cubicBezTo>
                <a:close/>
                <a:moveTo>
                  <a:pt x="165" y="27"/>
                </a:moveTo>
                <a:cubicBezTo>
                  <a:pt x="140" y="48"/>
                  <a:pt x="119" y="81"/>
                  <a:pt x="105" y="122"/>
                </a:cubicBezTo>
                <a:cubicBezTo>
                  <a:pt x="46" y="122"/>
                  <a:pt x="46" y="122"/>
                  <a:pt x="46" y="122"/>
                </a:cubicBezTo>
                <a:cubicBezTo>
                  <a:pt x="73" y="77"/>
                  <a:pt x="115" y="43"/>
                  <a:pt x="165" y="27"/>
                </a:cubicBezTo>
                <a:close/>
                <a:moveTo>
                  <a:pt x="46" y="341"/>
                </a:moveTo>
                <a:cubicBezTo>
                  <a:pt x="105" y="341"/>
                  <a:pt x="105" y="341"/>
                  <a:pt x="105" y="341"/>
                </a:cubicBezTo>
                <a:cubicBezTo>
                  <a:pt x="119" y="381"/>
                  <a:pt x="140" y="415"/>
                  <a:pt x="165" y="436"/>
                </a:cubicBezTo>
                <a:cubicBezTo>
                  <a:pt x="114" y="420"/>
                  <a:pt x="72" y="386"/>
                  <a:pt x="46" y="341"/>
                </a:cubicBezTo>
                <a:close/>
                <a:moveTo>
                  <a:pt x="297" y="436"/>
                </a:moveTo>
                <a:cubicBezTo>
                  <a:pt x="323" y="415"/>
                  <a:pt x="344" y="381"/>
                  <a:pt x="357" y="341"/>
                </a:cubicBezTo>
                <a:cubicBezTo>
                  <a:pt x="417" y="341"/>
                  <a:pt x="417" y="341"/>
                  <a:pt x="417" y="341"/>
                </a:cubicBezTo>
                <a:cubicBezTo>
                  <a:pt x="390" y="386"/>
                  <a:pt x="348" y="420"/>
                  <a:pt x="297" y="436"/>
                </a:cubicBezTo>
                <a:close/>
              </a:path>
            </a:pathLst>
          </a:cu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Tree>
    <p:extLst>
      <p:ext uri="{BB962C8B-B14F-4D97-AF65-F5344CB8AC3E}">
        <p14:creationId xmlns:p14="http://schemas.microsoft.com/office/powerpoint/2010/main" val="224333992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1"/>
                                        </p:tgtEl>
                                      </p:cBhvr>
                                    </p:animEffect>
                                    <p:animScale>
                                      <p:cBhvr>
                                        <p:cTn id="7" dur="250" autoRev="1" fill="hold"/>
                                        <p:tgtEl>
                                          <p:spTgt spid="41"/>
                                        </p:tgtEl>
                                      </p:cBhvr>
                                      <p:by x="105000" y="105000"/>
                                    </p:animScale>
                                  </p:childTnLst>
                                </p:cTn>
                              </p:par>
                              <p:par>
                                <p:cTn id="8" presetID="26" presetClass="emph" presetSubtype="0" fill="hold" nodeType="withEffect">
                                  <p:stCondLst>
                                    <p:cond delay="250"/>
                                  </p:stCondLst>
                                  <p:childTnLst>
                                    <p:animEffect transition="out" filter="fade">
                                      <p:cBhvr>
                                        <p:cTn id="9" dur="500" tmFilter="0, 0; .2, .5; .8, .5; 1, 0"/>
                                        <p:tgtEl>
                                          <p:spTgt spid="48"/>
                                        </p:tgtEl>
                                      </p:cBhvr>
                                    </p:animEffect>
                                    <p:animScale>
                                      <p:cBhvr>
                                        <p:cTn id="10" dur="250" autoRev="1" fill="hold"/>
                                        <p:tgtEl>
                                          <p:spTgt spid="48"/>
                                        </p:tgtEl>
                                      </p:cBhvr>
                                      <p:by x="105000" y="105000"/>
                                    </p:animScale>
                                  </p:childTnLst>
                                </p:cTn>
                              </p:par>
                              <p:par>
                                <p:cTn id="11" presetID="26" presetClass="emph" presetSubtype="0" fill="hold" nodeType="withEffect">
                                  <p:stCondLst>
                                    <p:cond delay="500"/>
                                  </p:stCondLst>
                                  <p:childTnLst>
                                    <p:animEffect transition="out" filter="fade">
                                      <p:cBhvr>
                                        <p:cTn id="12" dur="500" tmFilter="0, 0; .2, .5; .8, .5; 1, 0"/>
                                        <p:tgtEl>
                                          <p:spTgt spid="35"/>
                                        </p:tgtEl>
                                      </p:cBhvr>
                                    </p:animEffect>
                                    <p:animScale>
                                      <p:cBhvr>
                                        <p:cTn id="13" dur="250" autoRev="1" fill="hold"/>
                                        <p:tgtEl>
                                          <p:spTgt spid="35"/>
                                        </p:tgtEl>
                                      </p:cBhvr>
                                      <p:by x="105000" y="105000"/>
                                    </p:animScale>
                                  </p:childTnLst>
                                </p:cTn>
                              </p:par>
                              <p:par>
                                <p:cTn id="14" presetID="26" presetClass="emph" presetSubtype="0" fill="hold" nodeType="withEffect">
                                  <p:stCondLst>
                                    <p:cond delay="750"/>
                                  </p:stCondLst>
                                  <p:childTnLst>
                                    <p:animEffect transition="out" filter="fade">
                                      <p:cBhvr>
                                        <p:cTn id="15" dur="500" tmFilter="0, 0; .2, .5; .8, .5; 1, 0"/>
                                        <p:tgtEl>
                                          <p:spTgt spid="53"/>
                                        </p:tgtEl>
                                      </p:cBhvr>
                                    </p:animEffect>
                                    <p:animScale>
                                      <p:cBhvr>
                                        <p:cTn id="16" dur="250" autoRev="1" fill="hold"/>
                                        <p:tgtEl>
                                          <p:spTgt spid="53"/>
                                        </p:tgtEl>
                                      </p:cBhvr>
                                      <p:by x="105000" y="105000"/>
                                    </p:animScale>
                                  </p:childTnLst>
                                </p:cTn>
                              </p:par>
                              <p:par>
                                <p:cTn id="17" presetID="10"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824830" y="1095695"/>
            <a:ext cx="681030" cy="683968"/>
            <a:chOff x="1545127" y="2063315"/>
            <a:chExt cx="616182" cy="615981"/>
          </a:xfrm>
        </p:grpSpPr>
        <p:sp>
          <p:nvSpPr>
            <p:cNvPr id="41" name="椭圆 40"/>
            <p:cNvSpPr/>
            <p:nvPr/>
          </p:nvSpPr>
          <p:spPr bwMode="auto">
            <a:xfrm>
              <a:off x="1545127" y="2063315"/>
              <a:ext cx="616182" cy="615981"/>
            </a:xfrm>
            <a:prstGeom prst="ellipse">
              <a:avLst/>
            </a:prstGeom>
            <a:solidFill>
              <a:srgbClr val="49C1B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grpSp>
          <p:nvGrpSpPr>
            <p:cNvPr id="42" name="组合 41"/>
            <p:cNvGrpSpPr/>
            <p:nvPr/>
          </p:nvGrpSpPr>
          <p:grpSpPr bwMode="auto">
            <a:xfrm>
              <a:off x="1689964" y="2176582"/>
              <a:ext cx="326508" cy="322411"/>
              <a:chOff x="1714500" y="614363"/>
              <a:chExt cx="649288" cy="641351"/>
            </a:xfrm>
            <a:solidFill>
              <a:srgbClr val="70D0F3"/>
            </a:solidFill>
          </p:grpSpPr>
          <p:sp>
            <p:nvSpPr>
              <p:cNvPr id="43" name="Freeform 18"/>
              <p:cNvSpPr>
                <a:spLocks/>
              </p:cNvSpPr>
              <p:nvPr/>
            </p:nvSpPr>
            <p:spPr bwMode="auto">
              <a:xfrm>
                <a:off x="1951038" y="928688"/>
                <a:ext cx="176213" cy="161925"/>
              </a:xfrm>
              <a:custGeom>
                <a:avLst/>
                <a:gdLst>
                  <a:gd name="T0" fmla="*/ 43 w 47"/>
                  <a:gd name="T1" fmla="*/ 43 h 43"/>
                  <a:gd name="T2" fmla="*/ 40 w 47"/>
                  <a:gd name="T3" fmla="*/ 43 h 43"/>
                  <a:gd name="T4" fmla="*/ 24 w 47"/>
                  <a:gd name="T5" fmla="*/ 31 h 43"/>
                  <a:gd name="T6" fmla="*/ 23 w 47"/>
                  <a:gd name="T7" fmla="*/ 31 h 43"/>
                  <a:gd name="T8" fmla="*/ 23 w 47"/>
                  <a:gd name="T9" fmla="*/ 31 h 43"/>
                  <a:gd name="T10" fmla="*/ 6 w 47"/>
                  <a:gd name="T11" fmla="*/ 43 h 43"/>
                  <a:gd name="T12" fmla="*/ 4 w 47"/>
                  <a:gd name="T13" fmla="*/ 43 h 43"/>
                  <a:gd name="T14" fmla="*/ 1 w 47"/>
                  <a:gd name="T15" fmla="*/ 41 h 43"/>
                  <a:gd name="T16" fmla="*/ 0 w 47"/>
                  <a:gd name="T17" fmla="*/ 38 h 43"/>
                  <a:gd name="T18" fmla="*/ 2 w 47"/>
                  <a:gd name="T19" fmla="*/ 36 h 43"/>
                  <a:gd name="T20" fmla="*/ 19 w 47"/>
                  <a:gd name="T21" fmla="*/ 24 h 43"/>
                  <a:gd name="T22" fmla="*/ 19 w 47"/>
                  <a:gd name="T23" fmla="*/ 23 h 43"/>
                  <a:gd name="T24" fmla="*/ 19 w 47"/>
                  <a:gd name="T25" fmla="*/ 4 h 43"/>
                  <a:gd name="T26" fmla="*/ 23 w 47"/>
                  <a:gd name="T27" fmla="*/ 0 h 43"/>
                  <a:gd name="T28" fmla="*/ 27 w 47"/>
                  <a:gd name="T29" fmla="*/ 4 h 43"/>
                  <a:gd name="T30" fmla="*/ 27 w 47"/>
                  <a:gd name="T31" fmla="*/ 23 h 43"/>
                  <a:gd name="T32" fmla="*/ 28 w 47"/>
                  <a:gd name="T33" fmla="*/ 24 h 43"/>
                  <a:gd name="T34" fmla="*/ 45 w 47"/>
                  <a:gd name="T35" fmla="*/ 36 h 43"/>
                  <a:gd name="T36" fmla="*/ 46 w 47"/>
                  <a:gd name="T37" fmla="*/ 38 h 43"/>
                  <a:gd name="T38" fmla="*/ 46 w 47"/>
                  <a:gd name="T39" fmla="*/ 41 h 43"/>
                  <a:gd name="T40" fmla="*/ 43 w 47"/>
                  <a:gd name="T4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43">
                    <a:moveTo>
                      <a:pt x="43" y="43"/>
                    </a:moveTo>
                    <a:cubicBezTo>
                      <a:pt x="42" y="43"/>
                      <a:pt x="41" y="43"/>
                      <a:pt x="40" y="43"/>
                    </a:cubicBezTo>
                    <a:cubicBezTo>
                      <a:pt x="24" y="31"/>
                      <a:pt x="24" y="31"/>
                      <a:pt x="24" y="31"/>
                    </a:cubicBezTo>
                    <a:cubicBezTo>
                      <a:pt x="24" y="31"/>
                      <a:pt x="24" y="31"/>
                      <a:pt x="23" y="31"/>
                    </a:cubicBezTo>
                    <a:cubicBezTo>
                      <a:pt x="23" y="31"/>
                      <a:pt x="23" y="31"/>
                      <a:pt x="23" y="31"/>
                    </a:cubicBezTo>
                    <a:cubicBezTo>
                      <a:pt x="6" y="43"/>
                      <a:pt x="6" y="43"/>
                      <a:pt x="6" y="43"/>
                    </a:cubicBezTo>
                    <a:cubicBezTo>
                      <a:pt x="6" y="43"/>
                      <a:pt x="5" y="43"/>
                      <a:pt x="4" y="43"/>
                    </a:cubicBezTo>
                    <a:cubicBezTo>
                      <a:pt x="3" y="43"/>
                      <a:pt x="2" y="42"/>
                      <a:pt x="1" y="41"/>
                    </a:cubicBezTo>
                    <a:cubicBezTo>
                      <a:pt x="0" y="40"/>
                      <a:pt x="0" y="39"/>
                      <a:pt x="0" y="38"/>
                    </a:cubicBezTo>
                    <a:cubicBezTo>
                      <a:pt x="1" y="37"/>
                      <a:pt x="1" y="36"/>
                      <a:pt x="2" y="36"/>
                    </a:cubicBezTo>
                    <a:cubicBezTo>
                      <a:pt x="19" y="24"/>
                      <a:pt x="19" y="24"/>
                      <a:pt x="19" y="24"/>
                    </a:cubicBezTo>
                    <a:cubicBezTo>
                      <a:pt x="19" y="24"/>
                      <a:pt x="19" y="24"/>
                      <a:pt x="19" y="23"/>
                    </a:cubicBezTo>
                    <a:cubicBezTo>
                      <a:pt x="19" y="4"/>
                      <a:pt x="19" y="4"/>
                      <a:pt x="19" y="4"/>
                    </a:cubicBezTo>
                    <a:cubicBezTo>
                      <a:pt x="19" y="1"/>
                      <a:pt x="21" y="0"/>
                      <a:pt x="23" y="0"/>
                    </a:cubicBezTo>
                    <a:cubicBezTo>
                      <a:pt x="25" y="0"/>
                      <a:pt x="27" y="1"/>
                      <a:pt x="27" y="4"/>
                    </a:cubicBezTo>
                    <a:cubicBezTo>
                      <a:pt x="27" y="23"/>
                      <a:pt x="27" y="23"/>
                      <a:pt x="27" y="23"/>
                    </a:cubicBezTo>
                    <a:cubicBezTo>
                      <a:pt x="27" y="24"/>
                      <a:pt x="27" y="24"/>
                      <a:pt x="28" y="24"/>
                    </a:cubicBezTo>
                    <a:cubicBezTo>
                      <a:pt x="45" y="36"/>
                      <a:pt x="45" y="36"/>
                      <a:pt x="45" y="36"/>
                    </a:cubicBezTo>
                    <a:cubicBezTo>
                      <a:pt x="46" y="36"/>
                      <a:pt x="46" y="37"/>
                      <a:pt x="46" y="38"/>
                    </a:cubicBezTo>
                    <a:cubicBezTo>
                      <a:pt x="47" y="39"/>
                      <a:pt x="46" y="40"/>
                      <a:pt x="46" y="41"/>
                    </a:cubicBezTo>
                    <a:cubicBezTo>
                      <a:pt x="45" y="42"/>
                      <a:pt x="44" y="43"/>
                      <a:pt x="43" y="43"/>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sp>
            <p:nvSpPr>
              <p:cNvPr id="44" name="Freeform 19"/>
              <p:cNvSpPr>
                <a:spLocks/>
              </p:cNvSpPr>
              <p:nvPr/>
            </p:nvSpPr>
            <p:spPr bwMode="auto">
              <a:xfrm>
                <a:off x="1917700" y="757238"/>
                <a:ext cx="239713" cy="138113"/>
              </a:xfrm>
              <a:custGeom>
                <a:avLst/>
                <a:gdLst>
                  <a:gd name="T0" fmla="*/ 51 w 64"/>
                  <a:gd name="T1" fmla="*/ 0 h 37"/>
                  <a:gd name="T2" fmla="*/ 46 w 64"/>
                  <a:gd name="T3" fmla="*/ 0 h 37"/>
                  <a:gd name="T4" fmla="*/ 36 w 64"/>
                  <a:gd name="T5" fmla="*/ 31 h 37"/>
                  <a:gd name="T6" fmla="*/ 35 w 64"/>
                  <a:gd name="T7" fmla="*/ 3 h 37"/>
                  <a:gd name="T8" fmla="*/ 29 w 64"/>
                  <a:gd name="T9" fmla="*/ 3 h 37"/>
                  <a:gd name="T10" fmla="*/ 28 w 64"/>
                  <a:gd name="T11" fmla="*/ 31 h 37"/>
                  <a:gd name="T12" fmla="*/ 19 w 64"/>
                  <a:gd name="T13" fmla="*/ 0 h 37"/>
                  <a:gd name="T14" fmla="*/ 14 w 64"/>
                  <a:gd name="T15" fmla="*/ 0 h 37"/>
                  <a:gd name="T16" fmla="*/ 2 w 64"/>
                  <a:gd name="T17" fmla="*/ 11 h 37"/>
                  <a:gd name="T18" fmla="*/ 0 w 64"/>
                  <a:gd name="T19" fmla="*/ 37 h 37"/>
                  <a:gd name="T20" fmla="*/ 14 w 64"/>
                  <a:gd name="T21" fmla="*/ 37 h 37"/>
                  <a:gd name="T22" fmla="*/ 20 w 64"/>
                  <a:gd name="T23" fmla="*/ 37 h 37"/>
                  <a:gd name="T24" fmla="*/ 28 w 64"/>
                  <a:gd name="T25" fmla="*/ 37 h 37"/>
                  <a:gd name="T26" fmla="*/ 29 w 64"/>
                  <a:gd name="T27" fmla="*/ 37 h 37"/>
                  <a:gd name="T28" fmla="*/ 35 w 64"/>
                  <a:gd name="T29" fmla="*/ 37 h 37"/>
                  <a:gd name="T30" fmla="*/ 37 w 64"/>
                  <a:gd name="T31" fmla="*/ 37 h 37"/>
                  <a:gd name="T32" fmla="*/ 45 w 64"/>
                  <a:gd name="T33" fmla="*/ 37 h 37"/>
                  <a:gd name="T34" fmla="*/ 51 w 64"/>
                  <a:gd name="T35" fmla="*/ 37 h 37"/>
                  <a:gd name="T36" fmla="*/ 64 w 64"/>
                  <a:gd name="T37" fmla="*/ 37 h 37"/>
                  <a:gd name="T38" fmla="*/ 63 w 64"/>
                  <a:gd name="T39" fmla="*/ 11 h 37"/>
                  <a:gd name="T40" fmla="*/ 51 w 64"/>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37">
                    <a:moveTo>
                      <a:pt x="51" y="0"/>
                    </a:moveTo>
                    <a:cubicBezTo>
                      <a:pt x="46" y="0"/>
                      <a:pt x="46" y="0"/>
                      <a:pt x="46" y="0"/>
                    </a:cubicBezTo>
                    <a:cubicBezTo>
                      <a:pt x="36" y="31"/>
                      <a:pt x="36" y="31"/>
                      <a:pt x="36" y="31"/>
                    </a:cubicBezTo>
                    <a:cubicBezTo>
                      <a:pt x="35" y="3"/>
                      <a:pt x="35" y="3"/>
                      <a:pt x="35" y="3"/>
                    </a:cubicBezTo>
                    <a:cubicBezTo>
                      <a:pt x="29" y="3"/>
                      <a:pt x="29" y="3"/>
                      <a:pt x="29" y="3"/>
                    </a:cubicBezTo>
                    <a:cubicBezTo>
                      <a:pt x="28" y="31"/>
                      <a:pt x="28" y="31"/>
                      <a:pt x="28" y="31"/>
                    </a:cubicBezTo>
                    <a:cubicBezTo>
                      <a:pt x="19" y="0"/>
                      <a:pt x="19" y="0"/>
                      <a:pt x="19" y="0"/>
                    </a:cubicBezTo>
                    <a:cubicBezTo>
                      <a:pt x="14" y="0"/>
                      <a:pt x="14" y="0"/>
                      <a:pt x="14" y="0"/>
                    </a:cubicBezTo>
                    <a:cubicBezTo>
                      <a:pt x="7" y="0"/>
                      <a:pt x="2" y="5"/>
                      <a:pt x="2" y="11"/>
                    </a:cubicBezTo>
                    <a:cubicBezTo>
                      <a:pt x="0" y="37"/>
                      <a:pt x="0" y="37"/>
                      <a:pt x="0" y="37"/>
                    </a:cubicBezTo>
                    <a:cubicBezTo>
                      <a:pt x="14" y="37"/>
                      <a:pt x="14" y="37"/>
                      <a:pt x="14" y="37"/>
                    </a:cubicBezTo>
                    <a:cubicBezTo>
                      <a:pt x="20" y="37"/>
                      <a:pt x="20" y="37"/>
                      <a:pt x="20" y="37"/>
                    </a:cubicBezTo>
                    <a:cubicBezTo>
                      <a:pt x="28" y="37"/>
                      <a:pt x="28" y="37"/>
                      <a:pt x="28" y="37"/>
                    </a:cubicBezTo>
                    <a:cubicBezTo>
                      <a:pt x="29" y="37"/>
                      <a:pt x="29" y="37"/>
                      <a:pt x="29" y="37"/>
                    </a:cubicBezTo>
                    <a:cubicBezTo>
                      <a:pt x="35" y="37"/>
                      <a:pt x="35" y="37"/>
                      <a:pt x="35" y="37"/>
                    </a:cubicBezTo>
                    <a:cubicBezTo>
                      <a:pt x="37" y="37"/>
                      <a:pt x="37" y="37"/>
                      <a:pt x="37" y="37"/>
                    </a:cubicBezTo>
                    <a:cubicBezTo>
                      <a:pt x="45" y="37"/>
                      <a:pt x="45" y="37"/>
                      <a:pt x="45" y="37"/>
                    </a:cubicBezTo>
                    <a:cubicBezTo>
                      <a:pt x="51" y="37"/>
                      <a:pt x="51" y="37"/>
                      <a:pt x="51" y="37"/>
                    </a:cubicBezTo>
                    <a:cubicBezTo>
                      <a:pt x="64" y="37"/>
                      <a:pt x="64" y="37"/>
                      <a:pt x="64" y="37"/>
                    </a:cubicBezTo>
                    <a:cubicBezTo>
                      <a:pt x="63" y="11"/>
                      <a:pt x="63" y="11"/>
                      <a:pt x="63" y="11"/>
                    </a:cubicBezTo>
                    <a:cubicBezTo>
                      <a:pt x="63" y="5"/>
                      <a:pt x="58" y="0"/>
                      <a:pt x="51"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sp>
            <p:nvSpPr>
              <p:cNvPr id="45" name="Oval 20"/>
              <p:cNvSpPr>
                <a:spLocks noChangeArrowheads="1"/>
              </p:cNvSpPr>
              <p:nvPr/>
            </p:nvSpPr>
            <p:spPr bwMode="auto">
              <a:xfrm>
                <a:off x="1976438" y="614363"/>
                <a:ext cx="123825" cy="12382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sp>
            <p:nvSpPr>
              <p:cNvPr id="46" name="Freeform 21"/>
              <p:cNvSpPr>
                <a:spLocks/>
              </p:cNvSpPr>
              <p:nvPr/>
            </p:nvSpPr>
            <p:spPr bwMode="auto">
              <a:xfrm>
                <a:off x="1714500" y="1117601"/>
                <a:ext cx="239713" cy="138113"/>
              </a:xfrm>
              <a:custGeom>
                <a:avLst/>
                <a:gdLst>
                  <a:gd name="T0" fmla="*/ 50 w 64"/>
                  <a:gd name="T1" fmla="*/ 0 h 37"/>
                  <a:gd name="T2" fmla="*/ 45 w 64"/>
                  <a:gd name="T3" fmla="*/ 0 h 37"/>
                  <a:gd name="T4" fmla="*/ 36 w 64"/>
                  <a:gd name="T5" fmla="*/ 31 h 37"/>
                  <a:gd name="T6" fmla="*/ 34 w 64"/>
                  <a:gd name="T7" fmla="*/ 3 h 37"/>
                  <a:gd name="T8" fmla="*/ 29 w 64"/>
                  <a:gd name="T9" fmla="*/ 3 h 37"/>
                  <a:gd name="T10" fmla="*/ 28 w 64"/>
                  <a:gd name="T11" fmla="*/ 31 h 37"/>
                  <a:gd name="T12" fmla="*/ 18 w 64"/>
                  <a:gd name="T13" fmla="*/ 0 h 37"/>
                  <a:gd name="T14" fmla="*/ 13 w 64"/>
                  <a:gd name="T15" fmla="*/ 0 h 37"/>
                  <a:gd name="T16" fmla="*/ 1 w 64"/>
                  <a:gd name="T17" fmla="*/ 11 h 37"/>
                  <a:gd name="T18" fmla="*/ 0 w 64"/>
                  <a:gd name="T19" fmla="*/ 37 h 37"/>
                  <a:gd name="T20" fmla="*/ 13 w 64"/>
                  <a:gd name="T21" fmla="*/ 37 h 37"/>
                  <a:gd name="T22" fmla="*/ 19 w 64"/>
                  <a:gd name="T23" fmla="*/ 37 h 37"/>
                  <a:gd name="T24" fmla="*/ 27 w 64"/>
                  <a:gd name="T25" fmla="*/ 37 h 37"/>
                  <a:gd name="T26" fmla="*/ 29 w 64"/>
                  <a:gd name="T27" fmla="*/ 37 h 37"/>
                  <a:gd name="T28" fmla="*/ 35 w 64"/>
                  <a:gd name="T29" fmla="*/ 37 h 37"/>
                  <a:gd name="T30" fmla="*/ 36 w 64"/>
                  <a:gd name="T31" fmla="*/ 37 h 37"/>
                  <a:gd name="T32" fmla="*/ 44 w 64"/>
                  <a:gd name="T33" fmla="*/ 37 h 37"/>
                  <a:gd name="T34" fmla="*/ 50 w 64"/>
                  <a:gd name="T35" fmla="*/ 37 h 37"/>
                  <a:gd name="T36" fmla="*/ 64 w 64"/>
                  <a:gd name="T37" fmla="*/ 37 h 37"/>
                  <a:gd name="T38" fmla="*/ 62 w 64"/>
                  <a:gd name="T39" fmla="*/ 11 h 37"/>
                  <a:gd name="T40" fmla="*/ 50 w 64"/>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37">
                    <a:moveTo>
                      <a:pt x="50" y="0"/>
                    </a:moveTo>
                    <a:cubicBezTo>
                      <a:pt x="45" y="0"/>
                      <a:pt x="45" y="0"/>
                      <a:pt x="45" y="0"/>
                    </a:cubicBezTo>
                    <a:cubicBezTo>
                      <a:pt x="36" y="31"/>
                      <a:pt x="36" y="31"/>
                      <a:pt x="36" y="31"/>
                    </a:cubicBezTo>
                    <a:cubicBezTo>
                      <a:pt x="34" y="3"/>
                      <a:pt x="34" y="3"/>
                      <a:pt x="34" y="3"/>
                    </a:cubicBezTo>
                    <a:cubicBezTo>
                      <a:pt x="29" y="3"/>
                      <a:pt x="29" y="3"/>
                      <a:pt x="29" y="3"/>
                    </a:cubicBezTo>
                    <a:cubicBezTo>
                      <a:pt x="28" y="31"/>
                      <a:pt x="28" y="31"/>
                      <a:pt x="28" y="31"/>
                    </a:cubicBezTo>
                    <a:cubicBezTo>
                      <a:pt x="18" y="0"/>
                      <a:pt x="18" y="0"/>
                      <a:pt x="18" y="0"/>
                    </a:cubicBezTo>
                    <a:cubicBezTo>
                      <a:pt x="13" y="0"/>
                      <a:pt x="13" y="0"/>
                      <a:pt x="13" y="0"/>
                    </a:cubicBezTo>
                    <a:cubicBezTo>
                      <a:pt x="6" y="0"/>
                      <a:pt x="1" y="5"/>
                      <a:pt x="1" y="11"/>
                    </a:cubicBezTo>
                    <a:cubicBezTo>
                      <a:pt x="0" y="37"/>
                      <a:pt x="0" y="37"/>
                      <a:pt x="0" y="37"/>
                    </a:cubicBezTo>
                    <a:cubicBezTo>
                      <a:pt x="13" y="37"/>
                      <a:pt x="13" y="37"/>
                      <a:pt x="13" y="37"/>
                    </a:cubicBezTo>
                    <a:cubicBezTo>
                      <a:pt x="19" y="37"/>
                      <a:pt x="19" y="37"/>
                      <a:pt x="19" y="37"/>
                    </a:cubicBezTo>
                    <a:cubicBezTo>
                      <a:pt x="27" y="37"/>
                      <a:pt x="27" y="37"/>
                      <a:pt x="27" y="37"/>
                    </a:cubicBezTo>
                    <a:cubicBezTo>
                      <a:pt x="29" y="37"/>
                      <a:pt x="29" y="37"/>
                      <a:pt x="29" y="37"/>
                    </a:cubicBezTo>
                    <a:cubicBezTo>
                      <a:pt x="35" y="37"/>
                      <a:pt x="35" y="37"/>
                      <a:pt x="35" y="37"/>
                    </a:cubicBezTo>
                    <a:cubicBezTo>
                      <a:pt x="36" y="37"/>
                      <a:pt x="36" y="37"/>
                      <a:pt x="36" y="37"/>
                    </a:cubicBezTo>
                    <a:cubicBezTo>
                      <a:pt x="44" y="37"/>
                      <a:pt x="44" y="37"/>
                      <a:pt x="44" y="37"/>
                    </a:cubicBezTo>
                    <a:cubicBezTo>
                      <a:pt x="50" y="37"/>
                      <a:pt x="50" y="37"/>
                      <a:pt x="50" y="37"/>
                    </a:cubicBezTo>
                    <a:cubicBezTo>
                      <a:pt x="64" y="37"/>
                      <a:pt x="64" y="37"/>
                      <a:pt x="64" y="37"/>
                    </a:cubicBezTo>
                    <a:cubicBezTo>
                      <a:pt x="62" y="11"/>
                      <a:pt x="62" y="11"/>
                      <a:pt x="62" y="11"/>
                    </a:cubicBezTo>
                    <a:cubicBezTo>
                      <a:pt x="62" y="5"/>
                      <a:pt x="57" y="0"/>
                      <a:pt x="5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sp>
            <p:nvSpPr>
              <p:cNvPr id="49" name="Oval 22"/>
              <p:cNvSpPr>
                <a:spLocks noChangeArrowheads="1"/>
              </p:cNvSpPr>
              <p:nvPr/>
            </p:nvSpPr>
            <p:spPr bwMode="auto">
              <a:xfrm>
                <a:off x="1770063" y="969963"/>
                <a:ext cx="123825" cy="128588"/>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sp>
            <p:nvSpPr>
              <p:cNvPr id="50" name="Freeform 23"/>
              <p:cNvSpPr>
                <a:spLocks/>
              </p:cNvSpPr>
              <p:nvPr/>
            </p:nvSpPr>
            <p:spPr bwMode="auto">
              <a:xfrm>
                <a:off x="2122488" y="1117601"/>
                <a:ext cx="241300" cy="138113"/>
              </a:xfrm>
              <a:custGeom>
                <a:avLst/>
                <a:gdLst>
                  <a:gd name="T0" fmla="*/ 51 w 64"/>
                  <a:gd name="T1" fmla="*/ 0 h 37"/>
                  <a:gd name="T2" fmla="*/ 46 w 64"/>
                  <a:gd name="T3" fmla="*/ 0 h 37"/>
                  <a:gd name="T4" fmla="*/ 36 w 64"/>
                  <a:gd name="T5" fmla="*/ 31 h 37"/>
                  <a:gd name="T6" fmla="*/ 35 w 64"/>
                  <a:gd name="T7" fmla="*/ 3 h 37"/>
                  <a:gd name="T8" fmla="*/ 29 w 64"/>
                  <a:gd name="T9" fmla="*/ 3 h 37"/>
                  <a:gd name="T10" fmla="*/ 28 w 64"/>
                  <a:gd name="T11" fmla="*/ 31 h 37"/>
                  <a:gd name="T12" fmla="*/ 18 w 64"/>
                  <a:gd name="T13" fmla="*/ 0 h 37"/>
                  <a:gd name="T14" fmla="*/ 14 w 64"/>
                  <a:gd name="T15" fmla="*/ 0 h 37"/>
                  <a:gd name="T16" fmla="*/ 1 w 64"/>
                  <a:gd name="T17" fmla="*/ 11 h 37"/>
                  <a:gd name="T18" fmla="*/ 0 w 64"/>
                  <a:gd name="T19" fmla="*/ 37 h 37"/>
                  <a:gd name="T20" fmla="*/ 14 w 64"/>
                  <a:gd name="T21" fmla="*/ 37 h 37"/>
                  <a:gd name="T22" fmla="*/ 20 w 64"/>
                  <a:gd name="T23" fmla="*/ 37 h 37"/>
                  <a:gd name="T24" fmla="*/ 27 w 64"/>
                  <a:gd name="T25" fmla="*/ 37 h 37"/>
                  <a:gd name="T26" fmla="*/ 29 w 64"/>
                  <a:gd name="T27" fmla="*/ 37 h 37"/>
                  <a:gd name="T28" fmla="*/ 35 w 64"/>
                  <a:gd name="T29" fmla="*/ 37 h 37"/>
                  <a:gd name="T30" fmla="*/ 37 w 64"/>
                  <a:gd name="T31" fmla="*/ 37 h 37"/>
                  <a:gd name="T32" fmla="*/ 44 w 64"/>
                  <a:gd name="T33" fmla="*/ 37 h 37"/>
                  <a:gd name="T34" fmla="*/ 51 w 64"/>
                  <a:gd name="T35" fmla="*/ 37 h 37"/>
                  <a:gd name="T36" fmla="*/ 64 w 64"/>
                  <a:gd name="T37" fmla="*/ 37 h 37"/>
                  <a:gd name="T38" fmla="*/ 63 w 64"/>
                  <a:gd name="T39" fmla="*/ 11 h 37"/>
                  <a:gd name="T40" fmla="*/ 51 w 64"/>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37">
                    <a:moveTo>
                      <a:pt x="51" y="0"/>
                    </a:moveTo>
                    <a:cubicBezTo>
                      <a:pt x="46" y="0"/>
                      <a:pt x="46" y="0"/>
                      <a:pt x="46" y="0"/>
                    </a:cubicBezTo>
                    <a:cubicBezTo>
                      <a:pt x="36" y="31"/>
                      <a:pt x="36" y="31"/>
                      <a:pt x="36" y="31"/>
                    </a:cubicBezTo>
                    <a:cubicBezTo>
                      <a:pt x="35" y="3"/>
                      <a:pt x="35" y="3"/>
                      <a:pt x="35" y="3"/>
                    </a:cubicBezTo>
                    <a:cubicBezTo>
                      <a:pt x="29" y="3"/>
                      <a:pt x="29" y="3"/>
                      <a:pt x="29" y="3"/>
                    </a:cubicBezTo>
                    <a:cubicBezTo>
                      <a:pt x="28" y="31"/>
                      <a:pt x="28" y="31"/>
                      <a:pt x="28" y="31"/>
                    </a:cubicBezTo>
                    <a:cubicBezTo>
                      <a:pt x="18" y="0"/>
                      <a:pt x="18" y="0"/>
                      <a:pt x="18" y="0"/>
                    </a:cubicBezTo>
                    <a:cubicBezTo>
                      <a:pt x="14" y="0"/>
                      <a:pt x="14" y="0"/>
                      <a:pt x="14" y="0"/>
                    </a:cubicBezTo>
                    <a:cubicBezTo>
                      <a:pt x="7" y="0"/>
                      <a:pt x="1" y="5"/>
                      <a:pt x="1" y="11"/>
                    </a:cubicBezTo>
                    <a:cubicBezTo>
                      <a:pt x="0" y="37"/>
                      <a:pt x="0" y="37"/>
                      <a:pt x="0" y="37"/>
                    </a:cubicBezTo>
                    <a:cubicBezTo>
                      <a:pt x="14" y="37"/>
                      <a:pt x="14" y="37"/>
                      <a:pt x="14" y="37"/>
                    </a:cubicBezTo>
                    <a:cubicBezTo>
                      <a:pt x="20" y="37"/>
                      <a:pt x="20" y="37"/>
                      <a:pt x="20" y="37"/>
                    </a:cubicBezTo>
                    <a:cubicBezTo>
                      <a:pt x="27" y="37"/>
                      <a:pt x="27" y="37"/>
                      <a:pt x="27" y="37"/>
                    </a:cubicBezTo>
                    <a:cubicBezTo>
                      <a:pt x="29" y="37"/>
                      <a:pt x="29" y="37"/>
                      <a:pt x="29" y="37"/>
                    </a:cubicBezTo>
                    <a:cubicBezTo>
                      <a:pt x="35" y="37"/>
                      <a:pt x="35" y="37"/>
                      <a:pt x="35" y="37"/>
                    </a:cubicBezTo>
                    <a:cubicBezTo>
                      <a:pt x="37" y="37"/>
                      <a:pt x="37" y="37"/>
                      <a:pt x="37" y="37"/>
                    </a:cubicBezTo>
                    <a:cubicBezTo>
                      <a:pt x="44" y="37"/>
                      <a:pt x="44" y="37"/>
                      <a:pt x="44" y="37"/>
                    </a:cubicBezTo>
                    <a:cubicBezTo>
                      <a:pt x="51" y="37"/>
                      <a:pt x="51" y="37"/>
                      <a:pt x="51" y="37"/>
                    </a:cubicBezTo>
                    <a:cubicBezTo>
                      <a:pt x="64" y="37"/>
                      <a:pt x="64" y="37"/>
                      <a:pt x="64" y="37"/>
                    </a:cubicBezTo>
                    <a:cubicBezTo>
                      <a:pt x="63" y="11"/>
                      <a:pt x="63" y="11"/>
                      <a:pt x="63" y="11"/>
                    </a:cubicBezTo>
                    <a:cubicBezTo>
                      <a:pt x="63" y="5"/>
                      <a:pt x="57" y="0"/>
                      <a:pt x="51"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sp>
            <p:nvSpPr>
              <p:cNvPr id="51" name="Oval 24"/>
              <p:cNvSpPr>
                <a:spLocks noChangeArrowheads="1"/>
              </p:cNvSpPr>
              <p:nvPr/>
            </p:nvSpPr>
            <p:spPr bwMode="auto">
              <a:xfrm>
                <a:off x="2179638" y="969963"/>
                <a:ext cx="127000" cy="128588"/>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grpSp>
      </p:grpSp>
      <p:grpSp>
        <p:nvGrpSpPr>
          <p:cNvPr id="52" name="组合 51"/>
          <p:cNvGrpSpPr/>
          <p:nvPr/>
        </p:nvGrpSpPr>
        <p:grpSpPr>
          <a:xfrm>
            <a:off x="4812538" y="1063427"/>
            <a:ext cx="704029" cy="713058"/>
            <a:chOff x="5085251" y="2063315"/>
            <a:chExt cx="616136" cy="615980"/>
          </a:xfrm>
        </p:grpSpPr>
        <p:sp>
          <p:nvSpPr>
            <p:cNvPr id="53" name="椭圆 52"/>
            <p:cNvSpPr/>
            <p:nvPr/>
          </p:nvSpPr>
          <p:spPr bwMode="auto">
            <a:xfrm>
              <a:off x="5085251" y="2063315"/>
              <a:ext cx="616136" cy="615980"/>
            </a:xfrm>
            <a:prstGeom prst="ellipse">
              <a:avLst/>
            </a:prstGeom>
            <a:solidFill>
              <a:srgbClr val="F9C15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grpSp>
          <p:nvGrpSpPr>
            <p:cNvPr id="54" name="组合 53"/>
            <p:cNvGrpSpPr/>
            <p:nvPr/>
          </p:nvGrpSpPr>
          <p:grpSpPr bwMode="auto">
            <a:xfrm>
              <a:off x="5196152" y="2266761"/>
              <a:ext cx="394335" cy="209088"/>
              <a:chOff x="6645275" y="4116388"/>
              <a:chExt cx="784226" cy="415925"/>
            </a:xfrm>
            <a:solidFill>
              <a:srgbClr val="70D0F3"/>
            </a:solidFill>
          </p:grpSpPr>
          <p:sp>
            <p:nvSpPr>
              <p:cNvPr id="55" name="Freeform 25"/>
              <p:cNvSpPr>
                <a:spLocks/>
              </p:cNvSpPr>
              <p:nvPr/>
            </p:nvSpPr>
            <p:spPr bwMode="auto">
              <a:xfrm>
                <a:off x="6645275" y="4168776"/>
                <a:ext cx="109538" cy="247650"/>
              </a:xfrm>
              <a:custGeom>
                <a:avLst/>
                <a:gdLst>
                  <a:gd name="T0" fmla="*/ 0 w 29"/>
                  <a:gd name="T1" fmla="*/ 58 h 66"/>
                  <a:gd name="T2" fmla="*/ 7 w 29"/>
                  <a:gd name="T3" fmla="*/ 66 h 66"/>
                  <a:gd name="T4" fmla="*/ 22 w 29"/>
                  <a:gd name="T5" fmla="*/ 66 h 66"/>
                  <a:gd name="T6" fmla="*/ 29 w 29"/>
                  <a:gd name="T7" fmla="*/ 58 h 66"/>
                  <a:gd name="T8" fmla="*/ 29 w 29"/>
                  <a:gd name="T9" fmla="*/ 8 h 66"/>
                  <a:gd name="T10" fmla="*/ 22 w 29"/>
                  <a:gd name="T11" fmla="*/ 0 h 66"/>
                  <a:gd name="T12" fmla="*/ 7 w 29"/>
                  <a:gd name="T13" fmla="*/ 0 h 66"/>
                  <a:gd name="T14" fmla="*/ 0 w 29"/>
                  <a:gd name="T15" fmla="*/ 8 h 66"/>
                  <a:gd name="T16" fmla="*/ 0 w 29"/>
                  <a:gd name="T1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6">
                    <a:moveTo>
                      <a:pt x="0" y="58"/>
                    </a:moveTo>
                    <a:cubicBezTo>
                      <a:pt x="0" y="62"/>
                      <a:pt x="3" y="66"/>
                      <a:pt x="7" y="66"/>
                    </a:cubicBezTo>
                    <a:cubicBezTo>
                      <a:pt x="22" y="66"/>
                      <a:pt x="22" y="66"/>
                      <a:pt x="22" y="66"/>
                    </a:cubicBezTo>
                    <a:cubicBezTo>
                      <a:pt x="26" y="66"/>
                      <a:pt x="29" y="62"/>
                      <a:pt x="29" y="58"/>
                    </a:cubicBezTo>
                    <a:cubicBezTo>
                      <a:pt x="29" y="8"/>
                      <a:pt x="29" y="8"/>
                      <a:pt x="29" y="8"/>
                    </a:cubicBezTo>
                    <a:cubicBezTo>
                      <a:pt x="29" y="4"/>
                      <a:pt x="26" y="0"/>
                      <a:pt x="22" y="0"/>
                    </a:cubicBezTo>
                    <a:cubicBezTo>
                      <a:pt x="7" y="0"/>
                      <a:pt x="7" y="0"/>
                      <a:pt x="7" y="0"/>
                    </a:cubicBezTo>
                    <a:cubicBezTo>
                      <a:pt x="3" y="0"/>
                      <a:pt x="0" y="4"/>
                      <a:pt x="0" y="8"/>
                    </a:cubicBezTo>
                    <a:lnTo>
                      <a:pt x="0" y="5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sp>
            <p:nvSpPr>
              <p:cNvPr id="56" name="Freeform 26"/>
              <p:cNvSpPr>
                <a:spLocks/>
              </p:cNvSpPr>
              <p:nvPr/>
            </p:nvSpPr>
            <p:spPr bwMode="auto">
              <a:xfrm>
                <a:off x="7319963" y="4168776"/>
                <a:ext cx="109538" cy="247650"/>
              </a:xfrm>
              <a:custGeom>
                <a:avLst/>
                <a:gdLst>
                  <a:gd name="T0" fmla="*/ 29 w 29"/>
                  <a:gd name="T1" fmla="*/ 8 h 66"/>
                  <a:gd name="T2" fmla="*/ 22 w 29"/>
                  <a:gd name="T3" fmla="*/ 0 h 66"/>
                  <a:gd name="T4" fmla="*/ 7 w 29"/>
                  <a:gd name="T5" fmla="*/ 0 h 66"/>
                  <a:gd name="T6" fmla="*/ 0 w 29"/>
                  <a:gd name="T7" fmla="*/ 8 h 66"/>
                  <a:gd name="T8" fmla="*/ 0 w 29"/>
                  <a:gd name="T9" fmla="*/ 58 h 66"/>
                  <a:gd name="T10" fmla="*/ 7 w 29"/>
                  <a:gd name="T11" fmla="*/ 66 h 66"/>
                  <a:gd name="T12" fmla="*/ 22 w 29"/>
                  <a:gd name="T13" fmla="*/ 66 h 66"/>
                  <a:gd name="T14" fmla="*/ 29 w 29"/>
                  <a:gd name="T15" fmla="*/ 58 h 66"/>
                  <a:gd name="T16" fmla="*/ 29 w 29"/>
                  <a:gd name="T17" fmla="*/ 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6">
                    <a:moveTo>
                      <a:pt x="29" y="8"/>
                    </a:moveTo>
                    <a:cubicBezTo>
                      <a:pt x="29" y="4"/>
                      <a:pt x="26" y="0"/>
                      <a:pt x="22" y="0"/>
                    </a:cubicBezTo>
                    <a:cubicBezTo>
                      <a:pt x="7" y="0"/>
                      <a:pt x="7" y="0"/>
                      <a:pt x="7" y="0"/>
                    </a:cubicBezTo>
                    <a:cubicBezTo>
                      <a:pt x="3" y="0"/>
                      <a:pt x="0" y="4"/>
                      <a:pt x="0" y="8"/>
                    </a:cubicBezTo>
                    <a:cubicBezTo>
                      <a:pt x="0" y="58"/>
                      <a:pt x="0" y="58"/>
                      <a:pt x="0" y="58"/>
                    </a:cubicBezTo>
                    <a:cubicBezTo>
                      <a:pt x="0" y="62"/>
                      <a:pt x="3" y="66"/>
                      <a:pt x="7" y="66"/>
                    </a:cubicBezTo>
                    <a:cubicBezTo>
                      <a:pt x="22" y="66"/>
                      <a:pt x="22" y="66"/>
                      <a:pt x="22" y="66"/>
                    </a:cubicBezTo>
                    <a:cubicBezTo>
                      <a:pt x="26" y="66"/>
                      <a:pt x="29" y="62"/>
                      <a:pt x="29" y="58"/>
                    </a:cubicBezTo>
                    <a:lnTo>
                      <a:pt x="29" y="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sp>
            <p:nvSpPr>
              <p:cNvPr id="57" name="Freeform 27"/>
              <p:cNvSpPr>
                <a:spLocks noEditPoints="1"/>
              </p:cNvSpPr>
              <p:nvPr/>
            </p:nvSpPr>
            <p:spPr bwMode="auto">
              <a:xfrm>
                <a:off x="6784975" y="4116388"/>
                <a:ext cx="506413" cy="415925"/>
              </a:xfrm>
              <a:custGeom>
                <a:avLst/>
                <a:gdLst>
                  <a:gd name="T0" fmla="*/ 135 w 135"/>
                  <a:gd name="T1" fmla="*/ 21 h 111"/>
                  <a:gd name="T2" fmla="*/ 87 w 135"/>
                  <a:gd name="T3" fmla="*/ 3 h 111"/>
                  <a:gd name="T4" fmla="*/ 44 w 135"/>
                  <a:gd name="T5" fmla="*/ 0 h 111"/>
                  <a:gd name="T6" fmla="*/ 0 w 135"/>
                  <a:gd name="T7" fmla="*/ 18 h 111"/>
                  <a:gd name="T8" fmla="*/ 9 w 135"/>
                  <a:gd name="T9" fmla="*/ 76 h 111"/>
                  <a:gd name="T10" fmla="*/ 15 w 135"/>
                  <a:gd name="T11" fmla="*/ 90 h 111"/>
                  <a:gd name="T12" fmla="*/ 24 w 135"/>
                  <a:gd name="T13" fmla="*/ 94 h 111"/>
                  <a:gd name="T14" fmla="*/ 35 w 135"/>
                  <a:gd name="T15" fmla="*/ 99 h 111"/>
                  <a:gd name="T16" fmla="*/ 46 w 135"/>
                  <a:gd name="T17" fmla="*/ 108 h 111"/>
                  <a:gd name="T18" fmla="*/ 59 w 135"/>
                  <a:gd name="T19" fmla="*/ 108 h 111"/>
                  <a:gd name="T20" fmla="*/ 68 w 135"/>
                  <a:gd name="T21" fmla="*/ 111 h 111"/>
                  <a:gd name="T22" fmla="*/ 74 w 135"/>
                  <a:gd name="T23" fmla="*/ 105 h 111"/>
                  <a:gd name="T24" fmla="*/ 87 w 135"/>
                  <a:gd name="T25" fmla="*/ 106 h 111"/>
                  <a:gd name="T26" fmla="*/ 91 w 135"/>
                  <a:gd name="T27" fmla="*/ 101 h 111"/>
                  <a:gd name="T28" fmla="*/ 106 w 135"/>
                  <a:gd name="T29" fmla="*/ 97 h 111"/>
                  <a:gd name="T30" fmla="*/ 108 w 135"/>
                  <a:gd name="T31" fmla="*/ 96 h 111"/>
                  <a:gd name="T32" fmla="*/ 116 w 135"/>
                  <a:gd name="T33" fmla="*/ 97 h 111"/>
                  <a:gd name="T34" fmla="*/ 122 w 135"/>
                  <a:gd name="T35" fmla="*/ 83 h 111"/>
                  <a:gd name="T36" fmla="*/ 116 w 135"/>
                  <a:gd name="T37" fmla="*/ 89 h 111"/>
                  <a:gd name="T38" fmla="*/ 114 w 135"/>
                  <a:gd name="T39" fmla="*/ 90 h 111"/>
                  <a:gd name="T40" fmla="*/ 108 w 135"/>
                  <a:gd name="T41" fmla="*/ 88 h 111"/>
                  <a:gd name="T42" fmla="*/ 85 w 135"/>
                  <a:gd name="T43" fmla="*/ 66 h 111"/>
                  <a:gd name="T44" fmla="*/ 101 w 135"/>
                  <a:gd name="T45" fmla="*/ 94 h 111"/>
                  <a:gd name="T46" fmla="*/ 97 w 135"/>
                  <a:gd name="T47" fmla="*/ 96 h 111"/>
                  <a:gd name="T48" fmla="*/ 77 w 135"/>
                  <a:gd name="T49" fmla="*/ 67 h 111"/>
                  <a:gd name="T50" fmla="*/ 85 w 135"/>
                  <a:gd name="T51" fmla="*/ 98 h 111"/>
                  <a:gd name="T52" fmla="*/ 86 w 135"/>
                  <a:gd name="T53" fmla="*/ 99 h 111"/>
                  <a:gd name="T54" fmla="*/ 84 w 135"/>
                  <a:gd name="T55" fmla="*/ 100 h 111"/>
                  <a:gd name="T56" fmla="*/ 82 w 135"/>
                  <a:gd name="T57" fmla="*/ 101 h 111"/>
                  <a:gd name="T58" fmla="*/ 74 w 135"/>
                  <a:gd name="T59" fmla="*/ 96 h 111"/>
                  <a:gd name="T60" fmla="*/ 53 w 135"/>
                  <a:gd name="T61" fmla="*/ 78 h 111"/>
                  <a:gd name="T62" fmla="*/ 68 w 135"/>
                  <a:gd name="T63" fmla="*/ 104 h 111"/>
                  <a:gd name="T64" fmla="*/ 23 w 135"/>
                  <a:gd name="T65" fmla="*/ 71 h 111"/>
                  <a:gd name="T66" fmla="*/ 7 w 135"/>
                  <a:gd name="T67" fmla="*/ 69 h 111"/>
                  <a:gd name="T68" fmla="*/ 18 w 135"/>
                  <a:gd name="T69" fmla="*/ 25 h 111"/>
                  <a:gd name="T70" fmla="*/ 51 w 135"/>
                  <a:gd name="T71" fmla="*/ 8 h 111"/>
                  <a:gd name="T72" fmla="*/ 30 w 135"/>
                  <a:gd name="T73" fmla="*/ 29 h 111"/>
                  <a:gd name="T74" fmla="*/ 49 w 135"/>
                  <a:gd name="T75" fmla="*/ 32 h 111"/>
                  <a:gd name="T76" fmla="*/ 76 w 135"/>
                  <a:gd name="T77" fmla="*/ 29 h 111"/>
                  <a:gd name="T78" fmla="*/ 115 w 135"/>
                  <a:gd name="T79" fmla="*/ 79 h 111"/>
                  <a:gd name="T80" fmla="*/ 116 w 135"/>
                  <a:gd name="T81" fmla="*/ 8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5" h="111">
                    <a:moveTo>
                      <a:pt x="135" y="75"/>
                    </a:moveTo>
                    <a:cubicBezTo>
                      <a:pt x="135" y="21"/>
                      <a:pt x="135" y="21"/>
                      <a:pt x="135" y="21"/>
                    </a:cubicBezTo>
                    <a:cubicBezTo>
                      <a:pt x="119" y="21"/>
                      <a:pt x="119" y="21"/>
                      <a:pt x="119" y="21"/>
                    </a:cubicBezTo>
                    <a:cubicBezTo>
                      <a:pt x="87" y="3"/>
                      <a:pt x="87" y="3"/>
                      <a:pt x="87" y="3"/>
                    </a:cubicBezTo>
                    <a:cubicBezTo>
                      <a:pt x="61" y="3"/>
                      <a:pt x="61" y="3"/>
                      <a:pt x="61" y="3"/>
                    </a:cubicBezTo>
                    <a:cubicBezTo>
                      <a:pt x="44" y="0"/>
                      <a:pt x="44" y="0"/>
                      <a:pt x="44" y="0"/>
                    </a:cubicBezTo>
                    <a:cubicBezTo>
                      <a:pt x="17" y="19"/>
                      <a:pt x="17" y="19"/>
                      <a:pt x="17" y="19"/>
                    </a:cubicBezTo>
                    <a:cubicBezTo>
                      <a:pt x="0" y="18"/>
                      <a:pt x="0" y="18"/>
                      <a:pt x="0" y="18"/>
                    </a:cubicBezTo>
                    <a:cubicBezTo>
                      <a:pt x="1" y="75"/>
                      <a:pt x="1" y="75"/>
                      <a:pt x="1" y="75"/>
                    </a:cubicBezTo>
                    <a:cubicBezTo>
                      <a:pt x="9" y="76"/>
                      <a:pt x="9" y="76"/>
                      <a:pt x="9" y="76"/>
                    </a:cubicBezTo>
                    <a:cubicBezTo>
                      <a:pt x="9" y="78"/>
                      <a:pt x="8" y="83"/>
                      <a:pt x="9" y="85"/>
                    </a:cubicBezTo>
                    <a:cubicBezTo>
                      <a:pt x="9" y="87"/>
                      <a:pt x="13" y="90"/>
                      <a:pt x="15" y="90"/>
                    </a:cubicBezTo>
                    <a:cubicBezTo>
                      <a:pt x="17" y="90"/>
                      <a:pt x="23" y="86"/>
                      <a:pt x="23" y="86"/>
                    </a:cubicBezTo>
                    <a:cubicBezTo>
                      <a:pt x="23" y="86"/>
                      <a:pt x="24" y="92"/>
                      <a:pt x="24" y="94"/>
                    </a:cubicBezTo>
                    <a:cubicBezTo>
                      <a:pt x="23" y="96"/>
                      <a:pt x="26" y="100"/>
                      <a:pt x="28" y="100"/>
                    </a:cubicBezTo>
                    <a:cubicBezTo>
                      <a:pt x="31" y="100"/>
                      <a:pt x="35" y="99"/>
                      <a:pt x="35" y="99"/>
                    </a:cubicBezTo>
                    <a:cubicBezTo>
                      <a:pt x="35" y="99"/>
                      <a:pt x="37" y="104"/>
                      <a:pt x="39" y="106"/>
                    </a:cubicBezTo>
                    <a:cubicBezTo>
                      <a:pt x="40" y="107"/>
                      <a:pt x="45" y="108"/>
                      <a:pt x="46" y="108"/>
                    </a:cubicBezTo>
                    <a:cubicBezTo>
                      <a:pt x="47" y="107"/>
                      <a:pt x="51" y="105"/>
                      <a:pt x="54" y="104"/>
                    </a:cubicBezTo>
                    <a:cubicBezTo>
                      <a:pt x="57" y="106"/>
                      <a:pt x="59" y="108"/>
                      <a:pt x="59" y="108"/>
                    </a:cubicBezTo>
                    <a:cubicBezTo>
                      <a:pt x="60" y="109"/>
                      <a:pt x="64" y="111"/>
                      <a:pt x="68" y="111"/>
                    </a:cubicBezTo>
                    <a:cubicBezTo>
                      <a:pt x="68" y="111"/>
                      <a:pt x="68" y="111"/>
                      <a:pt x="68" y="111"/>
                    </a:cubicBezTo>
                    <a:cubicBezTo>
                      <a:pt x="70" y="111"/>
                      <a:pt x="72" y="110"/>
                      <a:pt x="73" y="108"/>
                    </a:cubicBezTo>
                    <a:cubicBezTo>
                      <a:pt x="74" y="107"/>
                      <a:pt x="74" y="106"/>
                      <a:pt x="74" y="105"/>
                    </a:cubicBezTo>
                    <a:cubicBezTo>
                      <a:pt x="76" y="107"/>
                      <a:pt x="79" y="108"/>
                      <a:pt x="82" y="108"/>
                    </a:cubicBezTo>
                    <a:cubicBezTo>
                      <a:pt x="84" y="108"/>
                      <a:pt x="85" y="107"/>
                      <a:pt x="87" y="106"/>
                    </a:cubicBezTo>
                    <a:cubicBezTo>
                      <a:pt x="88" y="106"/>
                      <a:pt x="90" y="104"/>
                      <a:pt x="91" y="102"/>
                    </a:cubicBezTo>
                    <a:cubicBezTo>
                      <a:pt x="91" y="101"/>
                      <a:pt x="91" y="101"/>
                      <a:pt x="91" y="101"/>
                    </a:cubicBezTo>
                    <a:cubicBezTo>
                      <a:pt x="94" y="103"/>
                      <a:pt x="97" y="103"/>
                      <a:pt x="101" y="102"/>
                    </a:cubicBezTo>
                    <a:cubicBezTo>
                      <a:pt x="102" y="101"/>
                      <a:pt x="105" y="99"/>
                      <a:pt x="106" y="97"/>
                    </a:cubicBezTo>
                    <a:cubicBezTo>
                      <a:pt x="107" y="97"/>
                      <a:pt x="107" y="96"/>
                      <a:pt x="107" y="95"/>
                    </a:cubicBezTo>
                    <a:cubicBezTo>
                      <a:pt x="108" y="96"/>
                      <a:pt x="108" y="96"/>
                      <a:pt x="108" y="96"/>
                    </a:cubicBezTo>
                    <a:cubicBezTo>
                      <a:pt x="109" y="96"/>
                      <a:pt x="109" y="96"/>
                      <a:pt x="109" y="96"/>
                    </a:cubicBezTo>
                    <a:cubicBezTo>
                      <a:pt x="109" y="96"/>
                      <a:pt x="114" y="97"/>
                      <a:pt x="116" y="97"/>
                    </a:cubicBezTo>
                    <a:cubicBezTo>
                      <a:pt x="119" y="96"/>
                      <a:pt x="121" y="93"/>
                      <a:pt x="122" y="92"/>
                    </a:cubicBezTo>
                    <a:cubicBezTo>
                      <a:pt x="122" y="91"/>
                      <a:pt x="122" y="88"/>
                      <a:pt x="122" y="83"/>
                    </a:cubicBezTo>
                    <a:lnTo>
                      <a:pt x="135" y="75"/>
                    </a:lnTo>
                    <a:close/>
                    <a:moveTo>
                      <a:pt x="116" y="89"/>
                    </a:moveTo>
                    <a:cubicBezTo>
                      <a:pt x="116" y="89"/>
                      <a:pt x="115" y="90"/>
                      <a:pt x="115" y="90"/>
                    </a:cubicBezTo>
                    <a:cubicBezTo>
                      <a:pt x="115" y="90"/>
                      <a:pt x="114" y="90"/>
                      <a:pt x="114" y="90"/>
                    </a:cubicBezTo>
                    <a:cubicBezTo>
                      <a:pt x="113" y="90"/>
                      <a:pt x="112" y="90"/>
                      <a:pt x="111" y="90"/>
                    </a:cubicBezTo>
                    <a:cubicBezTo>
                      <a:pt x="108" y="88"/>
                      <a:pt x="108" y="88"/>
                      <a:pt x="108" y="88"/>
                    </a:cubicBezTo>
                    <a:cubicBezTo>
                      <a:pt x="92" y="61"/>
                      <a:pt x="92" y="61"/>
                      <a:pt x="92" y="61"/>
                    </a:cubicBezTo>
                    <a:cubicBezTo>
                      <a:pt x="85" y="66"/>
                      <a:pt x="85" y="66"/>
                      <a:pt x="85" y="66"/>
                    </a:cubicBezTo>
                    <a:cubicBezTo>
                      <a:pt x="101" y="93"/>
                      <a:pt x="101" y="93"/>
                      <a:pt x="101" y="93"/>
                    </a:cubicBezTo>
                    <a:cubicBezTo>
                      <a:pt x="101" y="93"/>
                      <a:pt x="101" y="94"/>
                      <a:pt x="101" y="94"/>
                    </a:cubicBezTo>
                    <a:cubicBezTo>
                      <a:pt x="101" y="95"/>
                      <a:pt x="100" y="95"/>
                      <a:pt x="99" y="96"/>
                    </a:cubicBezTo>
                    <a:cubicBezTo>
                      <a:pt x="98" y="96"/>
                      <a:pt x="97" y="96"/>
                      <a:pt x="97" y="96"/>
                    </a:cubicBezTo>
                    <a:cubicBezTo>
                      <a:pt x="95" y="96"/>
                      <a:pt x="93" y="95"/>
                      <a:pt x="93" y="94"/>
                    </a:cubicBezTo>
                    <a:cubicBezTo>
                      <a:pt x="77" y="67"/>
                      <a:pt x="77" y="67"/>
                      <a:pt x="77" y="67"/>
                    </a:cubicBezTo>
                    <a:cubicBezTo>
                      <a:pt x="70" y="72"/>
                      <a:pt x="70" y="72"/>
                      <a:pt x="70" y="72"/>
                    </a:cubicBezTo>
                    <a:cubicBezTo>
                      <a:pt x="85" y="98"/>
                      <a:pt x="85" y="98"/>
                      <a:pt x="85" y="98"/>
                    </a:cubicBezTo>
                    <a:cubicBezTo>
                      <a:pt x="85" y="99"/>
                      <a:pt x="85" y="99"/>
                      <a:pt x="85" y="99"/>
                    </a:cubicBezTo>
                    <a:cubicBezTo>
                      <a:pt x="86" y="99"/>
                      <a:pt x="86" y="99"/>
                      <a:pt x="86" y="99"/>
                    </a:cubicBezTo>
                    <a:cubicBezTo>
                      <a:pt x="85" y="99"/>
                      <a:pt x="85" y="100"/>
                      <a:pt x="85" y="100"/>
                    </a:cubicBezTo>
                    <a:cubicBezTo>
                      <a:pt x="84" y="100"/>
                      <a:pt x="84" y="100"/>
                      <a:pt x="84" y="100"/>
                    </a:cubicBezTo>
                    <a:cubicBezTo>
                      <a:pt x="84" y="101"/>
                      <a:pt x="84" y="101"/>
                      <a:pt x="84" y="101"/>
                    </a:cubicBezTo>
                    <a:cubicBezTo>
                      <a:pt x="83" y="101"/>
                      <a:pt x="82" y="101"/>
                      <a:pt x="82" y="101"/>
                    </a:cubicBezTo>
                    <a:cubicBezTo>
                      <a:pt x="79" y="101"/>
                      <a:pt x="76" y="99"/>
                      <a:pt x="75" y="98"/>
                    </a:cubicBezTo>
                    <a:cubicBezTo>
                      <a:pt x="74" y="96"/>
                      <a:pt x="74" y="96"/>
                      <a:pt x="74" y="96"/>
                    </a:cubicBezTo>
                    <a:cubicBezTo>
                      <a:pt x="60" y="73"/>
                      <a:pt x="60" y="73"/>
                      <a:pt x="60" y="73"/>
                    </a:cubicBezTo>
                    <a:cubicBezTo>
                      <a:pt x="53" y="78"/>
                      <a:pt x="53" y="78"/>
                      <a:pt x="53" y="78"/>
                    </a:cubicBezTo>
                    <a:cubicBezTo>
                      <a:pt x="53" y="78"/>
                      <a:pt x="69" y="104"/>
                      <a:pt x="69" y="104"/>
                    </a:cubicBezTo>
                    <a:cubicBezTo>
                      <a:pt x="68" y="104"/>
                      <a:pt x="68" y="104"/>
                      <a:pt x="68" y="104"/>
                    </a:cubicBezTo>
                    <a:cubicBezTo>
                      <a:pt x="66" y="104"/>
                      <a:pt x="62" y="103"/>
                      <a:pt x="62" y="102"/>
                    </a:cubicBezTo>
                    <a:cubicBezTo>
                      <a:pt x="61" y="102"/>
                      <a:pt x="46" y="89"/>
                      <a:pt x="23" y="71"/>
                    </a:cubicBezTo>
                    <a:cubicBezTo>
                      <a:pt x="22" y="70"/>
                      <a:pt x="22" y="70"/>
                      <a:pt x="22" y="70"/>
                    </a:cubicBezTo>
                    <a:cubicBezTo>
                      <a:pt x="7" y="69"/>
                      <a:pt x="7" y="69"/>
                      <a:pt x="7" y="69"/>
                    </a:cubicBezTo>
                    <a:cubicBezTo>
                      <a:pt x="6" y="25"/>
                      <a:pt x="6" y="25"/>
                      <a:pt x="6" y="25"/>
                    </a:cubicBezTo>
                    <a:cubicBezTo>
                      <a:pt x="18" y="25"/>
                      <a:pt x="18" y="25"/>
                      <a:pt x="18" y="25"/>
                    </a:cubicBezTo>
                    <a:cubicBezTo>
                      <a:pt x="45" y="7"/>
                      <a:pt x="45" y="7"/>
                      <a:pt x="45" y="7"/>
                    </a:cubicBezTo>
                    <a:cubicBezTo>
                      <a:pt x="51" y="8"/>
                      <a:pt x="51" y="8"/>
                      <a:pt x="51" y="8"/>
                    </a:cubicBezTo>
                    <a:cubicBezTo>
                      <a:pt x="30" y="27"/>
                      <a:pt x="30" y="27"/>
                      <a:pt x="30" y="27"/>
                    </a:cubicBezTo>
                    <a:cubicBezTo>
                      <a:pt x="30" y="29"/>
                      <a:pt x="30" y="29"/>
                      <a:pt x="30" y="29"/>
                    </a:cubicBezTo>
                    <a:cubicBezTo>
                      <a:pt x="31" y="32"/>
                      <a:pt x="34" y="33"/>
                      <a:pt x="42" y="33"/>
                    </a:cubicBezTo>
                    <a:cubicBezTo>
                      <a:pt x="44" y="33"/>
                      <a:pt x="46" y="33"/>
                      <a:pt x="49" y="32"/>
                    </a:cubicBezTo>
                    <a:cubicBezTo>
                      <a:pt x="63" y="24"/>
                      <a:pt x="63" y="24"/>
                      <a:pt x="63" y="24"/>
                    </a:cubicBezTo>
                    <a:cubicBezTo>
                      <a:pt x="76" y="29"/>
                      <a:pt x="76" y="29"/>
                      <a:pt x="76" y="29"/>
                    </a:cubicBezTo>
                    <a:cubicBezTo>
                      <a:pt x="84" y="34"/>
                      <a:pt x="84" y="34"/>
                      <a:pt x="84" y="34"/>
                    </a:cubicBezTo>
                    <a:cubicBezTo>
                      <a:pt x="115" y="79"/>
                      <a:pt x="115" y="79"/>
                      <a:pt x="115" y="79"/>
                    </a:cubicBezTo>
                    <a:cubicBezTo>
                      <a:pt x="116" y="83"/>
                      <a:pt x="116" y="83"/>
                      <a:pt x="116" y="83"/>
                    </a:cubicBezTo>
                    <a:cubicBezTo>
                      <a:pt x="116" y="86"/>
                      <a:pt x="116" y="88"/>
                      <a:pt x="116" y="89"/>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grpSp>
      </p:grpSp>
      <p:grpSp>
        <p:nvGrpSpPr>
          <p:cNvPr id="58" name="组合 57"/>
          <p:cNvGrpSpPr/>
          <p:nvPr/>
        </p:nvGrpSpPr>
        <p:grpSpPr>
          <a:xfrm>
            <a:off x="842048" y="2718389"/>
            <a:ext cx="622047" cy="586427"/>
            <a:chOff x="1545126" y="3449075"/>
            <a:chExt cx="616182" cy="615982"/>
          </a:xfrm>
        </p:grpSpPr>
        <p:sp>
          <p:nvSpPr>
            <p:cNvPr id="59" name="椭圆 58"/>
            <p:cNvSpPr/>
            <p:nvPr/>
          </p:nvSpPr>
          <p:spPr bwMode="auto">
            <a:xfrm>
              <a:off x="1545126" y="3449075"/>
              <a:ext cx="616182" cy="615982"/>
            </a:xfrm>
            <a:prstGeom prst="ellipse">
              <a:avLst/>
            </a:prstGeom>
            <a:solidFill>
              <a:srgbClr val="EF774D"/>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grpSp>
          <p:nvGrpSpPr>
            <p:cNvPr id="60" name="组合 59"/>
            <p:cNvGrpSpPr/>
            <p:nvPr/>
          </p:nvGrpSpPr>
          <p:grpSpPr bwMode="auto">
            <a:xfrm>
              <a:off x="1661926" y="3594470"/>
              <a:ext cx="377602" cy="319221"/>
              <a:chOff x="3336732" y="2310226"/>
              <a:chExt cx="750892" cy="635006"/>
            </a:xfrm>
            <a:solidFill>
              <a:srgbClr val="70D0F3"/>
            </a:solidFill>
          </p:grpSpPr>
          <p:sp>
            <p:nvSpPr>
              <p:cNvPr id="61" name="Freeform 28"/>
              <p:cNvSpPr>
                <a:spLocks noEditPoints="1"/>
              </p:cNvSpPr>
              <p:nvPr/>
            </p:nvSpPr>
            <p:spPr bwMode="auto">
              <a:xfrm>
                <a:off x="3336732" y="2310226"/>
                <a:ext cx="566737" cy="577849"/>
              </a:xfrm>
              <a:custGeom>
                <a:avLst/>
                <a:gdLst>
                  <a:gd name="T0" fmla="*/ 82 w 151"/>
                  <a:gd name="T1" fmla="*/ 112 h 154"/>
                  <a:gd name="T2" fmla="*/ 88 w 151"/>
                  <a:gd name="T3" fmla="*/ 108 h 154"/>
                  <a:gd name="T4" fmla="*/ 82 w 151"/>
                  <a:gd name="T5" fmla="*/ 80 h 154"/>
                  <a:gd name="T6" fmla="*/ 105 w 151"/>
                  <a:gd name="T7" fmla="*/ 75 h 154"/>
                  <a:gd name="T8" fmla="*/ 82 w 151"/>
                  <a:gd name="T9" fmla="*/ 48 h 154"/>
                  <a:gd name="T10" fmla="*/ 108 w 151"/>
                  <a:gd name="T11" fmla="*/ 72 h 154"/>
                  <a:gd name="T12" fmla="*/ 115 w 151"/>
                  <a:gd name="T13" fmla="*/ 48 h 154"/>
                  <a:gd name="T14" fmla="*/ 138 w 151"/>
                  <a:gd name="T15" fmla="*/ 57 h 154"/>
                  <a:gd name="T16" fmla="*/ 151 w 151"/>
                  <a:gd name="T17" fmla="*/ 56 h 154"/>
                  <a:gd name="T18" fmla="*/ 0 w 151"/>
                  <a:gd name="T19" fmla="*/ 77 h 154"/>
                  <a:gd name="T20" fmla="*/ 97 w 151"/>
                  <a:gd name="T21" fmla="*/ 151 h 154"/>
                  <a:gd name="T22" fmla="*/ 82 w 151"/>
                  <a:gd name="T23" fmla="*/ 139 h 154"/>
                  <a:gd name="T24" fmla="*/ 114 w 151"/>
                  <a:gd name="T25" fmla="*/ 43 h 154"/>
                  <a:gd name="T26" fmla="*/ 131 w 151"/>
                  <a:gd name="T27" fmla="*/ 43 h 154"/>
                  <a:gd name="T28" fmla="*/ 83 w 151"/>
                  <a:gd name="T29" fmla="*/ 13 h 154"/>
                  <a:gd name="T30" fmla="*/ 82 w 151"/>
                  <a:gd name="T31" fmla="*/ 43 h 154"/>
                  <a:gd name="T32" fmla="*/ 54 w 151"/>
                  <a:gd name="T33" fmla="*/ 18 h 154"/>
                  <a:gd name="T34" fmla="*/ 23 w 151"/>
                  <a:gd name="T35" fmla="*/ 43 h 154"/>
                  <a:gd name="T36" fmla="*/ 20 w 151"/>
                  <a:gd name="T37" fmla="*/ 48 h 154"/>
                  <a:gd name="T38" fmla="*/ 36 w 151"/>
                  <a:gd name="T39" fmla="*/ 75 h 154"/>
                  <a:gd name="T40" fmla="*/ 20 w 151"/>
                  <a:gd name="T41" fmla="*/ 48 h 154"/>
                  <a:gd name="T42" fmla="*/ 14 w 151"/>
                  <a:gd name="T43" fmla="*/ 80 h 154"/>
                  <a:gd name="T44" fmla="*/ 40 w 151"/>
                  <a:gd name="T45" fmla="*/ 108 h 154"/>
                  <a:gd name="T46" fmla="*/ 25 w 151"/>
                  <a:gd name="T47" fmla="*/ 112 h 154"/>
                  <a:gd name="T48" fmla="*/ 55 w 151"/>
                  <a:gd name="T49" fmla="*/ 136 h 154"/>
                  <a:gd name="T50" fmla="*/ 72 w 151"/>
                  <a:gd name="T51" fmla="*/ 140 h 154"/>
                  <a:gd name="T52" fmla="*/ 72 w 151"/>
                  <a:gd name="T53" fmla="*/ 112 h 154"/>
                  <a:gd name="T54" fmla="*/ 72 w 151"/>
                  <a:gd name="T55" fmla="*/ 108 h 154"/>
                  <a:gd name="T56" fmla="*/ 46 w 151"/>
                  <a:gd name="T57" fmla="*/ 80 h 154"/>
                  <a:gd name="T58" fmla="*/ 72 w 151"/>
                  <a:gd name="T59" fmla="*/ 108 h 154"/>
                  <a:gd name="T60" fmla="*/ 46 w 151"/>
                  <a:gd name="T61" fmla="*/ 75 h 154"/>
                  <a:gd name="T62" fmla="*/ 72 w 151"/>
                  <a:gd name="T63" fmla="*/ 48 h 154"/>
                  <a:gd name="T64" fmla="*/ 72 w 151"/>
                  <a:gd name="T65" fmla="*/ 43 h 154"/>
                  <a:gd name="T66" fmla="*/ 72 w 151"/>
                  <a:gd name="T67" fmla="*/ 13 h 154"/>
                  <a:gd name="T68" fmla="*/ 72 w 151"/>
                  <a:gd name="T69" fmla="*/ 4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154">
                    <a:moveTo>
                      <a:pt x="82" y="139"/>
                    </a:moveTo>
                    <a:cubicBezTo>
                      <a:pt x="82" y="112"/>
                      <a:pt x="82" y="112"/>
                      <a:pt x="82" y="112"/>
                    </a:cubicBezTo>
                    <a:cubicBezTo>
                      <a:pt x="87" y="112"/>
                      <a:pt x="87" y="112"/>
                      <a:pt x="87" y="112"/>
                    </a:cubicBezTo>
                    <a:cubicBezTo>
                      <a:pt x="88" y="111"/>
                      <a:pt x="88" y="109"/>
                      <a:pt x="88" y="108"/>
                    </a:cubicBezTo>
                    <a:cubicBezTo>
                      <a:pt x="82" y="108"/>
                      <a:pt x="82" y="108"/>
                      <a:pt x="82" y="108"/>
                    </a:cubicBezTo>
                    <a:cubicBezTo>
                      <a:pt x="82" y="80"/>
                      <a:pt x="82" y="80"/>
                      <a:pt x="82" y="80"/>
                    </a:cubicBezTo>
                    <a:cubicBezTo>
                      <a:pt x="100" y="80"/>
                      <a:pt x="100" y="80"/>
                      <a:pt x="100" y="80"/>
                    </a:cubicBezTo>
                    <a:cubicBezTo>
                      <a:pt x="102" y="78"/>
                      <a:pt x="103" y="77"/>
                      <a:pt x="105" y="75"/>
                    </a:cubicBezTo>
                    <a:cubicBezTo>
                      <a:pt x="82" y="75"/>
                      <a:pt x="82" y="75"/>
                      <a:pt x="82" y="75"/>
                    </a:cubicBezTo>
                    <a:cubicBezTo>
                      <a:pt x="82" y="48"/>
                      <a:pt x="82" y="48"/>
                      <a:pt x="82" y="48"/>
                    </a:cubicBezTo>
                    <a:cubicBezTo>
                      <a:pt x="105" y="48"/>
                      <a:pt x="105" y="48"/>
                      <a:pt x="105" y="48"/>
                    </a:cubicBezTo>
                    <a:cubicBezTo>
                      <a:pt x="107" y="55"/>
                      <a:pt x="108" y="63"/>
                      <a:pt x="108" y="72"/>
                    </a:cubicBezTo>
                    <a:cubicBezTo>
                      <a:pt x="111" y="69"/>
                      <a:pt x="114" y="67"/>
                      <a:pt x="118" y="65"/>
                    </a:cubicBezTo>
                    <a:cubicBezTo>
                      <a:pt x="117" y="59"/>
                      <a:pt x="116" y="53"/>
                      <a:pt x="115" y="48"/>
                    </a:cubicBezTo>
                    <a:cubicBezTo>
                      <a:pt x="134" y="48"/>
                      <a:pt x="134" y="48"/>
                      <a:pt x="134" y="48"/>
                    </a:cubicBezTo>
                    <a:cubicBezTo>
                      <a:pt x="136" y="51"/>
                      <a:pt x="137" y="54"/>
                      <a:pt x="138" y="57"/>
                    </a:cubicBezTo>
                    <a:cubicBezTo>
                      <a:pt x="142" y="57"/>
                      <a:pt x="145" y="56"/>
                      <a:pt x="149" y="56"/>
                    </a:cubicBezTo>
                    <a:cubicBezTo>
                      <a:pt x="150" y="56"/>
                      <a:pt x="151" y="56"/>
                      <a:pt x="151" y="56"/>
                    </a:cubicBezTo>
                    <a:cubicBezTo>
                      <a:pt x="142" y="24"/>
                      <a:pt x="113" y="0"/>
                      <a:pt x="77" y="0"/>
                    </a:cubicBezTo>
                    <a:cubicBezTo>
                      <a:pt x="35" y="0"/>
                      <a:pt x="0" y="34"/>
                      <a:pt x="0" y="77"/>
                    </a:cubicBezTo>
                    <a:cubicBezTo>
                      <a:pt x="0" y="119"/>
                      <a:pt x="35" y="154"/>
                      <a:pt x="77" y="154"/>
                    </a:cubicBezTo>
                    <a:cubicBezTo>
                      <a:pt x="84" y="154"/>
                      <a:pt x="90" y="153"/>
                      <a:pt x="97" y="151"/>
                    </a:cubicBezTo>
                    <a:cubicBezTo>
                      <a:pt x="93" y="146"/>
                      <a:pt x="91" y="140"/>
                      <a:pt x="89" y="133"/>
                    </a:cubicBezTo>
                    <a:cubicBezTo>
                      <a:pt x="87" y="136"/>
                      <a:pt x="84" y="138"/>
                      <a:pt x="82" y="139"/>
                    </a:cubicBezTo>
                    <a:close/>
                    <a:moveTo>
                      <a:pt x="131" y="43"/>
                    </a:moveTo>
                    <a:cubicBezTo>
                      <a:pt x="114" y="43"/>
                      <a:pt x="114" y="43"/>
                      <a:pt x="114" y="43"/>
                    </a:cubicBezTo>
                    <a:cubicBezTo>
                      <a:pt x="110" y="32"/>
                      <a:pt x="106" y="24"/>
                      <a:pt x="101" y="17"/>
                    </a:cubicBezTo>
                    <a:cubicBezTo>
                      <a:pt x="113" y="22"/>
                      <a:pt x="124" y="32"/>
                      <a:pt x="131" y="43"/>
                    </a:cubicBezTo>
                    <a:close/>
                    <a:moveTo>
                      <a:pt x="82" y="13"/>
                    </a:moveTo>
                    <a:cubicBezTo>
                      <a:pt x="82" y="13"/>
                      <a:pt x="82" y="13"/>
                      <a:pt x="83" y="13"/>
                    </a:cubicBezTo>
                    <a:cubicBezTo>
                      <a:pt x="89" y="18"/>
                      <a:pt x="98" y="27"/>
                      <a:pt x="103" y="43"/>
                    </a:cubicBezTo>
                    <a:cubicBezTo>
                      <a:pt x="82" y="43"/>
                      <a:pt x="82" y="43"/>
                      <a:pt x="82" y="43"/>
                    </a:cubicBezTo>
                    <a:lnTo>
                      <a:pt x="82" y="13"/>
                    </a:lnTo>
                    <a:close/>
                    <a:moveTo>
                      <a:pt x="54" y="18"/>
                    </a:moveTo>
                    <a:cubicBezTo>
                      <a:pt x="49" y="24"/>
                      <a:pt x="44" y="32"/>
                      <a:pt x="41" y="43"/>
                    </a:cubicBezTo>
                    <a:cubicBezTo>
                      <a:pt x="23" y="43"/>
                      <a:pt x="23" y="43"/>
                      <a:pt x="23" y="43"/>
                    </a:cubicBezTo>
                    <a:cubicBezTo>
                      <a:pt x="30" y="32"/>
                      <a:pt x="41" y="23"/>
                      <a:pt x="54" y="18"/>
                    </a:cubicBezTo>
                    <a:close/>
                    <a:moveTo>
                      <a:pt x="20" y="48"/>
                    </a:moveTo>
                    <a:cubicBezTo>
                      <a:pt x="39" y="48"/>
                      <a:pt x="39" y="48"/>
                      <a:pt x="39" y="48"/>
                    </a:cubicBezTo>
                    <a:cubicBezTo>
                      <a:pt x="37" y="56"/>
                      <a:pt x="36" y="65"/>
                      <a:pt x="36" y="75"/>
                    </a:cubicBezTo>
                    <a:cubicBezTo>
                      <a:pt x="14" y="75"/>
                      <a:pt x="14" y="75"/>
                      <a:pt x="14" y="75"/>
                    </a:cubicBezTo>
                    <a:cubicBezTo>
                      <a:pt x="14" y="65"/>
                      <a:pt x="16" y="56"/>
                      <a:pt x="20" y="48"/>
                    </a:cubicBezTo>
                    <a:close/>
                    <a:moveTo>
                      <a:pt x="22" y="108"/>
                    </a:moveTo>
                    <a:cubicBezTo>
                      <a:pt x="17" y="99"/>
                      <a:pt x="14" y="90"/>
                      <a:pt x="14" y="80"/>
                    </a:cubicBezTo>
                    <a:cubicBezTo>
                      <a:pt x="36" y="80"/>
                      <a:pt x="36" y="80"/>
                      <a:pt x="36" y="80"/>
                    </a:cubicBezTo>
                    <a:cubicBezTo>
                      <a:pt x="37" y="91"/>
                      <a:pt x="38" y="100"/>
                      <a:pt x="40" y="108"/>
                    </a:cubicBezTo>
                    <a:lnTo>
                      <a:pt x="22" y="108"/>
                    </a:lnTo>
                    <a:close/>
                    <a:moveTo>
                      <a:pt x="25" y="112"/>
                    </a:moveTo>
                    <a:cubicBezTo>
                      <a:pt x="42" y="112"/>
                      <a:pt x="42" y="112"/>
                      <a:pt x="42" y="112"/>
                    </a:cubicBezTo>
                    <a:cubicBezTo>
                      <a:pt x="45" y="123"/>
                      <a:pt x="50" y="131"/>
                      <a:pt x="55" y="136"/>
                    </a:cubicBezTo>
                    <a:cubicBezTo>
                      <a:pt x="43" y="132"/>
                      <a:pt x="32" y="123"/>
                      <a:pt x="25" y="112"/>
                    </a:cubicBezTo>
                    <a:close/>
                    <a:moveTo>
                      <a:pt x="72" y="140"/>
                    </a:moveTo>
                    <a:cubicBezTo>
                      <a:pt x="67" y="136"/>
                      <a:pt x="58" y="127"/>
                      <a:pt x="52" y="112"/>
                    </a:cubicBezTo>
                    <a:cubicBezTo>
                      <a:pt x="72" y="112"/>
                      <a:pt x="72" y="112"/>
                      <a:pt x="72" y="112"/>
                    </a:cubicBezTo>
                    <a:lnTo>
                      <a:pt x="72" y="140"/>
                    </a:lnTo>
                    <a:close/>
                    <a:moveTo>
                      <a:pt x="72" y="108"/>
                    </a:moveTo>
                    <a:cubicBezTo>
                      <a:pt x="50" y="108"/>
                      <a:pt x="50" y="108"/>
                      <a:pt x="50" y="108"/>
                    </a:cubicBezTo>
                    <a:cubicBezTo>
                      <a:pt x="48" y="100"/>
                      <a:pt x="46" y="91"/>
                      <a:pt x="46" y="80"/>
                    </a:cubicBezTo>
                    <a:cubicBezTo>
                      <a:pt x="72" y="80"/>
                      <a:pt x="72" y="80"/>
                      <a:pt x="72" y="80"/>
                    </a:cubicBezTo>
                    <a:lnTo>
                      <a:pt x="72" y="108"/>
                    </a:lnTo>
                    <a:close/>
                    <a:moveTo>
                      <a:pt x="72" y="75"/>
                    </a:moveTo>
                    <a:cubicBezTo>
                      <a:pt x="46" y="75"/>
                      <a:pt x="46" y="75"/>
                      <a:pt x="46" y="75"/>
                    </a:cubicBezTo>
                    <a:cubicBezTo>
                      <a:pt x="46" y="65"/>
                      <a:pt x="47" y="56"/>
                      <a:pt x="49" y="48"/>
                    </a:cubicBezTo>
                    <a:cubicBezTo>
                      <a:pt x="72" y="48"/>
                      <a:pt x="72" y="48"/>
                      <a:pt x="72" y="48"/>
                    </a:cubicBezTo>
                    <a:lnTo>
                      <a:pt x="72" y="75"/>
                    </a:lnTo>
                    <a:close/>
                    <a:moveTo>
                      <a:pt x="72" y="43"/>
                    </a:moveTo>
                    <a:cubicBezTo>
                      <a:pt x="51" y="43"/>
                      <a:pt x="51" y="43"/>
                      <a:pt x="51" y="43"/>
                    </a:cubicBezTo>
                    <a:cubicBezTo>
                      <a:pt x="57" y="27"/>
                      <a:pt x="66" y="18"/>
                      <a:pt x="72" y="13"/>
                    </a:cubicBezTo>
                    <a:cubicBezTo>
                      <a:pt x="72" y="13"/>
                      <a:pt x="72" y="13"/>
                      <a:pt x="72" y="13"/>
                    </a:cubicBezTo>
                    <a:lnTo>
                      <a:pt x="72" y="43"/>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sp>
            <p:nvSpPr>
              <p:cNvPr id="62" name="Freeform 29"/>
              <p:cNvSpPr>
                <a:spLocks/>
              </p:cNvSpPr>
              <p:nvPr/>
            </p:nvSpPr>
            <p:spPr bwMode="auto">
              <a:xfrm>
                <a:off x="3870325" y="2673351"/>
                <a:ext cx="22225" cy="52388"/>
              </a:xfrm>
              <a:custGeom>
                <a:avLst/>
                <a:gdLst>
                  <a:gd name="T0" fmla="*/ 2 w 6"/>
                  <a:gd name="T1" fmla="*/ 3 h 14"/>
                  <a:gd name="T2" fmla="*/ 0 w 6"/>
                  <a:gd name="T3" fmla="*/ 7 h 14"/>
                  <a:gd name="T4" fmla="*/ 2 w 6"/>
                  <a:gd name="T5" fmla="*/ 11 h 14"/>
                  <a:gd name="T6" fmla="*/ 6 w 6"/>
                  <a:gd name="T7" fmla="*/ 14 h 14"/>
                  <a:gd name="T8" fmla="*/ 6 w 6"/>
                  <a:gd name="T9" fmla="*/ 0 h 14"/>
                  <a:gd name="T10" fmla="*/ 2 w 6"/>
                  <a:gd name="T11" fmla="*/ 3 h 14"/>
                </a:gdLst>
                <a:ahLst/>
                <a:cxnLst>
                  <a:cxn ang="0">
                    <a:pos x="T0" y="T1"/>
                  </a:cxn>
                  <a:cxn ang="0">
                    <a:pos x="T2" y="T3"/>
                  </a:cxn>
                  <a:cxn ang="0">
                    <a:pos x="T4" y="T5"/>
                  </a:cxn>
                  <a:cxn ang="0">
                    <a:pos x="T6" y="T7"/>
                  </a:cxn>
                  <a:cxn ang="0">
                    <a:pos x="T8" y="T9"/>
                  </a:cxn>
                  <a:cxn ang="0">
                    <a:pos x="T10" y="T11"/>
                  </a:cxn>
                </a:cxnLst>
                <a:rect l="0" t="0" r="r" b="b"/>
                <a:pathLst>
                  <a:path w="6" h="14">
                    <a:moveTo>
                      <a:pt x="2" y="3"/>
                    </a:moveTo>
                    <a:cubicBezTo>
                      <a:pt x="1" y="4"/>
                      <a:pt x="0" y="5"/>
                      <a:pt x="0" y="7"/>
                    </a:cubicBezTo>
                    <a:cubicBezTo>
                      <a:pt x="0" y="8"/>
                      <a:pt x="1" y="10"/>
                      <a:pt x="2" y="11"/>
                    </a:cubicBezTo>
                    <a:cubicBezTo>
                      <a:pt x="2" y="12"/>
                      <a:pt x="4" y="13"/>
                      <a:pt x="6" y="14"/>
                    </a:cubicBezTo>
                    <a:cubicBezTo>
                      <a:pt x="6" y="0"/>
                      <a:pt x="6" y="0"/>
                      <a:pt x="6" y="0"/>
                    </a:cubicBezTo>
                    <a:cubicBezTo>
                      <a:pt x="4" y="0"/>
                      <a:pt x="3" y="1"/>
                      <a:pt x="2"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sp>
            <p:nvSpPr>
              <p:cNvPr id="63" name="Freeform 30"/>
              <p:cNvSpPr>
                <a:spLocks/>
              </p:cNvSpPr>
              <p:nvPr/>
            </p:nvSpPr>
            <p:spPr bwMode="auto">
              <a:xfrm>
                <a:off x="3911600" y="2774951"/>
                <a:ext cx="26988" cy="58738"/>
              </a:xfrm>
              <a:custGeom>
                <a:avLst/>
                <a:gdLst>
                  <a:gd name="T0" fmla="*/ 0 w 7"/>
                  <a:gd name="T1" fmla="*/ 0 h 16"/>
                  <a:gd name="T2" fmla="*/ 0 w 7"/>
                  <a:gd name="T3" fmla="*/ 16 h 16"/>
                  <a:gd name="T4" fmla="*/ 5 w 7"/>
                  <a:gd name="T5" fmla="*/ 14 h 16"/>
                  <a:gd name="T6" fmla="*/ 7 w 7"/>
                  <a:gd name="T7" fmla="*/ 8 h 16"/>
                  <a:gd name="T8" fmla="*/ 6 w 7"/>
                  <a:gd name="T9" fmla="*/ 4 h 16"/>
                  <a:gd name="T10" fmla="*/ 0 w 7"/>
                  <a:gd name="T11" fmla="*/ 0 h 16"/>
                </a:gdLst>
                <a:ahLst/>
                <a:cxnLst>
                  <a:cxn ang="0">
                    <a:pos x="T0" y="T1"/>
                  </a:cxn>
                  <a:cxn ang="0">
                    <a:pos x="T2" y="T3"/>
                  </a:cxn>
                  <a:cxn ang="0">
                    <a:pos x="T4" y="T5"/>
                  </a:cxn>
                  <a:cxn ang="0">
                    <a:pos x="T6" y="T7"/>
                  </a:cxn>
                  <a:cxn ang="0">
                    <a:pos x="T8" y="T9"/>
                  </a:cxn>
                  <a:cxn ang="0">
                    <a:pos x="T10" y="T11"/>
                  </a:cxn>
                </a:cxnLst>
                <a:rect l="0" t="0" r="r" b="b"/>
                <a:pathLst>
                  <a:path w="7" h="16">
                    <a:moveTo>
                      <a:pt x="0" y="0"/>
                    </a:moveTo>
                    <a:cubicBezTo>
                      <a:pt x="0" y="16"/>
                      <a:pt x="0" y="16"/>
                      <a:pt x="0" y="16"/>
                    </a:cubicBezTo>
                    <a:cubicBezTo>
                      <a:pt x="2" y="16"/>
                      <a:pt x="4" y="15"/>
                      <a:pt x="5" y="14"/>
                    </a:cubicBezTo>
                    <a:cubicBezTo>
                      <a:pt x="7" y="12"/>
                      <a:pt x="7" y="10"/>
                      <a:pt x="7" y="8"/>
                    </a:cubicBezTo>
                    <a:cubicBezTo>
                      <a:pt x="7" y="6"/>
                      <a:pt x="7" y="5"/>
                      <a:pt x="6" y="4"/>
                    </a:cubicBezTo>
                    <a:cubicBezTo>
                      <a:pt x="5" y="2"/>
                      <a:pt x="3" y="1"/>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sp>
            <p:nvSpPr>
              <p:cNvPr id="64" name="Freeform 31"/>
              <p:cNvSpPr>
                <a:spLocks noEditPoints="1"/>
              </p:cNvSpPr>
              <p:nvPr/>
            </p:nvSpPr>
            <p:spPr bwMode="auto">
              <a:xfrm>
                <a:off x="3705035" y="2562644"/>
                <a:ext cx="382589" cy="382588"/>
              </a:xfrm>
              <a:custGeom>
                <a:avLst/>
                <a:gdLst>
                  <a:gd name="T0" fmla="*/ 51 w 102"/>
                  <a:gd name="T1" fmla="*/ 0 h 102"/>
                  <a:gd name="T2" fmla="*/ 0 w 102"/>
                  <a:gd name="T3" fmla="*/ 51 h 102"/>
                  <a:gd name="T4" fmla="*/ 51 w 102"/>
                  <a:gd name="T5" fmla="*/ 102 h 102"/>
                  <a:gd name="T6" fmla="*/ 102 w 102"/>
                  <a:gd name="T7" fmla="*/ 51 h 102"/>
                  <a:gd name="T8" fmla="*/ 51 w 102"/>
                  <a:gd name="T9" fmla="*/ 0 h 102"/>
                  <a:gd name="T10" fmla="*/ 67 w 102"/>
                  <a:gd name="T11" fmla="*/ 74 h 102"/>
                  <a:gd name="T12" fmla="*/ 54 w 102"/>
                  <a:gd name="T13" fmla="*/ 80 h 102"/>
                  <a:gd name="T14" fmla="*/ 54 w 102"/>
                  <a:gd name="T15" fmla="*/ 88 h 102"/>
                  <a:gd name="T16" fmla="*/ 49 w 102"/>
                  <a:gd name="T17" fmla="*/ 88 h 102"/>
                  <a:gd name="T18" fmla="*/ 49 w 102"/>
                  <a:gd name="T19" fmla="*/ 81 h 102"/>
                  <a:gd name="T20" fmla="*/ 37 w 102"/>
                  <a:gd name="T21" fmla="*/ 75 h 102"/>
                  <a:gd name="T22" fmla="*/ 31 w 102"/>
                  <a:gd name="T23" fmla="*/ 63 h 102"/>
                  <a:gd name="T24" fmla="*/ 42 w 102"/>
                  <a:gd name="T25" fmla="*/ 62 h 102"/>
                  <a:gd name="T26" fmla="*/ 45 w 102"/>
                  <a:gd name="T27" fmla="*/ 67 h 102"/>
                  <a:gd name="T28" fmla="*/ 49 w 102"/>
                  <a:gd name="T29" fmla="*/ 71 h 102"/>
                  <a:gd name="T30" fmla="*/ 49 w 102"/>
                  <a:gd name="T31" fmla="*/ 54 h 102"/>
                  <a:gd name="T32" fmla="*/ 37 w 102"/>
                  <a:gd name="T33" fmla="*/ 47 h 102"/>
                  <a:gd name="T34" fmla="*/ 33 w 102"/>
                  <a:gd name="T35" fmla="*/ 36 h 102"/>
                  <a:gd name="T36" fmla="*/ 37 w 102"/>
                  <a:gd name="T37" fmla="*/ 24 h 102"/>
                  <a:gd name="T38" fmla="*/ 49 w 102"/>
                  <a:gd name="T39" fmla="*/ 19 h 102"/>
                  <a:gd name="T40" fmla="*/ 49 w 102"/>
                  <a:gd name="T41" fmla="*/ 15 h 102"/>
                  <a:gd name="T42" fmla="*/ 54 w 102"/>
                  <a:gd name="T43" fmla="*/ 15 h 102"/>
                  <a:gd name="T44" fmla="*/ 54 w 102"/>
                  <a:gd name="T45" fmla="*/ 19 h 102"/>
                  <a:gd name="T46" fmla="*/ 65 w 102"/>
                  <a:gd name="T47" fmla="*/ 23 h 102"/>
                  <a:gd name="T48" fmla="*/ 70 w 102"/>
                  <a:gd name="T49" fmla="*/ 33 h 102"/>
                  <a:gd name="T50" fmla="*/ 59 w 102"/>
                  <a:gd name="T51" fmla="*/ 35 h 102"/>
                  <a:gd name="T52" fmla="*/ 54 w 102"/>
                  <a:gd name="T53" fmla="*/ 28 h 102"/>
                  <a:gd name="T54" fmla="*/ 54 w 102"/>
                  <a:gd name="T55" fmla="*/ 44 h 102"/>
                  <a:gd name="T56" fmla="*/ 68 w 102"/>
                  <a:gd name="T57" fmla="*/ 51 h 102"/>
                  <a:gd name="T58" fmla="*/ 71 w 102"/>
                  <a:gd name="T59" fmla="*/ 62 h 102"/>
                  <a:gd name="T60" fmla="*/ 67 w 102"/>
                  <a:gd name="T61" fmla="*/ 7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102">
                    <a:moveTo>
                      <a:pt x="51" y="0"/>
                    </a:moveTo>
                    <a:cubicBezTo>
                      <a:pt x="23" y="0"/>
                      <a:pt x="0" y="23"/>
                      <a:pt x="0" y="51"/>
                    </a:cubicBezTo>
                    <a:cubicBezTo>
                      <a:pt x="0" y="79"/>
                      <a:pt x="23" y="102"/>
                      <a:pt x="51" y="102"/>
                    </a:cubicBezTo>
                    <a:cubicBezTo>
                      <a:pt x="79" y="102"/>
                      <a:pt x="102" y="79"/>
                      <a:pt x="102" y="51"/>
                    </a:cubicBezTo>
                    <a:cubicBezTo>
                      <a:pt x="102" y="23"/>
                      <a:pt x="79" y="0"/>
                      <a:pt x="51" y="0"/>
                    </a:cubicBezTo>
                    <a:close/>
                    <a:moveTo>
                      <a:pt x="67" y="74"/>
                    </a:moveTo>
                    <a:cubicBezTo>
                      <a:pt x="64" y="78"/>
                      <a:pt x="60" y="80"/>
                      <a:pt x="54" y="80"/>
                    </a:cubicBezTo>
                    <a:cubicBezTo>
                      <a:pt x="54" y="88"/>
                      <a:pt x="54" y="88"/>
                      <a:pt x="54" y="88"/>
                    </a:cubicBezTo>
                    <a:cubicBezTo>
                      <a:pt x="49" y="88"/>
                      <a:pt x="49" y="88"/>
                      <a:pt x="49" y="88"/>
                    </a:cubicBezTo>
                    <a:cubicBezTo>
                      <a:pt x="49" y="81"/>
                      <a:pt x="49" y="81"/>
                      <a:pt x="49" y="81"/>
                    </a:cubicBezTo>
                    <a:cubicBezTo>
                      <a:pt x="44" y="80"/>
                      <a:pt x="40" y="78"/>
                      <a:pt x="37" y="75"/>
                    </a:cubicBezTo>
                    <a:cubicBezTo>
                      <a:pt x="34" y="72"/>
                      <a:pt x="32" y="68"/>
                      <a:pt x="31" y="63"/>
                    </a:cubicBezTo>
                    <a:cubicBezTo>
                      <a:pt x="42" y="62"/>
                      <a:pt x="42" y="62"/>
                      <a:pt x="42" y="62"/>
                    </a:cubicBezTo>
                    <a:cubicBezTo>
                      <a:pt x="42" y="64"/>
                      <a:pt x="43" y="66"/>
                      <a:pt x="45" y="67"/>
                    </a:cubicBezTo>
                    <a:cubicBezTo>
                      <a:pt x="46" y="69"/>
                      <a:pt x="47" y="70"/>
                      <a:pt x="49" y="71"/>
                    </a:cubicBezTo>
                    <a:cubicBezTo>
                      <a:pt x="49" y="54"/>
                      <a:pt x="49" y="54"/>
                      <a:pt x="49" y="54"/>
                    </a:cubicBezTo>
                    <a:cubicBezTo>
                      <a:pt x="43" y="52"/>
                      <a:pt x="39" y="50"/>
                      <a:pt x="37" y="47"/>
                    </a:cubicBezTo>
                    <a:cubicBezTo>
                      <a:pt x="34" y="44"/>
                      <a:pt x="33" y="40"/>
                      <a:pt x="33" y="36"/>
                    </a:cubicBezTo>
                    <a:cubicBezTo>
                      <a:pt x="33" y="31"/>
                      <a:pt x="34" y="27"/>
                      <a:pt x="37" y="24"/>
                    </a:cubicBezTo>
                    <a:cubicBezTo>
                      <a:pt x="40" y="21"/>
                      <a:pt x="44" y="19"/>
                      <a:pt x="49" y="19"/>
                    </a:cubicBezTo>
                    <a:cubicBezTo>
                      <a:pt x="49" y="15"/>
                      <a:pt x="49" y="15"/>
                      <a:pt x="49" y="15"/>
                    </a:cubicBezTo>
                    <a:cubicBezTo>
                      <a:pt x="54" y="15"/>
                      <a:pt x="54" y="15"/>
                      <a:pt x="54" y="15"/>
                    </a:cubicBezTo>
                    <a:cubicBezTo>
                      <a:pt x="54" y="19"/>
                      <a:pt x="54" y="19"/>
                      <a:pt x="54" y="19"/>
                    </a:cubicBezTo>
                    <a:cubicBezTo>
                      <a:pt x="59" y="20"/>
                      <a:pt x="62" y="21"/>
                      <a:pt x="65" y="23"/>
                    </a:cubicBezTo>
                    <a:cubicBezTo>
                      <a:pt x="67" y="26"/>
                      <a:pt x="69" y="29"/>
                      <a:pt x="70" y="33"/>
                    </a:cubicBezTo>
                    <a:cubicBezTo>
                      <a:pt x="59" y="35"/>
                      <a:pt x="59" y="35"/>
                      <a:pt x="59" y="35"/>
                    </a:cubicBezTo>
                    <a:cubicBezTo>
                      <a:pt x="59" y="31"/>
                      <a:pt x="57" y="29"/>
                      <a:pt x="54" y="28"/>
                    </a:cubicBezTo>
                    <a:cubicBezTo>
                      <a:pt x="54" y="44"/>
                      <a:pt x="54" y="44"/>
                      <a:pt x="54" y="44"/>
                    </a:cubicBezTo>
                    <a:cubicBezTo>
                      <a:pt x="61" y="46"/>
                      <a:pt x="65" y="48"/>
                      <a:pt x="68" y="51"/>
                    </a:cubicBezTo>
                    <a:cubicBezTo>
                      <a:pt x="70" y="54"/>
                      <a:pt x="71" y="57"/>
                      <a:pt x="71" y="62"/>
                    </a:cubicBezTo>
                    <a:cubicBezTo>
                      <a:pt x="71" y="67"/>
                      <a:pt x="70" y="71"/>
                      <a:pt x="67" y="74"/>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zh-CN" altLang="en-US" sz="1350">
                  <a:solidFill>
                    <a:prstClr val="black"/>
                  </a:solidFill>
                </a:endParaRPr>
              </a:p>
            </p:txBody>
          </p:sp>
        </p:grpSp>
      </p:grpSp>
      <p:sp>
        <p:nvSpPr>
          <p:cNvPr id="92" name="矩形 25"/>
          <p:cNvSpPr>
            <a:spLocks noChangeArrowheads="1"/>
          </p:cNvSpPr>
          <p:nvPr/>
        </p:nvSpPr>
        <p:spPr bwMode="auto">
          <a:xfrm>
            <a:off x="1610486" y="1177332"/>
            <a:ext cx="2062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zh-CN" sz="1600" dirty="0" smtClean="0">
                <a:latin typeface="微软雅黑" panose="020B0503020204020204" pitchFamily="34" charset="-122"/>
                <a:ea typeface="微软雅黑" panose="020B0503020204020204" pitchFamily="34" charset="-122"/>
              </a:rPr>
              <a:t>希望</a:t>
            </a:r>
            <a:r>
              <a:rPr lang="zh-CN" altLang="zh-CN" sz="1600" dirty="0">
                <a:latin typeface="微软雅黑" panose="020B0503020204020204" pitchFamily="34" charset="-122"/>
                <a:ea typeface="微软雅黑" panose="020B0503020204020204" pitchFamily="34" charset="-122"/>
              </a:rPr>
              <a:t>制定个性化旅游行程的自由行</a:t>
            </a:r>
            <a:r>
              <a:rPr lang="zh-CN" altLang="zh-CN" sz="1600" dirty="0" smtClean="0">
                <a:latin typeface="微软雅黑" panose="020B0503020204020204" pitchFamily="34" charset="-122"/>
                <a:ea typeface="微软雅黑" panose="020B0503020204020204" pitchFamily="34" charset="-122"/>
              </a:rPr>
              <a:t>游客</a:t>
            </a:r>
            <a:endParaRPr lang="zh-CN" altLang="zh-CN" sz="1600" b="1" dirty="0">
              <a:latin typeface="微软雅黑" panose="020B0503020204020204" pitchFamily="34" charset="-122"/>
              <a:ea typeface="微软雅黑" panose="020B0503020204020204" pitchFamily="34" charset="-122"/>
            </a:endParaRPr>
          </a:p>
        </p:txBody>
      </p:sp>
      <p:sp>
        <p:nvSpPr>
          <p:cNvPr id="93" name="矩形 25"/>
          <p:cNvSpPr>
            <a:spLocks noChangeArrowheads="1"/>
          </p:cNvSpPr>
          <p:nvPr/>
        </p:nvSpPr>
        <p:spPr bwMode="auto">
          <a:xfrm>
            <a:off x="5576840" y="1177332"/>
            <a:ext cx="22515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zh-CN" sz="1600" dirty="0" smtClean="0">
                <a:latin typeface="微软雅黑" panose="020B0503020204020204" pitchFamily="34" charset="-122"/>
                <a:ea typeface="微软雅黑" panose="020B0503020204020204" pitchFamily="34" charset="-122"/>
              </a:rPr>
              <a:t>对</a:t>
            </a:r>
            <a:r>
              <a:rPr lang="zh-CN" altLang="zh-CN" sz="1600" dirty="0">
                <a:latin typeface="微软雅黑" panose="020B0503020204020204" pitchFamily="34" charset="-122"/>
                <a:ea typeface="微软雅黑" panose="020B0503020204020204" pitchFamily="34" charset="-122"/>
              </a:rPr>
              <a:t>景点攻略和</a:t>
            </a:r>
            <a:r>
              <a:rPr lang="zh-CN" altLang="zh-CN" sz="1600" dirty="0" smtClean="0">
                <a:latin typeface="微软雅黑" panose="020B0503020204020204" pitchFamily="34" charset="-122"/>
                <a:ea typeface="微软雅黑" panose="020B0503020204020204" pitchFamily="34" charset="-122"/>
              </a:rPr>
              <a:t>交通</a:t>
            </a:r>
            <a:endParaRPr lang="en-US" altLang="zh-CN" sz="1600" dirty="0" smtClean="0">
              <a:latin typeface="微软雅黑" panose="020B0503020204020204" pitchFamily="34" charset="-122"/>
              <a:ea typeface="微软雅黑" panose="020B0503020204020204" pitchFamily="34" charset="-122"/>
            </a:endParaRPr>
          </a:p>
          <a:p>
            <a:pPr lvl="0"/>
            <a:r>
              <a:rPr lang="zh-CN" altLang="zh-CN" sz="1600" dirty="0" smtClean="0">
                <a:latin typeface="微软雅黑" panose="020B0503020204020204" pitchFamily="34" charset="-122"/>
                <a:ea typeface="微软雅黑" panose="020B0503020204020204" pitchFamily="34" charset="-122"/>
              </a:rPr>
              <a:t>有</a:t>
            </a:r>
            <a:r>
              <a:rPr lang="zh-CN" altLang="zh-CN" sz="1600" dirty="0">
                <a:latin typeface="微软雅黑" panose="020B0503020204020204" pitchFamily="34" charset="-122"/>
                <a:ea typeface="微软雅黑" panose="020B0503020204020204" pitchFamily="34" charset="-122"/>
              </a:rPr>
              <a:t>较高的关注度</a:t>
            </a:r>
          </a:p>
        </p:txBody>
      </p:sp>
      <p:sp>
        <p:nvSpPr>
          <p:cNvPr id="95" name="矩形 25"/>
          <p:cNvSpPr>
            <a:spLocks noChangeArrowheads="1"/>
          </p:cNvSpPr>
          <p:nvPr/>
        </p:nvSpPr>
        <p:spPr bwMode="auto">
          <a:xfrm>
            <a:off x="1645415" y="2715766"/>
            <a:ext cx="1945877" cy="67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25000"/>
              </a:lnSpc>
            </a:pPr>
            <a:r>
              <a:rPr lang="zh-CN" altLang="zh-CN" sz="1600" dirty="0">
                <a:latin typeface="微软雅黑" panose="020B0503020204020204" pitchFamily="34" charset="-122"/>
                <a:ea typeface="微软雅黑" panose="020B0503020204020204" pitchFamily="34" charset="-122"/>
              </a:rPr>
              <a:t>渴望一站式</a:t>
            </a:r>
            <a:r>
              <a:rPr lang="zh-CN" altLang="zh-CN" sz="1600" dirty="0" smtClean="0">
                <a:latin typeface="微软雅黑" panose="020B0503020204020204" pitchFamily="34" charset="-122"/>
                <a:ea typeface="微软雅黑" panose="020B0503020204020204" pitchFamily="34" charset="-122"/>
              </a:rPr>
              <a:t>的</a:t>
            </a:r>
            <a:endParaRPr lang="en-US" altLang="zh-CN" sz="1600" dirty="0" smtClean="0">
              <a:latin typeface="微软雅黑" panose="020B0503020204020204" pitchFamily="34" charset="-122"/>
              <a:ea typeface="微软雅黑" panose="020B0503020204020204" pitchFamily="34" charset="-122"/>
            </a:endParaRPr>
          </a:p>
          <a:p>
            <a:pPr defTabSz="685800">
              <a:lnSpc>
                <a:spcPct val="125000"/>
              </a:lnSpc>
            </a:pPr>
            <a:r>
              <a:rPr lang="zh-CN" altLang="zh-CN" sz="1600" dirty="0" smtClean="0">
                <a:latin typeface="微软雅黑" panose="020B0503020204020204" pitchFamily="34" charset="-122"/>
                <a:ea typeface="微软雅黑" panose="020B0503020204020204" pitchFamily="34" charset="-122"/>
              </a:rPr>
              <a:t>旅游</a:t>
            </a:r>
            <a:r>
              <a:rPr lang="zh-CN" altLang="zh-CN" sz="1600" dirty="0">
                <a:latin typeface="微软雅黑" panose="020B0503020204020204" pitchFamily="34" charset="-122"/>
                <a:ea typeface="微软雅黑" panose="020B0503020204020204" pitchFamily="34" charset="-122"/>
              </a:rPr>
              <a:t>解决方案</a:t>
            </a:r>
            <a:endParaRPr lang="en-US" altLang="zh-CN" sz="1600" spc="40" dirty="0">
              <a:solidFill>
                <a:prstClr val="black">
                  <a:lumMod val="50000"/>
                  <a:lumOff val="50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7" name="Text Box 5"/>
          <p:cNvSpPr txBox="1">
            <a:spLocks noChangeArrowheads="1"/>
          </p:cNvSpPr>
          <p:nvPr/>
        </p:nvSpPr>
        <p:spPr bwMode="auto">
          <a:xfrm>
            <a:off x="662032" y="322704"/>
            <a:ext cx="3082274" cy="461665"/>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r>
              <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rPr>
              <a:t>目标客户群分析</a:t>
            </a:r>
          </a:p>
        </p:txBody>
      </p:sp>
      <p:sp>
        <p:nvSpPr>
          <p:cNvPr id="3" name="文本框 2"/>
          <p:cNvSpPr txBox="1"/>
          <p:nvPr/>
        </p:nvSpPr>
        <p:spPr>
          <a:xfrm>
            <a:off x="1645415" y="1851670"/>
            <a:ext cx="1630441"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年轻化</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个性化</a:t>
            </a:r>
          </a:p>
        </p:txBody>
      </p:sp>
      <p:pic>
        <p:nvPicPr>
          <p:cNvPr id="4" name="图片 3"/>
          <p:cNvPicPr>
            <a:picLocks noChangeAspect="1"/>
          </p:cNvPicPr>
          <p:nvPr/>
        </p:nvPicPr>
        <p:blipFill>
          <a:blip r:embed="rId2"/>
          <a:stretch>
            <a:fillRect/>
          </a:stretch>
        </p:blipFill>
        <p:spPr>
          <a:xfrm>
            <a:off x="4939259" y="2042480"/>
            <a:ext cx="3359862" cy="2312947"/>
          </a:xfrm>
          <a:prstGeom prst="rect">
            <a:avLst/>
          </a:prstGeom>
        </p:spPr>
      </p:pic>
      <p:sp>
        <p:nvSpPr>
          <p:cNvPr id="5" name="文本框 4"/>
          <p:cNvSpPr txBox="1"/>
          <p:nvPr/>
        </p:nvSpPr>
        <p:spPr>
          <a:xfrm>
            <a:off x="1422720" y="3651870"/>
            <a:ext cx="2167115" cy="830997"/>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71%</a:t>
            </a:r>
            <a:r>
              <a:rPr lang="zh-CN" altLang="zh-CN" sz="1200" dirty="0">
                <a:latin typeface="微软雅黑" panose="020B0503020204020204" pitchFamily="34" charset="-122"/>
                <a:ea typeface="微软雅黑" panose="020B0503020204020204" pitchFamily="34" charset="-122"/>
              </a:rPr>
              <a:t>的自由行用户希望获得一站式的旅游解决方案和完整的消费体验、缩短旅游决策时间</a:t>
            </a:r>
            <a:endParaRPr lang="zh-CN" altLang="en-US" sz="1200" dirty="0">
              <a:latin typeface="微软雅黑" panose="020B0503020204020204" pitchFamily="34" charset="-122"/>
              <a:ea typeface="微软雅黑" panose="020B0503020204020204" pitchFamily="34" charset="-122"/>
            </a:endParaRPr>
          </a:p>
        </p:txBody>
      </p:sp>
      <p:sp>
        <p:nvSpPr>
          <p:cNvPr id="39" name="椭圆 38"/>
          <p:cNvSpPr/>
          <p:nvPr/>
        </p:nvSpPr>
        <p:spPr>
          <a:xfrm>
            <a:off x="228600" y="301228"/>
            <a:ext cx="526826" cy="526826"/>
          </a:xfrm>
          <a:prstGeom prst="ellipse">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5" name="Freeform 13"/>
          <p:cNvSpPr>
            <a:spLocks noEditPoints="1"/>
          </p:cNvSpPr>
          <p:nvPr/>
        </p:nvSpPr>
        <p:spPr bwMode="auto">
          <a:xfrm rot="931068">
            <a:off x="334566" y="405439"/>
            <a:ext cx="328202" cy="329237"/>
          </a:xfrm>
          <a:custGeom>
            <a:avLst/>
            <a:gdLst>
              <a:gd name="T0" fmla="*/ 239 w 462"/>
              <a:gd name="T1" fmla="*/ 0 h 463"/>
              <a:gd name="T2" fmla="*/ 223 w 462"/>
              <a:gd name="T3" fmla="*/ 1 h 463"/>
              <a:gd name="T4" fmla="*/ 231 w 462"/>
              <a:gd name="T5" fmla="*/ 463 h 463"/>
              <a:gd name="T6" fmla="*/ 239 w 462"/>
              <a:gd name="T7" fmla="*/ 1 h 463"/>
              <a:gd name="T8" fmla="*/ 88 w 462"/>
              <a:gd name="T9" fmla="*/ 239 h 463"/>
              <a:gd name="T10" fmla="*/ 37 w 462"/>
              <a:gd name="T11" fmla="*/ 325 h 463"/>
              <a:gd name="T12" fmla="*/ 239 w 462"/>
              <a:gd name="T13" fmla="*/ 122 h 463"/>
              <a:gd name="T14" fmla="*/ 340 w 462"/>
              <a:gd name="T15" fmla="*/ 122 h 463"/>
              <a:gd name="T16" fmla="*/ 346 w 462"/>
              <a:gd name="T17" fmla="*/ 137 h 463"/>
              <a:gd name="T18" fmla="*/ 239 w 462"/>
              <a:gd name="T19" fmla="*/ 223 h 463"/>
              <a:gd name="T20" fmla="*/ 346 w 462"/>
              <a:gd name="T21" fmla="*/ 137 h 463"/>
              <a:gd name="T22" fmla="*/ 223 w 462"/>
              <a:gd name="T23" fmla="*/ 122 h 463"/>
              <a:gd name="T24" fmla="*/ 223 w 462"/>
              <a:gd name="T25" fmla="*/ 17 h 463"/>
              <a:gd name="T26" fmla="*/ 223 w 462"/>
              <a:gd name="T27" fmla="*/ 223 h 463"/>
              <a:gd name="T28" fmla="*/ 117 w 462"/>
              <a:gd name="T29" fmla="*/ 137 h 463"/>
              <a:gd name="T30" fmla="*/ 88 w 462"/>
              <a:gd name="T31" fmla="*/ 223 h 463"/>
              <a:gd name="T32" fmla="*/ 37 w 462"/>
              <a:gd name="T33" fmla="*/ 137 h 463"/>
              <a:gd name="T34" fmla="*/ 88 w 462"/>
              <a:gd name="T35" fmla="*/ 223 h 463"/>
              <a:gd name="T36" fmla="*/ 223 w 462"/>
              <a:gd name="T37" fmla="*/ 239 h 463"/>
              <a:gd name="T38" fmla="*/ 116 w 462"/>
              <a:gd name="T39" fmla="*/ 325 h 463"/>
              <a:gd name="T40" fmla="*/ 223 w 462"/>
              <a:gd name="T41" fmla="*/ 341 h 463"/>
              <a:gd name="T42" fmla="*/ 122 w 462"/>
              <a:gd name="T43" fmla="*/ 341 h 463"/>
              <a:gd name="T44" fmla="*/ 239 w 462"/>
              <a:gd name="T45" fmla="*/ 446 h 463"/>
              <a:gd name="T46" fmla="*/ 341 w 462"/>
              <a:gd name="T47" fmla="*/ 341 h 463"/>
              <a:gd name="T48" fmla="*/ 239 w 462"/>
              <a:gd name="T49" fmla="*/ 325 h 463"/>
              <a:gd name="T50" fmla="*/ 358 w 462"/>
              <a:gd name="T51" fmla="*/ 239 h 463"/>
              <a:gd name="T52" fmla="*/ 239 w 462"/>
              <a:gd name="T53" fmla="*/ 325 h 463"/>
              <a:gd name="T54" fmla="*/ 446 w 462"/>
              <a:gd name="T55" fmla="*/ 239 h 463"/>
              <a:gd name="T56" fmla="*/ 362 w 462"/>
              <a:gd name="T57" fmla="*/ 325 h 463"/>
              <a:gd name="T58" fmla="*/ 374 w 462"/>
              <a:gd name="T59" fmla="*/ 223 h 463"/>
              <a:gd name="T60" fmla="*/ 425 w 462"/>
              <a:gd name="T61" fmla="*/ 137 h 463"/>
              <a:gd name="T62" fmla="*/ 374 w 462"/>
              <a:gd name="T63" fmla="*/ 223 h 463"/>
              <a:gd name="T64" fmla="*/ 357 w 462"/>
              <a:gd name="T65" fmla="*/ 122 h 463"/>
              <a:gd name="T66" fmla="*/ 416 w 462"/>
              <a:gd name="T67" fmla="*/ 122 h 463"/>
              <a:gd name="T68" fmla="*/ 105 w 462"/>
              <a:gd name="T69" fmla="*/ 122 h 463"/>
              <a:gd name="T70" fmla="*/ 165 w 462"/>
              <a:gd name="T71" fmla="*/ 27 h 463"/>
              <a:gd name="T72" fmla="*/ 105 w 462"/>
              <a:gd name="T73" fmla="*/ 341 h 463"/>
              <a:gd name="T74" fmla="*/ 46 w 462"/>
              <a:gd name="T75" fmla="*/ 341 h 463"/>
              <a:gd name="T76" fmla="*/ 357 w 462"/>
              <a:gd name="T77" fmla="*/ 341 h 463"/>
              <a:gd name="T78" fmla="*/ 297 w 462"/>
              <a:gd name="T79" fmla="*/ 436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2" h="463">
                <a:moveTo>
                  <a:pt x="239" y="1"/>
                </a:moveTo>
                <a:cubicBezTo>
                  <a:pt x="239" y="0"/>
                  <a:pt x="239" y="0"/>
                  <a:pt x="239" y="0"/>
                </a:cubicBezTo>
                <a:cubicBezTo>
                  <a:pt x="223" y="0"/>
                  <a:pt x="223" y="0"/>
                  <a:pt x="223" y="0"/>
                </a:cubicBezTo>
                <a:cubicBezTo>
                  <a:pt x="223" y="1"/>
                  <a:pt x="223" y="1"/>
                  <a:pt x="223" y="1"/>
                </a:cubicBezTo>
                <a:cubicBezTo>
                  <a:pt x="99" y="5"/>
                  <a:pt x="0" y="107"/>
                  <a:pt x="0" y="232"/>
                </a:cubicBezTo>
                <a:cubicBezTo>
                  <a:pt x="0" y="359"/>
                  <a:pt x="104" y="463"/>
                  <a:pt x="231" y="463"/>
                </a:cubicBezTo>
                <a:cubicBezTo>
                  <a:pt x="359" y="463"/>
                  <a:pt x="462" y="359"/>
                  <a:pt x="462" y="232"/>
                </a:cubicBezTo>
                <a:cubicBezTo>
                  <a:pt x="462" y="107"/>
                  <a:pt x="363" y="5"/>
                  <a:pt x="239" y="1"/>
                </a:cubicBezTo>
                <a:close/>
                <a:moveTo>
                  <a:pt x="16" y="239"/>
                </a:moveTo>
                <a:cubicBezTo>
                  <a:pt x="88" y="239"/>
                  <a:pt x="88" y="239"/>
                  <a:pt x="88" y="239"/>
                </a:cubicBezTo>
                <a:cubicBezTo>
                  <a:pt x="89" y="269"/>
                  <a:pt x="93" y="298"/>
                  <a:pt x="100" y="325"/>
                </a:cubicBezTo>
                <a:cubicBezTo>
                  <a:pt x="37" y="325"/>
                  <a:pt x="37" y="325"/>
                  <a:pt x="37" y="325"/>
                </a:cubicBezTo>
                <a:cubicBezTo>
                  <a:pt x="24" y="299"/>
                  <a:pt x="17" y="270"/>
                  <a:pt x="16" y="239"/>
                </a:cubicBezTo>
                <a:close/>
                <a:moveTo>
                  <a:pt x="239" y="122"/>
                </a:moveTo>
                <a:cubicBezTo>
                  <a:pt x="239" y="17"/>
                  <a:pt x="239" y="17"/>
                  <a:pt x="239" y="17"/>
                </a:cubicBezTo>
                <a:cubicBezTo>
                  <a:pt x="282" y="21"/>
                  <a:pt x="319" y="62"/>
                  <a:pt x="340" y="122"/>
                </a:cubicBezTo>
                <a:lnTo>
                  <a:pt x="239" y="122"/>
                </a:lnTo>
                <a:close/>
                <a:moveTo>
                  <a:pt x="346" y="137"/>
                </a:moveTo>
                <a:cubicBezTo>
                  <a:pt x="353" y="164"/>
                  <a:pt x="357" y="193"/>
                  <a:pt x="358" y="223"/>
                </a:cubicBezTo>
                <a:cubicBezTo>
                  <a:pt x="239" y="223"/>
                  <a:pt x="239" y="223"/>
                  <a:pt x="239" y="223"/>
                </a:cubicBezTo>
                <a:cubicBezTo>
                  <a:pt x="239" y="137"/>
                  <a:pt x="239" y="137"/>
                  <a:pt x="239" y="137"/>
                </a:cubicBezTo>
                <a:lnTo>
                  <a:pt x="346" y="137"/>
                </a:lnTo>
                <a:close/>
                <a:moveTo>
                  <a:pt x="223" y="17"/>
                </a:moveTo>
                <a:cubicBezTo>
                  <a:pt x="223" y="122"/>
                  <a:pt x="223" y="122"/>
                  <a:pt x="223" y="122"/>
                </a:cubicBezTo>
                <a:cubicBezTo>
                  <a:pt x="122" y="122"/>
                  <a:pt x="122" y="122"/>
                  <a:pt x="122" y="122"/>
                </a:cubicBezTo>
                <a:cubicBezTo>
                  <a:pt x="143" y="62"/>
                  <a:pt x="180" y="21"/>
                  <a:pt x="223" y="17"/>
                </a:cubicBezTo>
                <a:close/>
                <a:moveTo>
                  <a:pt x="223" y="137"/>
                </a:moveTo>
                <a:cubicBezTo>
                  <a:pt x="223" y="223"/>
                  <a:pt x="223" y="223"/>
                  <a:pt x="223" y="223"/>
                </a:cubicBezTo>
                <a:cubicBezTo>
                  <a:pt x="104" y="223"/>
                  <a:pt x="104" y="223"/>
                  <a:pt x="104" y="223"/>
                </a:cubicBezTo>
                <a:cubicBezTo>
                  <a:pt x="105" y="193"/>
                  <a:pt x="109" y="164"/>
                  <a:pt x="117" y="137"/>
                </a:cubicBezTo>
                <a:lnTo>
                  <a:pt x="223" y="137"/>
                </a:lnTo>
                <a:close/>
                <a:moveTo>
                  <a:pt x="88" y="223"/>
                </a:moveTo>
                <a:cubicBezTo>
                  <a:pt x="16" y="223"/>
                  <a:pt x="16" y="223"/>
                  <a:pt x="16" y="223"/>
                </a:cubicBezTo>
                <a:cubicBezTo>
                  <a:pt x="17" y="193"/>
                  <a:pt x="25" y="164"/>
                  <a:pt x="37" y="137"/>
                </a:cubicBezTo>
                <a:cubicBezTo>
                  <a:pt x="100" y="137"/>
                  <a:pt x="100" y="137"/>
                  <a:pt x="100" y="137"/>
                </a:cubicBezTo>
                <a:cubicBezTo>
                  <a:pt x="93" y="164"/>
                  <a:pt x="89" y="193"/>
                  <a:pt x="88" y="223"/>
                </a:cubicBezTo>
                <a:close/>
                <a:moveTo>
                  <a:pt x="104" y="239"/>
                </a:moveTo>
                <a:cubicBezTo>
                  <a:pt x="223" y="239"/>
                  <a:pt x="223" y="239"/>
                  <a:pt x="223" y="239"/>
                </a:cubicBezTo>
                <a:cubicBezTo>
                  <a:pt x="223" y="325"/>
                  <a:pt x="223" y="325"/>
                  <a:pt x="223" y="325"/>
                </a:cubicBezTo>
                <a:cubicBezTo>
                  <a:pt x="116" y="325"/>
                  <a:pt x="116" y="325"/>
                  <a:pt x="116" y="325"/>
                </a:cubicBezTo>
                <a:cubicBezTo>
                  <a:pt x="109" y="299"/>
                  <a:pt x="105" y="270"/>
                  <a:pt x="104" y="239"/>
                </a:cubicBezTo>
                <a:close/>
                <a:moveTo>
                  <a:pt x="223" y="341"/>
                </a:moveTo>
                <a:cubicBezTo>
                  <a:pt x="223" y="446"/>
                  <a:pt x="223" y="446"/>
                  <a:pt x="223" y="446"/>
                </a:cubicBezTo>
                <a:cubicBezTo>
                  <a:pt x="180" y="442"/>
                  <a:pt x="142" y="400"/>
                  <a:pt x="122" y="341"/>
                </a:cubicBezTo>
                <a:lnTo>
                  <a:pt x="223" y="341"/>
                </a:lnTo>
                <a:close/>
                <a:moveTo>
                  <a:pt x="239" y="446"/>
                </a:moveTo>
                <a:cubicBezTo>
                  <a:pt x="239" y="341"/>
                  <a:pt x="239" y="341"/>
                  <a:pt x="239" y="341"/>
                </a:cubicBezTo>
                <a:cubicBezTo>
                  <a:pt x="341" y="341"/>
                  <a:pt x="341" y="341"/>
                  <a:pt x="341" y="341"/>
                </a:cubicBezTo>
                <a:cubicBezTo>
                  <a:pt x="320" y="400"/>
                  <a:pt x="282" y="442"/>
                  <a:pt x="239" y="446"/>
                </a:cubicBezTo>
                <a:close/>
                <a:moveTo>
                  <a:pt x="239" y="325"/>
                </a:moveTo>
                <a:cubicBezTo>
                  <a:pt x="239" y="239"/>
                  <a:pt x="239" y="239"/>
                  <a:pt x="239" y="239"/>
                </a:cubicBezTo>
                <a:cubicBezTo>
                  <a:pt x="358" y="239"/>
                  <a:pt x="358" y="239"/>
                  <a:pt x="358" y="239"/>
                </a:cubicBezTo>
                <a:cubicBezTo>
                  <a:pt x="358" y="270"/>
                  <a:pt x="353" y="299"/>
                  <a:pt x="346" y="325"/>
                </a:cubicBezTo>
                <a:lnTo>
                  <a:pt x="239" y="325"/>
                </a:lnTo>
                <a:close/>
                <a:moveTo>
                  <a:pt x="374" y="239"/>
                </a:moveTo>
                <a:cubicBezTo>
                  <a:pt x="446" y="239"/>
                  <a:pt x="446" y="239"/>
                  <a:pt x="446" y="239"/>
                </a:cubicBezTo>
                <a:cubicBezTo>
                  <a:pt x="445" y="270"/>
                  <a:pt x="438" y="299"/>
                  <a:pt x="425" y="325"/>
                </a:cubicBezTo>
                <a:cubicBezTo>
                  <a:pt x="362" y="325"/>
                  <a:pt x="362" y="325"/>
                  <a:pt x="362" y="325"/>
                </a:cubicBezTo>
                <a:cubicBezTo>
                  <a:pt x="369" y="298"/>
                  <a:pt x="373" y="269"/>
                  <a:pt x="374" y="239"/>
                </a:cubicBezTo>
                <a:close/>
                <a:moveTo>
                  <a:pt x="374" y="223"/>
                </a:moveTo>
                <a:cubicBezTo>
                  <a:pt x="373" y="193"/>
                  <a:pt x="369" y="164"/>
                  <a:pt x="362" y="137"/>
                </a:cubicBezTo>
                <a:cubicBezTo>
                  <a:pt x="425" y="137"/>
                  <a:pt x="425" y="137"/>
                  <a:pt x="425" y="137"/>
                </a:cubicBezTo>
                <a:cubicBezTo>
                  <a:pt x="437" y="164"/>
                  <a:pt x="445" y="193"/>
                  <a:pt x="446" y="223"/>
                </a:cubicBezTo>
                <a:lnTo>
                  <a:pt x="374" y="223"/>
                </a:lnTo>
                <a:close/>
                <a:moveTo>
                  <a:pt x="416" y="122"/>
                </a:moveTo>
                <a:cubicBezTo>
                  <a:pt x="357" y="122"/>
                  <a:pt x="357" y="122"/>
                  <a:pt x="357" y="122"/>
                </a:cubicBezTo>
                <a:cubicBezTo>
                  <a:pt x="343" y="81"/>
                  <a:pt x="323" y="48"/>
                  <a:pt x="297" y="27"/>
                </a:cubicBezTo>
                <a:cubicBezTo>
                  <a:pt x="347" y="43"/>
                  <a:pt x="390" y="77"/>
                  <a:pt x="416" y="122"/>
                </a:cubicBezTo>
                <a:close/>
                <a:moveTo>
                  <a:pt x="165" y="27"/>
                </a:moveTo>
                <a:cubicBezTo>
                  <a:pt x="140" y="48"/>
                  <a:pt x="119" y="81"/>
                  <a:pt x="105" y="122"/>
                </a:cubicBezTo>
                <a:cubicBezTo>
                  <a:pt x="46" y="122"/>
                  <a:pt x="46" y="122"/>
                  <a:pt x="46" y="122"/>
                </a:cubicBezTo>
                <a:cubicBezTo>
                  <a:pt x="73" y="77"/>
                  <a:pt x="115" y="43"/>
                  <a:pt x="165" y="27"/>
                </a:cubicBezTo>
                <a:close/>
                <a:moveTo>
                  <a:pt x="46" y="341"/>
                </a:moveTo>
                <a:cubicBezTo>
                  <a:pt x="105" y="341"/>
                  <a:pt x="105" y="341"/>
                  <a:pt x="105" y="341"/>
                </a:cubicBezTo>
                <a:cubicBezTo>
                  <a:pt x="119" y="381"/>
                  <a:pt x="140" y="415"/>
                  <a:pt x="165" y="436"/>
                </a:cubicBezTo>
                <a:cubicBezTo>
                  <a:pt x="114" y="420"/>
                  <a:pt x="72" y="386"/>
                  <a:pt x="46" y="341"/>
                </a:cubicBezTo>
                <a:close/>
                <a:moveTo>
                  <a:pt x="297" y="436"/>
                </a:moveTo>
                <a:cubicBezTo>
                  <a:pt x="323" y="415"/>
                  <a:pt x="344" y="381"/>
                  <a:pt x="357" y="341"/>
                </a:cubicBezTo>
                <a:cubicBezTo>
                  <a:pt x="417" y="341"/>
                  <a:pt x="417" y="341"/>
                  <a:pt x="417" y="341"/>
                </a:cubicBezTo>
                <a:cubicBezTo>
                  <a:pt x="390" y="386"/>
                  <a:pt x="348" y="420"/>
                  <a:pt x="297" y="436"/>
                </a:cubicBezTo>
                <a:close/>
              </a:path>
            </a:pathLst>
          </a:cu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66" name="椭圆 65"/>
          <p:cNvSpPr/>
          <p:nvPr/>
        </p:nvSpPr>
        <p:spPr>
          <a:xfrm>
            <a:off x="228601" y="301228"/>
            <a:ext cx="526826" cy="526826"/>
          </a:xfrm>
          <a:prstGeom prst="ellipse">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7" name="Freeform 13"/>
          <p:cNvSpPr>
            <a:spLocks noEditPoints="1"/>
          </p:cNvSpPr>
          <p:nvPr/>
        </p:nvSpPr>
        <p:spPr bwMode="auto">
          <a:xfrm rot="931068">
            <a:off x="334567" y="405439"/>
            <a:ext cx="328202" cy="329237"/>
          </a:xfrm>
          <a:custGeom>
            <a:avLst/>
            <a:gdLst>
              <a:gd name="T0" fmla="*/ 239 w 462"/>
              <a:gd name="T1" fmla="*/ 0 h 463"/>
              <a:gd name="T2" fmla="*/ 223 w 462"/>
              <a:gd name="T3" fmla="*/ 1 h 463"/>
              <a:gd name="T4" fmla="*/ 231 w 462"/>
              <a:gd name="T5" fmla="*/ 463 h 463"/>
              <a:gd name="T6" fmla="*/ 239 w 462"/>
              <a:gd name="T7" fmla="*/ 1 h 463"/>
              <a:gd name="T8" fmla="*/ 88 w 462"/>
              <a:gd name="T9" fmla="*/ 239 h 463"/>
              <a:gd name="T10" fmla="*/ 37 w 462"/>
              <a:gd name="T11" fmla="*/ 325 h 463"/>
              <a:gd name="T12" fmla="*/ 239 w 462"/>
              <a:gd name="T13" fmla="*/ 122 h 463"/>
              <a:gd name="T14" fmla="*/ 340 w 462"/>
              <a:gd name="T15" fmla="*/ 122 h 463"/>
              <a:gd name="T16" fmla="*/ 346 w 462"/>
              <a:gd name="T17" fmla="*/ 137 h 463"/>
              <a:gd name="T18" fmla="*/ 239 w 462"/>
              <a:gd name="T19" fmla="*/ 223 h 463"/>
              <a:gd name="T20" fmla="*/ 346 w 462"/>
              <a:gd name="T21" fmla="*/ 137 h 463"/>
              <a:gd name="T22" fmla="*/ 223 w 462"/>
              <a:gd name="T23" fmla="*/ 122 h 463"/>
              <a:gd name="T24" fmla="*/ 223 w 462"/>
              <a:gd name="T25" fmla="*/ 17 h 463"/>
              <a:gd name="T26" fmla="*/ 223 w 462"/>
              <a:gd name="T27" fmla="*/ 223 h 463"/>
              <a:gd name="T28" fmla="*/ 117 w 462"/>
              <a:gd name="T29" fmla="*/ 137 h 463"/>
              <a:gd name="T30" fmla="*/ 88 w 462"/>
              <a:gd name="T31" fmla="*/ 223 h 463"/>
              <a:gd name="T32" fmla="*/ 37 w 462"/>
              <a:gd name="T33" fmla="*/ 137 h 463"/>
              <a:gd name="T34" fmla="*/ 88 w 462"/>
              <a:gd name="T35" fmla="*/ 223 h 463"/>
              <a:gd name="T36" fmla="*/ 223 w 462"/>
              <a:gd name="T37" fmla="*/ 239 h 463"/>
              <a:gd name="T38" fmla="*/ 116 w 462"/>
              <a:gd name="T39" fmla="*/ 325 h 463"/>
              <a:gd name="T40" fmla="*/ 223 w 462"/>
              <a:gd name="T41" fmla="*/ 341 h 463"/>
              <a:gd name="T42" fmla="*/ 122 w 462"/>
              <a:gd name="T43" fmla="*/ 341 h 463"/>
              <a:gd name="T44" fmla="*/ 239 w 462"/>
              <a:gd name="T45" fmla="*/ 446 h 463"/>
              <a:gd name="T46" fmla="*/ 341 w 462"/>
              <a:gd name="T47" fmla="*/ 341 h 463"/>
              <a:gd name="T48" fmla="*/ 239 w 462"/>
              <a:gd name="T49" fmla="*/ 325 h 463"/>
              <a:gd name="T50" fmla="*/ 358 w 462"/>
              <a:gd name="T51" fmla="*/ 239 h 463"/>
              <a:gd name="T52" fmla="*/ 239 w 462"/>
              <a:gd name="T53" fmla="*/ 325 h 463"/>
              <a:gd name="T54" fmla="*/ 446 w 462"/>
              <a:gd name="T55" fmla="*/ 239 h 463"/>
              <a:gd name="T56" fmla="*/ 362 w 462"/>
              <a:gd name="T57" fmla="*/ 325 h 463"/>
              <a:gd name="T58" fmla="*/ 374 w 462"/>
              <a:gd name="T59" fmla="*/ 223 h 463"/>
              <a:gd name="T60" fmla="*/ 425 w 462"/>
              <a:gd name="T61" fmla="*/ 137 h 463"/>
              <a:gd name="T62" fmla="*/ 374 w 462"/>
              <a:gd name="T63" fmla="*/ 223 h 463"/>
              <a:gd name="T64" fmla="*/ 357 w 462"/>
              <a:gd name="T65" fmla="*/ 122 h 463"/>
              <a:gd name="T66" fmla="*/ 416 w 462"/>
              <a:gd name="T67" fmla="*/ 122 h 463"/>
              <a:gd name="T68" fmla="*/ 105 w 462"/>
              <a:gd name="T69" fmla="*/ 122 h 463"/>
              <a:gd name="T70" fmla="*/ 165 w 462"/>
              <a:gd name="T71" fmla="*/ 27 h 463"/>
              <a:gd name="T72" fmla="*/ 105 w 462"/>
              <a:gd name="T73" fmla="*/ 341 h 463"/>
              <a:gd name="T74" fmla="*/ 46 w 462"/>
              <a:gd name="T75" fmla="*/ 341 h 463"/>
              <a:gd name="T76" fmla="*/ 357 w 462"/>
              <a:gd name="T77" fmla="*/ 341 h 463"/>
              <a:gd name="T78" fmla="*/ 297 w 462"/>
              <a:gd name="T79" fmla="*/ 436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2" h="463">
                <a:moveTo>
                  <a:pt x="239" y="1"/>
                </a:moveTo>
                <a:cubicBezTo>
                  <a:pt x="239" y="0"/>
                  <a:pt x="239" y="0"/>
                  <a:pt x="239" y="0"/>
                </a:cubicBezTo>
                <a:cubicBezTo>
                  <a:pt x="223" y="0"/>
                  <a:pt x="223" y="0"/>
                  <a:pt x="223" y="0"/>
                </a:cubicBezTo>
                <a:cubicBezTo>
                  <a:pt x="223" y="1"/>
                  <a:pt x="223" y="1"/>
                  <a:pt x="223" y="1"/>
                </a:cubicBezTo>
                <a:cubicBezTo>
                  <a:pt x="99" y="5"/>
                  <a:pt x="0" y="107"/>
                  <a:pt x="0" y="232"/>
                </a:cubicBezTo>
                <a:cubicBezTo>
                  <a:pt x="0" y="359"/>
                  <a:pt x="104" y="463"/>
                  <a:pt x="231" y="463"/>
                </a:cubicBezTo>
                <a:cubicBezTo>
                  <a:pt x="359" y="463"/>
                  <a:pt x="462" y="359"/>
                  <a:pt x="462" y="232"/>
                </a:cubicBezTo>
                <a:cubicBezTo>
                  <a:pt x="462" y="107"/>
                  <a:pt x="363" y="5"/>
                  <a:pt x="239" y="1"/>
                </a:cubicBezTo>
                <a:close/>
                <a:moveTo>
                  <a:pt x="16" y="239"/>
                </a:moveTo>
                <a:cubicBezTo>
                  <a:pt x="88" y="239"/>
                  <a:pt x="88" y="239"/>
                  <a:pt x="88" y="239"/>
                </a:cubicBezTo>
                <a:cubicBezTo>
                  <a:pt x="89" y="269"/>
                  <a:pt x="93" y="298"/>
                  <a:pt x="100" y="325"/>
                </a:cubicBezTo>
                <a:cubicBezTo>
                  <a:pt x="37" y="325"/>
                  <a:pt x="37" y="325"/>
                  <a:pt x="37" y="325"/>
                </a:cubicBezTo>
                <a:cubicBezTo>
                  <a:pt x="24" y="299"/>
                  <a:pt x="17" y="270"/>
                  <a:pt x="16" y="239"/>
                </a:cubicBezTo>
                <a:close/>
                <a:moveTo>
                  <a:pt x="239" y="122"/>
                </a:moveTo>
                <a:cubicBezTo>
                  <a:pt x="239" y="17"/>
                  <a:pt x="239" y="17"/>
                  <a:pt x="239" y="17"/>
                </a:cubicBezTo>
                <a:cubicBezTo>
                  <a:pt x="282" y="21"/>
                  <a:pt x="319" y="62"/>
                  <a:pt x="340" y="122"/>
                </a:cubicBezTo>
                <a:lnTo>
                  <a:pt x="239" y="122"/>
                </a:lnTo>
                <a:close/>
                <a:moveTo>
                  <a:pt x="346" y="137"/>
                </a:moveTo>
                <a:cubicBezTo>
                  <a:pt x="353" y="164"/>
                  <a:pt x="357" y="193"/>
                  <a:pt x="358" y="223"/>
                </a:cubicBezTo>
                <a:cubicBezTo>
                  <a:pt x="239" y="223"/>
                  <a:pt x="239" y="223"/>
                  <a:pt x="239" y="223"/>
                </a:cubicBezTo>
                <a:cubicBezTo>
                  <a:pt x="239" y="137"/>
                  <a:pt x="239" y="137"/>
                  <a:pt x="239" y="137"/>
                </a:cubicBezTo>
                <a:lnTo>
                  <a:pt x="346" y="137"/>
                </a:lnTo>
                <a:close/>
                <a:moveTo>
                  <a:pt x="223" y="17"/>
                </a:moveTo>
                <a:cubicBezTo>
                  <a:pt x="223" y="122"/>
                  <a:pt x="223" y="122"/>
                  <a:pt x="223" y="122"/>
                </a:cubicBezTo>
                <a:cubicBezTo>
                  <a:pt x="122" y="122"/>
                  <a:pt x="122" y="122"/>
                  <a:pt x="122" y="122"/>
                </a:cubicBezTo>
                <a:cubicBezTo>
                  <a:pt x="143" y="62"/>
                  <a:pt x="180" y="21"/>
                  <a:pt x="223" y="17"/>
                </a:cubicBezTo>
                <a:close/>
                <a:moveTo>
                  <a:pt x="223" y="137"/>
                </a:moveTo>
                <a:cubicBezTo>
                  <a:pt x="223" y="223"/>
                  <a:pt x="223" y="223"/>
                  <a:pt x="223" y="223"/>
                </a:cubicBezTo>
                <a:cubicBezTo>
                  <a:pt x="104" y="223"/>
                  <a:pt x="104" y="223"/>
                  <a:pt x="104" y="223"/>
                </a:cubicBezTo>
                <a:cubicBezTo>
                  <a:pt x="105" y="193"/>
                  <a:pt x="109" y="164"/>
                  <a:pt x="117" y="137"/>
                </a:cubicBezTo>
                <a:lnTo>
                  <a:pt x="223" y="137"/>
                </a:lnTo>
                <a:close/>
                <a:moveTo>
                  <a:pt x="88" y="223"/>
                </a:moveTo>
                <a:cubicBezTo>
                  <a:pt x="16" y="223"/>
                  <a:pt x="16" y="223"/>
                  <a:pt x="16" y="223"/>
                </a:cubicBezTo>
                <a:cubicBezTo>
                  <a:pt x="17" y="193"/>
                  <a:pt x="25" y="164"/>
                  <a:pt x="37" y="137"/>
                </a:cubicBezTo>
                <a:cubicBezTo>
                  <a:pt x="100" y="137"/>
                  <a:pt x="100" y="137"/>
                  <a:pt x="100" y="137"/>
                </a:cubicBezTo>
                <a:cubicBezTo>
                  <a:pt x="93" y="164"/>
                  <a:pt x="89" y="193"/>
                  <a:pt x="88" y="223"/>
                </a:cubicBezTo>
                <a:close/>
                <a:moveTo>
                  <a:pt x="104" y="239"/>
                </a:moveTo>
                <a:cubicBezTo>
                  <a:pt x="223" y="239"/>
                  <a:pt x="223" y="239"/>
                  <a:pt x="223" y="239"/>
                </a:cubicBezTo>
                <a:cubicBezTo>
                  <a:pt x="223" y="325"/>
                  <a:pt x="223" y="325"/>
                  <a:pt x="223" y="325"/>
                </a:cubicBezTo>
                <a:cubicBezTo>
                  <a:pt x="116" y="325"/>
                  <a:pt x="116" y="325"/>
                  <a:pt x="116" y="325"/>
                </a:cubicBezTo>
                <a:cubicBezTo>
                  <a:pt x="109" y="299"/>
                  <a:pt x="105" y="270"/>
                  <a:pt x="104" y="239"/>
                </a:cubicBezTo>
                <a:close/>
                <a:moveTo>
                  <a:pt x="223" y="341"/>
                </a:moveTo>
                <a:cubicBezTo>
                  <a:pt x="223" y="446"/>
                  <a:pt x="223" y="446"/>
                  <a:pt x="223" y="446"/>
                </a:cubicBezTo>
                <a:cubicBezTo>
                  <a:pt x="180" y="442"/>
                  <a:pt x="142" y="400"/>
                  <a:pt x="122" y="341"/>
                </a:cubicBezTo>
                <a:lnTo>
                  <a:pt x="223" y="341"/>
                </a:lnTo>
                <a:close/>
                <a:moveTo>
                  <a:pt x="239" y="446"/>
                </a:moveTo>
                <a:cubicBezTo>
                  <a:pt x="239" y="341"/>
                  <a:pt x="239" y="341"/>
                  <a:pt x="239" y="341"/>
                </a:cubicBezTo>
                <a:cubicBezTo>
                  <a:pt x="341" y="341"/>
                  <a:pt x="341" y="341"/>
                  <a:pt x="341" y="341"/>
                </a:cubicBezTo>
                <a:cubicBezTo>
                  <a:pt x="320" y="400"/>
                  <a:pt x="282" y="442"/>
                  <a:pt x="239" y="446"/>
                </a:cubicBezTo>
                <a:close/>
                <a:moveTo>
                  <a:pt x="239" y="325"/>
                </a:moveTo>
                <a:cubicBezTo>
                  <a:pt x="239" y="239"/>
                  <a:pt x="239" y="239"/>
                  <a:pt x="239" y="239"/>
                </a:cubicBezTo>
                <a:cubicBezTo>
                  <a:pt x="358" y="239"/>
                  <a:pt x="358" y="239"/>
                  <a:pt x="358" y="239"/>
                </a:cubicBezTo>
                <a:cubicBezTo>
                  <a:pt x="358" y="270"/>
                  <a:pt x="353" y="299"/>
                  <a:pt x="346" y="325"/>
                </a:cubicBezTo>
                <a:lnTo>
                  <a:pt x="239" y="325"/>
                </a:lnTo>
                <a:close/>
                <a:moveTo>
                  <a:pt x="374" y="239"/>
                </a:moveTo>
                <a:cubicBezTo>
                  <a:pt x="446" y="239"/>
                  <a:pt x="446" y="239"/>
                  <a:pt x="446" y="239"/>
                </a:cubicBezTo>
                <a:cubicBezTo>
                  <a:pt x="445" y="270"/>
                  <a:pt x="438" y="299"/>
                  <a:pt x="425" y="325"/>
                </a:cubicBezTo>
                <a:cubicBezTo>
                  <a:pt x="362" y="325"/>
                  <a:pt x="362" y="325"/>
                  <a:pt x="362" y="325"/>
                </a:cubicBezTo>
                <a:cubicBezTo>
                  <a:pt x="369" y="298"/>
                  <a:pt x="373" y="269"/>
                  <a:pt x="374" y="239"/>
                </a:cubicBezTo>
                <a:close/>
                <a:moveTo>
                  <a:pt x="374" y="223"/>
                </a:moveTo>
                <a:cubicBezTo>
                  <a:pt x="373" y="193"/>
                  <a:pt x="369" y="164"/>
                  <a:pt x="362" y="137"/>
                </a:cubicBezTo>
                <a:cubicBezTo>
                  <a:pt x="425" y="137"/>
                  <a:pt x="425" y="137"/>
                  <a:pt x="425" y="137"/>
                </a:cubicBezTo>
                <a:cubicBezTo>
                  <a:pt x="437" y="164"/>
                  <a:pt x="445" y="193"/>
                  <a:pt x="446" y="223"/>
                </a:cubicBezTo>
                <a:lnTo>
                  <a:pt x="374" y="223"/>
                </a:lnTo>
                <a:close/>
                <a:moveTo>
                  <a:pt x="416" y="122"/>
                </a:moveTo>
                <a:cubicBezTo>
                  <a:pt x="357" y="122"/>
                  <a:pt x="357" y="122"/>
                  <a:pt x="357" y="122"/>
                </a:cubicBezTo>
                <a:cubicBezTo>
                  <a:pt x="343" y="81"/>
                  <a:pt x="323" y="48"/>
                  <a:pt x="297" y="27"/>
                </a:cubicBezTo>
                <a:cubicBezTo>
                  <a:pt x="347" y="43"/>
                  <a:pt x="390" y="77"/>
                  <a:pt x="416" y="122"/>
                </a:cubicBezTo>
                <a:close/>
                <a:moveTo>
                  <a:pt x="165" y="27"/>
                </a:moveTo>
                <a:cubicBezTo>
                  <a:pt x="140" y="48"/>
                  <a:pt x="119" y="81"/>
                  <a:pt x="105" y="122"/>
                </a:cubicBezTo>
                <a:cubicBezTo>
                  <a:pt x="46" y="122"/>
                  <a:pt x="46" y="122"/>
                  <a:pt x="46" y="122"/>
                </a:cubicBezTo>
                <a:cubicBezTo>
                  <a:pt x="73" y="77"/>
                  <a:pt x="115" y="43"/>
                  <a:pt x="165" y="27"/>
                </a:cubicBezTo>
                <a:close/>
                <a:moveTo>
                  <a:pt x="46" y="341"/>
                </a:moveTo>
                <a:cubicBezTo>
                  <a:pt x="105" y="341"/>
                  <a:pt x="105" y="341"/>
                  <a:pt x="105" y="341"/>
                </a:cubicBezTo>
                <a:cubicBezTo>
                  <a:pt x="119" y="381"/>
                  <a:pt x="140" y="415"/>
                  <a:pt x="165" y="436"/>
                </a:cubicBezTo>
                <a:cubicBezTo>
                  <a:pt x="114" y="420"/>
                  <a:pt x="72" y="386"/>
                  <a:pt x="46" y="341"/>
                </a:cubicBezTo>
                <a:close/>
                <a:moveTo>
                  <a:pt x="297" y="436"/>
                </a:moveTo>
                <a:cubicBezTo>
                  <a:pt x="323" y="415"/>
                  <a:pt x="344" y="381"/>
                  <a:pt x="357" y="341"/>
                </a:cubicBezTo>
                <a:cubicBezTo>
                  <a:pt x="417" y="341"/>
                  <a:pt x="417" y="341"/>
                  <a:pt x="417" y="341"/>
                </a:cubicBezTo>
                <a:cubicBezTo>
                  <a:pt x="390" y="386"/>
                  <a:pt x="348" y="420"/>
                  <a:pt x="297" y="436"/>
                </a:cubicBezTo>
                <a:close/>
              </a:path>
            </a:pathLst>
          </a:cu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Tree>
    <p:extLst>
      <p:ext uri="{BB962C8B-B14F-4D97-AF65-F5344CB8AC3E}">
        <p14:creationId xmlns:p14="http://schemas.microsoft.com/office/powerpoint/2010/main" val="463097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0"/>
                                        </p:tgtEl>
                                      </p:cBhvr>
                                    </p:animEffect>
                                    <p:animScale>
                                      <p:cBhvr>
                                        <p:cTn id="7" dur="250" autoRev="1" fill="hold"/>
                                        <p:tgtEl>
                                          <p:spTgt spid="40"/>
                                        </p:tgtEl>
                                      </p:cBhvr>
                                      <p:by x="105000" y="105000"/>
                                    </p:animScale>
                                  </p:childTnLst>
                                </p:cTn>
                              </p:par>
                              <p:par>
                                <p:cTn id="8" presetID="26" presetClass="emph" presetSubtype="0" fill="hold" nodeType="withEffect">
                                  <p:stCondLst>
                                    <p:cond delay="250"/>
                                  </p:stCondLst>
                                  <p:childTnLst>
                                    <p:animEffect transition="out" filter="fade">
                                      <p:cBhvr>
                                        <p:cTn id="9" dur="500" tmFilter="0, 0; .2, .5; .8, .5; 1, 0"/>
                                        <p:tgtEl>
                                          <p:spTgt spid="52"/>
                                        </p:tgtEl>
                                      </p:cBhvr>
                                    </p:animEffect>
                                    <p:animScale>
                                      <p:cBhvr>
                                        <p:cTn id="10" dur="250" autoRev="1" fill="hold"/>
                                        <p:tgtEl>
                                          <p:spTgt spid="52"/>
                                        </p:tgtEl>
                                      </p:cBhvr>
                                      <p:by x="105000" y="105000"/>
                                    </p:animScale>
                                  </p:childTnLst>
                                </p:cTn>
                              </p:par>
                              <p:par>
                                <p:cTn id="11" presetID="26" presetClass="emph" presetSubtype="0" fill="hold" nodeType="withEffect">
                                  <p:stCondLst>
                                    <p:cond delay="500"/>
                                  </p:stCondLst>
                                  <p:childTnLst>
                                    <p:animEffect transition="out" filter="fade">
                                      <p:cBhvr>
                                        <p:cTn id="12" dur="500" tmFilter="0, 0; .2, .5; .8, .5; 1, 0"/>
                                        <p:tgtEl>
                                          <p:spTgt spid="58"/>
                                        </p:tgtEl>
                                      </p:cBhvr>
                                    </p:animEffect>
                                    <p:animScale>
                                      <p:cBhvr>
                                        <p:cTn id="13" dur="250" autoRev="1" fill="hold"/>
                                        <p:tgtEl>
                                          <p:spTgt spid="58"/>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228600" y="301228"/>
            <a:ext cx="526826" cy="526826"/>
          </a:xfrm>
          <a:prstGeom prst="ellipse">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2" name="Text Box 5"/>
          <p:cNvSpPr txBox="1">
            <a:spLocks noChangeArrowheads="1"/>
          </p:cNvSpPr>
          <p:nvPr/>
        </p:nvSpPr>
        <p:spPr bwMode="auto">
          <a:xfrm>
            <a:off x="929033" y="332107"/>
            <a:ext cx="1786130" cy="461665"/>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r>
              <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rPr>
              <a:t>竞品分析</a:t>
            </a:r>
          </a:p>
        </p:txBody>
      </p:sp>
      <p:graphicFrame>
        <p:nvGraphicFramePr>
          <p:cNvPr id="2" name="表格 1"/>
          <p:cNvGraphicFramePr>
            <a:graphicFrameLocks noGrp="1"/>
          </p:cNvGraphicFramePr>
          <p:nvPr>
            <p:extLst>
              <p:ext uri="{D42A27DB-BD31-4B8C-83A1-F6EECF244321}">
                <p14:modId xmlns:p14="http://schemas.microsoft.com/office/powerpoint/2010/main" val="968595278"/>
              </p:ext>
            </p:extLst>
          </p:nvPr>
        </p:nvGraphicFramePr>
        <p:xfrm>
          <a:off x="660229" y="987574"/>
          <a:ext cx="4022011" cy="3620740"/>
        </p:xfrm>
        <a:graphic>
          <a:graphicData uri="http://schemas.openxmlformats.org/drawingml/2006/table">
            <a:tbl>
              <a:tblPr firstRow="1" firstCol="1" bandRow="1">
                <a:tableStyleId>{5C22544A-7EE6-4342-B048-85BDC9FD1C3A}</a:tableStyleId>
              </a:tblPr>
              <a:tblGrid>
                <a:gridCol w="906601"/>
                <a:gridCol w="1625472"/>
                <a:gridCol w="1489938"/>
              </a:tblGrid>
              <a:tr h="366288">
                <a:tc>
                  <a:txBody>
                    <a:bodyPr/>
                    <a:lstStyle/>
                    <a:p>
                      <a:pPr indent="127000" algn="ctr">
                        <a:spcAft>
                          <a:spcPts val="0"/>
                        </a:spcAft>
                      </a:pPr>
                      <a:r>
                        <a:rPr lang="en-US" sz="900" kern="100" dirty="0">
                          <a:effectLst/>
                          <a:latin typeface="等线 Light" panose="02010600030101010101" pitchFamily="2" charset="-122"/>
                          <a:ea typeface="等线 Light" panose="02010600030101010101" pitchFamily="2" charset="-122"/>
                        </a:rPr>
                        <a:t>App</a:t>
                      </a:r>
                      <a:r>
                        <a:rPr lang="zh-CN" sz="900" kern="100" dirty="0">
                          <a:effectLst/>
                          <a:latin typeface="等线 Light" panose="02010600030101010101" pitchFamily="2" charset="-122"/>
                          <a:ea typeface="等线 Light" panose="02010600030101010101" pitchFamily="2" charset="-122"/>
                        </a:rPr>
                        <a:t>名称</a:t>
                      </a:r>
                      <a:endParaRPr lang="zh-CN" sz="900" kern="100" dirty="0">
                        <a:effectLst/>
                        <a:latin typeface="等线 Light" panose="02010600030101010101" pitchFamily="2" charset="-122"/>
                        <a:ea typeface="等线 Light" panose="02010600030101010101" pitchFamily="2" charset="-122"/>
                        <a:cs typeface="Times New Roman" panose="02020603050405020304" pitchFamily="18" charset="0"/>
                      </a:endParaRPr>
                    </a:p>
                  </a:txBody>
                  <a:tcPr marL="42521" marR="42521" marT="0" marB="0" anchor="ctr"/>
                </a:tc>
                <a:tc>
                  <a:txBody>
                    <a:bodyPr/>
                    <a:lstStyle/>
                    <a:p>
                      <a:pPr indent="127000" algn="ctr">
                        <a:spcAft>
                          <a:spcPts val="0"/>
                        </a:spcAft>
                      </a:pPr>
                      <a:r>
                        <a:rPr lang="zh-CN" sz="900" kern="100" dirty="0">
                          <a:effectLst/>
                          <a:latin typeface="等线 Light" panose="02010600030101010101" pitchFamily="2" charset="-122"/>
                          <a:ea typeface="等线 Light" panose="02010600030101010101" pitchFamily="2" charset="-122"/>
                        </a:rPr>
                        <a:t>优势</a:t>
                      </a:r>
                      <a:endParaRPr lang="zh-CN" sz="900" kern="100" dirty="0">
                        <a:effectLst/>
                        <a:latin typeface="等线 Light" panose="02010600030101010101" pitchFamily="2" charset="-122"/>
                        <a:ea typeface="等线 Light" panose="02010600030101010101" pitchFamily="2" charset="-122"/>
                        <a:cs typeface="Times New Roman" panose="02020603050405020304" pitchFamily="18" charset="0"/>
                      </a:endParaRPr>
                    </a:p>
                  </a:txBody>
                  <a:tcPr marL="42521" marR="42521" marT="0" marB="0" anchor="ctr"/>
                </a:tc>
                <a:tc>
                  <a:txBody>
                    <a:bodyPr/>
                    <a:lstStyle/>
                    <a:p>
                      <a:pPr indent="127000" algn="ctr">
                        <a:spcAft>
                          <a:spcPts val="0"/>
                        </a:spcAft>
                      </a:pPr>
                      <a:r>
                        <a:rPr lang="zh-CN" sz="900" kern="100" dirty="0">
                          <a:effectLst/>
                          <a:latin typeface="等线 Light" panose="02010600030101010101" pitchFamily="2" charset="-122"/>
                          <a:ea typeface="等线 Light" panose="02010600030101010101" pitchFamily="2" charset="-122"/>
                        </a:rPr>
                        <a:t>不足</a:t>
                      </a:r>
                      <a:endParaRPr lang="zh-CN" sz="900" kern="100" dirty="0">
                        <a:effectLst/>
                        <a:latin typeface="等线 Light" panose="02010600030101010101" pitchFamily="2" charset="-122"/>
                        <a:ea typeface="等线 Light" panose="02010600030101010101" pitchFamily="2" charset="-122"/>
                        <a:cs typeface="Times New Roman" panose="02020603050405020304" pitchFamily="18" charset="0"/>
                      </a:endParaRPr>
                    </a:p>
                  </a:txBody>
                  <a:tcPr marL="42521" marR="42521" marT="0" marB="0" anchor="ctr"/>
                </a:tc>
              </a:tr>
              <a:tr h="1362053">
                <a:tc>
                  <a:txBody>
                    <a:bodyPr/>
                    <a:lstStyle/>
                    <a:p>
                      <a:pPr indent="127000" algn="ctr">
                        <a:spcAft>
                          <a:spcPts val="0"/>
                        </a:spcAft>
                      </a:pPr>
                      <a:r>
                        <a:rPr lang="zh-CN" sz="900" kern="100" dirty="0">
                          <a:effectLst/>
                          <a:latin typeface="等线 Light" panose="02010600030101010101" pitchFamily="2" charset="-122"/>
                          <a:ea typeface="等线 Light" panose="02010600030101010101" pitchFamily="2" charset="-122"/>
                        </a:rPr>
                        <a:t>携程</a:t>
                      </a:r>
                      <a:endParaRPr lang="zh-CN" sz="900" kern="100" dirty="0">
                        <a:effectLst/>
                        <a:latin typeface="等线 Light" panose="02010600030101010101" pitchFamily="2" charset="-122"/>
                        <a:ea typeface="等线 Light" panose="02010600030101010101" pitchFamily="2" charset="-122"/>
                        <a:cs typeface="Times New Roman" panose="02020603050405020304" pitchFamily="18" charset="0"/>
                      </a:endParaRPr>
                    </a:p>
                  </a:txBody>
                  <a:tcPr marL="42521" marR="42521" marT="0" marB="0" anchor="ctr"/>
                </a:tc>
                <a:tc>
                  <a:txBody>
                    <a:bodyPr/>
                    <a:lstStyle/>
                    <a:p>
                      <a:pPr indent="127000" algn="ctr">
                        <a:spcAft>
                          <a:spcPts val="0"/>
                        </a:spcAft>
                      </a:pPr>
                      <a:r>
                        <a:rPr lang="zh-CN" sz="900" kern="100" dirty="0" smtClean="0">
                          <a:effectLst/>
                          <a:latin typeface="Adobe 黑体 Std R" pitchFamily="34" charset="-122"/>
                          <a:ea typeface="Adobe 黑体 Std R" pitchFamily="34" charset="-122"/>
                        </a:rPr>
                        <a:t>服务</a:t>
                      </a:r>
                      <a:r>
                        <a:rPr lang="zh-CN" sz="900" kern="100" dirty="0">
                          <a:effectLst/>
                          <a:latin typeface="Adobe 黑体 Std R" pitchFamily="34" charset="-122"/>
                          <a:ea typeface="Adobe 黑体 Std R" pitchFamily="34" charset="-122"/>
                        </a:rPr>
                        <a:t>、资源</a:t>
                      </a:r>
                      <a:r>
                        <a:rPr lang="zh-CN" sz="900" kern="100" dirty="0" smtClean="0">
                          <a:effectLst/>
                          <a:latin typeface="Adobe 黑体 Std R" pitchFamily="34" charset="-122"/>
                          <a:ea typeface="Adobe 黑体 Std R" pitchFamily="34" charset="-122"/>
                        </a:rPr>
                        <a:t>规模化</a:t>
                      </a:r>
                      <a:endParaRPr lang="zh-CN" sz="900" kern="100" dirty="0">
                        <a:effectLst/>
                        <a:latin typeface="Adobe 黑体 Std R" pitchFamily="34" charset="-122"/>
                        <a:ea typeface="Adobe 黑体 Std R" pitchFamily="34" charset="-122"/>
                      </a:endParaRPr>
                    </a:p>
                    <a:p>
                      <a:pPr indent="127000" algn="ctr">
                        <a:spcAft>
                          <a:spcPts val="0"/>
                        </a:spcAft>
                      </a:pPr>
                      <a:r>
                        <a:rPr lang="zh-CN" sz="900" kern="100" dirty="0">
                          <a:effectLst/>
                          <a:latin typeface="Adobe 黑体 Std R" pitchFamily="34" charset="-122"/>
                          <a:ea typeface="Adobe 黑体 Std R" pitchFamily="34" charset="-122"/>
                        </a:rPr>
                        <a:t>服务系统</a:t>
                      </a:r>
                      <a:r>
                        <a:rPr lang="zh-CN" sz="900" kern="100" dirty="0" smtClean="0">
                          <a:effectLst/>
                          <a:latin typeface="Adobe 黑体 Std R" pitchFamily="34" charset="-122"/>
                          <a:ea typeface="Adobe 黑体 Std R" pitchFamily="34" charset="-122"/>
                        </a:rPr>
                        <a:t>完整</a:t>
                      </a:r>
                      <a:endParaRPr lang="zh-CN" sz="900" kern="100" dirty="0">
                        <a:effectLst/>
                        <a:latin typeface="Adobe 黑体 Std R" pitchFamily="34" charset="-122"/>
                        <a:ea typeface="Adobe 黑体 Std R" pitchFamily="34" charset="-122"/>
                      </a:endParaRPr>
                    </a:p>
                    <a:p>
                      <a:pPr indent="127000" algn="ctr">
                        <a:spcAft>
                          <a:spcPts val="0"/>
                        </a:spcAft>
                      </a:pPr>
                      <a:r>
                        <a:rPr lang="zh-CN" sz="900" kern="100" dirty="0">
                          <a:effectLst/>
                          <a:latin typeface="Adobe 黑体 Std R" pitchFamily="34" charset="-122"/>
                          <a:ea typeface="Adobe 黑体 Std R" pitchFamily="34" charset="-122"/>
                        </a:rPr>
                        <a:t>资金实力</a:t>
                      </a:r>
                      <a:r>
                        <a:rPr lang="zh-CN" sz="900" kern="100" dirty="0" smtClean="0">
                          <a:effectLst/>
                          <a:latin typeface="Adobe 黑体 Std R" pitchFamily="34" charset="-122"/>
                          <a:ea typeface="Adobe 黑体 Std R" pitchFamily="34" charset="-122"/>
                        </a:rPr>
                        <a:t>雄厚</a:t>
                      </a:r>
                      <a:endParaRPr lang="zh-CN" sz="900" kern="100" dirty="0">
                        <a:effectLst/>
                        <a:latin typeface="Adobe 黑体 Std R" pitchFamily="34" charset="-122"/>
                        <a:ea typeface="Adobe 黑体 Std R" pitchFamily="34" charset="-122"/>
                        <a:cs typeface="Times New Roman" panose="02020603050405020304" pitchFamily="18" charset="0"/>
                      </a:endParaRPr>
                    </a:p>
                  </a:txBody>
                  <a:tcPr marL="42521" marR="42521" marT="0" marB="0" anchor="ctr"/>
                </a:tc>
                <a:tc>
                  <a:txBody>
                    <a:bodyPr/>
                    <a:lstStyle/>
                    <a:p>
                      <a:pPr indent="127000" algn="just">
                        <a:spcAft>
                          <a:spcPts val="0"/>
                        </a:spcAft>
                      </a:pPr>
                      <a:r>
                        <a:rPr lang="en-US" altLang="zh-CN" sz="900" kern="100" dirty="0" smtClean="0">
                          <a:effectLst/>
                          <a:latin typeface="Adobe 黑体 Std R" pitchFamily="34" charset="-122"/>
                          <a:ea typeface="Adobe 黑体 Std R" pitchFamily="34" charset="-122"/>
                        </a:rPr>
                        <a:t>         </a:t>
                      </a:r>
                      <a:r>
                        <a:rPr lang="zh-CN" sz="900" kern="100" dirty="0" smtClean="0">
                          <a:effectLst/>
                          <a:latin typeface="Adobe 黑体 Std R" pitchFamily="34" charset="-122"/>
                          <a:ea typeface="Adobe 黑体 Std R" pitchFamily="34" charset="-122"/>
                        </a:rPr>
                        <a:t>成本居高不下</a:t>
                      </a:r>
                      <a:endParaRPr lang="zh-CN" sz="900" kern="100" dirty="0">
                        <a:effectLst/>
                        <a:latin typeface="Adobe 黑体 Std R" pitchFamily="34" charset="-122"/>
                        <a:ea typeface="Adobe 黑体 Std R" pitchFamily="34" charset="-122"/>
                      </a:endParaRPr>
                    </a:p>
                    <a:p>
                      <a:pPr indent="127000" algn="just">
                        <a:spcAft>
                          <a:spcPts val="0"/>
                        </a:spcAft>
                      </a:pPr>
                      <a:r>
                        <a:rPr lang="en-US" altLang="zh-CN" sz="900" kern="100" dirty="0" smtClean="0">
                          <a:effectLst/>
                          <a:latin typeface="Adobe 黑体 Std R" pitchFamily="34" charset="-122"/>
                          <a:ea typeface="Adobe 黑体 Std R" pitchFamily="34" charset="-122"/>
                        </a:rPr>
                        <a:t>     </a:t>
                      </a:r>
                      <a:r>
                        <a:rPr lang="zh-CN" sz="900" kern="100" dirty="0" smtClean="0">
                          <a:effectLst/>
                          <a:latin typeface="Adobe 黑体 Std R" pitchFamily="34" charset="-122"/>
                          <a:ea typeface="Adobe 黑体 Std R" pitchFamily="34" charset="-122"/>
                        </a:rPr>
                        <a:t>服务</a:t>
                      </a:r>
                      <a:r>
                        <a:rPr lang="zh-CN" sz="900" kern="100" dirty="0">
                          <a:effectLst/>
                          <a:latin typeface="Adobe 黑体 Std R" pitchFamily="34" charset="-122"/>
                          <a:ea typeface="Adobe 黑体 Std R" pitchFamily="34" charset="-122"/>
                        </a:rPr>
                        <a:t>产品同质化程度高易被</a:t>
                      </a:r>
                      <a:r>
                        <a:rPr lang="zh-CN" sz="900" kern="100" dirty="0" smtClean="0">
                          <a:effectLst/>
                          <a:latin typeface="Adobe 黑体 Std R" pitchFamily="34" charset="-122"/>
                          <a:ea typeface="Adobe 黑体 Std R" pitchFamily="34" charset="-122"/>
                        </a:rPr>
                        <a:t>模仿</a:t>
                      </a:r>
                      <a:endParaRPr lang="zh-CN" sz="900" kern="100" dirty="0">
                        <a:effectLst/>
                        <a:latin typeface="Adobe 黑体 Std R" pitchFamily="34" charset="-122"/>
                        <a:ea typeface="Adobe 黑体 Std R" pitchFamily="34" charset="-122"/>
                      </a:endParaRPr>
                    </a:p>
                    <a:p>
                      <a:pPr indent="127000" algn="just">
                        <a:spcAft>
                          <a:spcPts val="0"/>
                        </a:spcAft>
                      </a:pPr>
                      <a:r>
                        <a:rPr lang="en-US" altLang="zh-CN" sz="900" kern="100" dirty="0" smtClean="0">
                          <a:effectLst/>
                          <a:latin typeface="Adobe 黑体 Std R" pitchFamily="34" charset="-122"/>
                          <a:ea typeface="Adobe 黑体 Std R" pitchFamily="34" charset="-122"/>
                        </a:rPr>
                        <a:t>     </a:t>
                      </a:r>
                      <a:r>
                        <a:rPr lang="zh-CN" sz="900" kern="100" dirty="0" smtClean="0">
                          <a:effectLst/>
                          <a:latin typeface="Adobe 黑体 Std R" pitchFamily="34" charset="-122"/>
                          <a:ea typeface="Adobe 黑体 Std R" pitchFamily="34" charset="-122"/>
                        </a:rPr>
                        <a:t>对</a:t>
                      </a:r>
                      <a:r>
                        <a:rPr lang="zh-CN" sz="900" kern="100" dirty="0">
                          <a:effectLst/>
                          <a:latin typeface="Adobe 黑体 Std R" pitchFamily="34" charset="-122"/>
                          <a:ea typeface="Adobe 黑体 Std R" pitchFamily="34" charset="-122"/>
                        </a:rPr>
                        <a:t>用户的个性化需求</a:t>
                      </a:r>
                      <a:r>
                        <a:rPr lang="zh-CN" sz="900" kern="100" dirty="0" smtClean="0">
                          <a:effectLst/>
                          <a:latin typeface="Adobe 黑体 Std R" pitchFamily="34" charset="-122"/>
                          <a:ea typeface="Adobe 黑体 Std R" pitchFamily="34" charset="-122"/>
                        </a:rPr>
                        <a:t>应接不暇</a:t>
                      </a:r>
                      <a:endParaRPr lang="zh-CN" sz="900" kern="100" dirty="0">
                        <a:effectLst/>
                        <a:latin typeface="Adobe 黑体 Std R" pitchFamily="34" charset="-122"/>
                        <a:ea typeface="Adobe 黑体 Std R" pitchFamily="34" charset="-122"/>
                        <a:cs typeface="Times New Roman" panose="02020603050405020304" pitchFamily="18" charset="0"/>
                      </a:endParaRPr>
                    </a:p>
                  </a:txBody>
                  <a:tcPr marL="42521" marR="42521" marT="0" marB="0" anchor="ctr"/>
                </a:tc>
              </a:tr>
              <a:tr h="845248">
                <a:tc>
                  <a:txBody>
                    <a:bodyPr/>
                    <a:lstStyle/>
                    <a:p>
                      <a:pPr indent="127000" algn="ctr">
                        <a:spcAft>
                          <a:spcPts val="0"/>
                        </a:spcAft>
                      </a:pPr>
                      <a:r>
                        <a:rPr lang="zh-CN" sz="900" kern="100" dirty="0">
                          <a:effectLst/>
                          <a:latin typeface="等线 Light" panose="02010600030101010101" pitchFamily="2" charset="-122"/>
                          <a:ea typeface="等线 Light" panose="02010600030101010101" pitchFamily="2" charset="-122"/>
                        </a:rPr>
                        <a:t>去哪儿</a:t>
                      </a:r>
                      <a:endParaRPr lang="zh-CN" sz="900" kern="100" dirty="0">
                        <a:effectLst/>
                        <a:latin typeface="等线 Light" panose="02010600030101010101" pitchFamily="2" charset="-122"/>
                        <a:ea typeface="等线 Light" panose="02010600030101010101" pitchFamily="2" charset="-122"/>
                        <a:cs typeface="Times New Roman" panose="02020603050405020304" pitchFamily="18" charset="0"/>
                      </a:endParaRPr>
                    </a:p>
                  </a:txBody>
                  <a:tcPr marL="42521" marR="42521" marT="0" marB="0" anchor="ctr"/>
                </a:tc>
                <a:tc>
                  <a:txBody>
                    <a:bodyPr/>
                    <a:lstStyle/>
                    <a:p>
                      <a:pPr indent="127000" algn="ctr">
                        <a:spcAft>
                          <a:spcPts val="0"/>
                        </a:spcAft>
                      </a:pPr>
                      <a:r>
                        <a:rPr lang="zh-CN" sz="900" kern="100" dirty="0" smtClean="0">
                          <a:effectLst/>
                          <a:latin typeface="Adobe 黑体 Std R" pitchFamily="34" charset="-122"/>
                          <a:ea typeface="Adobe 黑体 Std R" pitchFamily="34" charset="-122"/>
                        </a:rPr>
                        <a:t>低价</a:t>
                      </a:r>
                      <a:endParaRPr lang="zh-CN" sz="900" kern="100" dirty="0">
                        <a:effectLst/>
                        <a:latin typeface="Adobe 黑体 Std R" pitchFamily="34" charset="-122"/>
                        <a:ea typeface="Adobe 黑体 Std R" pitchFamily="34" charset="-122"/>
                      </a:endParaRPr>
                    </a:p>
                    <a:p>
                      <a:pPr indent="127000" algn="ctr">
                        <a:spcAft>
                          <a:spcPts val="0"/>
                        </a:spcAft>
                      </a:pPr>
                      <a:r>
                        <a:rPr lang="zh-CN" sz="900" kern="100" dirty="0">
                          <a:effectLst/>
                          <a:latin typeface="Adobe 黑体 Std R" pitchFamily="34" charset="-122"/>
                          <a:ea typeface="Adobe 黑体 Std R" pitchFamily="34" charset="-122"/>
                        </a:rPr>
                        <a:t>海量旅游信息</a:t>
                      </a:r>
                      <a:r>
                        <a:rPr lang="zh-CN" sz="900" kern="100" dirty="0" smtClean="0">
                          <a:effectLst/>
                          <a:latin typeface="Adobe 黑体 Std R" pitchFamily="34" charset="-122"/>
                          <a:ea typeface="Adobe 黑体 Std R" pitchFamily="34" charset="-122"/>
                        </a:rPr>
                        <a:t>整合</a:t>
                      </a:r>
                      <a:endParaRPr lang="zh-CN" sz="900" kern="100" dirty="0">
                        <a:effectLst/>
                        <a:latin typeface="Adobe 黑体 Std R" pitchFamily="34" charset="-122"/>
                        <a:ea typeface="Adobe 黑体 Std R" pitchFamily="34" charset="-122"/>
                      </a:endParaRPr>
                    </a:p>
                    <a:p>
                      <a:pPr indent="127000" algn="ctr">
                        <a:spcAft>
                          <a:spcPts val="0"/>
                        </a:spcAft>
                      </a:pPr>
                      <a:r>
                        <a:rPr lang="zh-CN" sz="900" kern="100" dirty="0">
                          <a:effectLst/>
                          <a:latin typeface="Adobe 黑体 Std R" pitchFamily="34" charset="-122"/>
                          <a:ea typeface="Adobe 黑体 Std R" pitchFamily="34" charset="-122"/>
                        </a:rPr>
                        <a:t>百度巨额注</a:t>
                      </a:r>
                      <a:r>
                        <a:rPr lang="zh-CN" sz="900" kern="100" dirty="0" smtClean="0">
                          <a:effectLst/>
                          <a:latin typeface="Adobe 黑体 Std R" pitchFamily="34" charset="-122"/>
                          <a:ea typeface="Adobe 黑体 Std R" pitchFamily="34" charset="-122"/>
                        </a:rPr>
                        <a:t>资</a:t>
                      </a:r>
                      <a:endParaRPr lang="zh-CN" sz="900" kern="100" dirty="0">
                        <a:effectLst/>
                        <a:latin typeface="Adobe 黑体 Std R" pitchFamily="34" charset="-122"/>
                        <a:ea typeface="Adobe 黑体 Std R" pitchFamily="34" charset="-122"/>
                        <a:cs typeface="Times New Roman" panose="02020603050405020304" pitchFamily="18" charset="0"/>
                      </a:endParaRPr>
                    </a:p>
                  </a:txBody>
                  <a:tcPr marL="42521" marR="42521" marT="0" marB="0" anchor="ctr"/>
                </a:tc>
                <a:tc>
                  <a:txBody>
                    <a:bodyPr/>
                    <a:lstStyle/>
                    <a:p>
                      <a:pPr indent="127000" algn="ctr">
                        <a:spcAft>
                          <a:spcPts val="0"/>
                        </a:spcAft>
                      </a:pPr>
                      <a:r>
                        <a:rPr lang="zh-CN" sz="900" kern="100" dirty="0">
                          <a:effectLst/>
                          <a:latin typeface="Adobe 黑体 Std R" pitchFamily="34" charset="-122"/>
                          <a:ea typeface="Adobe 黑体 Std R" pitchFamily="34" charset="-122"/>
                        </a:rPr>
                        <a:t>大量分销商难以保证质量和</a:t>
                      </a:r>
                      <a:r>
                        <a:rPr lang="zh-CN" sz="900" kern="100" dirty="0" smtClean="0">
                          <a:effectLst/>
                          <a:latin typeface="Adobe 黑体 Std R" pitchFamily="34" charset="-122"/>
                          <a:ea typeface="Adobe 黑体 Std R" pitchFamily="34" charset="-122"/>
                        </a:rPr>
                        <a:t>服务</a:t>
                      </a:r>
                      <a:endParaRPr lang="zh-CN" sz="900" kern="100" dirty="0">
                        <a:effectLst/>
                        <a:latin typeface="Adobe 黑体 Std R" pitchFamily="34" charset="-122"/>
                        <a:ea typeface="Adobe 黑体 Std R" pitchFamily="34" charset="-122"/>
                      </a:endParaRPr>
                    </a:p>
                    <a:p>
                      <a:pPr indent="127000" algn="ctr">
                        <a:spcAft>
                          <a:spcPts val="0"/>
                        </a:spcAft>
                      </a:pPr>
                      <a:r>
                        <a:rPr lang="zh-CN" sz="900" kern="100" dirty="0">
                          <a:effectLst/>
                          <a:latin typeface="Adobe 黑体 Std R" pitchFamily="34" charset="-122"/>
                          <a:ea typeface="Adobe 黑体 Std R" pitchFamily="34" charset="-122"/>
                        </a:rPr>
                        <a:t>售后不够</a:t>
                      </a:r>
                      <a:r>
                        <a:rPr lang="zh-CN" sz="900" kern="100" dirty="0" smtClean="0">
                          <a:effectLst/>
                          <a:latin typeface="Adobe 黑体 Std R" pitchFamily="34" charset="-122"/>
                          <a:ea typeface="Adobe 黑体 Std R" pitchFamily="34" charset="-122"/>
                        </a:rPr>
                        <a:t>完善</a:t>
                      </a:r>
                      <a:endParaRPr lang="zh-CN" sz="900" kern="100" dirty="0">
                        <a:effectLst/>
                        <a:latin typeface="Adobe 黑体 Std R" pitchFamily="34" charset="-122"/>
                        <a:ea typeface="Adobe 黑体 Std R" pitchFamily="34" charset="-122"/>
                        <a:cs typeface="Times New Roman" panose="02020603050405020304" pitchFamily="18" charset="0"/>
                      </a:endParaRPr>
                    </a:p>
                  </a:txBody>
                  <a:tcPr marL="42521" marR="42521" marT="0" marB="0" anchor="ctr"/>
                </a:tc>
              </a:tr>
              <a:tr h="592499">
                <a:tc>
                  <a:txBody>
                    <a:bodyPr/>
                    <a:lstStyle/>
                    <a:p>
                      <a:pPr indent="127000" algn="ctr">
                        <a:spcAft>
                          <a:spcPts val="0"/>
                        </a:spcAft>
                      </a:pPr>
                      <a:r>
                        <a:rPr lang="zh-CN" sz="900" kern="100" dirty="0" smtClean="0">
                          <a:effectLst/>
                          <a:latin typeface="等线 Light" panose="02010600030101010101" pitchFamily="2" charset="-122"/>
                          <a:ea typeface="等线 Light" panose="02010600030101010101" pitchFamily="2" charset="-122"/>
                        </a:rPr>
                        <a:t>蚂</a:t>
                      </a:r>
                      <a:r>
                        <a:rPr lang="zh-CN" altLang="en-US" sz="900" kern="100" dirty="0" smtClean="0">
                          <a:effectLst/>
                          <a:latin typeface="等线 Light" panose="02010600030101010101" pitchFamily="2" charset="-122"/>
                          <a:ea typeface="等线 Light" panose="02010600030101010101" pitchFamily="2" charset="-122"/>
                        </a:rPr>
                        <a:t>蜂</a:t>
                      </a:r>
                      <a:r>
                        <a:rPr lang="zh-CN" sz="900" kern="100" dirty="0" smtClean="0">
                          <a:effectLst/>
                          <a:latin typeface="等线 Light" panose="02010600030101010101" pitchFamily="2" charset="-122"/>
                          <a:ea typeface="等线 Light" panose="02010600030101010101" pitchFamily="2" charset="-122"/>
                        </a:rPr>
                        <a:t>窝</a:t>
                      </a:r>
                      <a:endParaRPr lang="zh-CN" sz="900" kern="100" dirty="0">
                        <a:effectLst/>
                        <a:latin typeface="等线 Light" panose="02010600030101010101" pitchFamily="2" charset="-122"/>
                        <a:ea typeface="等线 Light" panose="02010600030101010101" pitchFamily="2" charset="-122"/>
                        <a:cs typeface="Times New Roman" panose="02020603050405020304" pitchFamily="18" charset="0"/>
                      </a:endParaRPr>
                    </a:p>
                  </a:txBody>
                  <a:tcPr marL="42521" marR="42521" marT="0" marB="0" anchor="ctr"/>
                </a:tc>
                <a:tc>
                  <a:txBody>
                    <a:bodyPr/>
                    <a:lstStyle/>
                    <a:p>
                      <a:pPr indent="127000" algn="ctr">
                        <a:spcAft>
                          <a:spcPts val="0"/>
                        </a:spcAft>
                      </a:pPr>
                      <a:r>
                        <a:rPr lang="zh-CN" sz="900" kern="100" dirty="0">
                          <a:effectLst/>
                          <a:latin typeface="Adobe 黑体 Std R" pitchFamily="34" charset="-122"/>
                          <a:ea typeface="Adobe 黑体 Std R" pitchFamily="34" charset="-122"/>
                        </a:rPr>
                        <a:t>海量</a:t>
                      </a:r>
                      <a:r>
                        <a:rPr lang="en-US" sz="900" kern="100" dirty="0">
                          <a:effectLst/>
                          <a:latin typeface="Adobe 黑体 Std R" pitchFamily="34" charset="-122"/>
                          <a:ea typeface="Adobe 黑体 Std R" pitchFamily="34" charset="-122"/>
                        </a:rPr>
                        <a:t>UGC</a:t>
                      </a:r>
                      <a:r>
                        <a:rPr lang="zh-CN" sz="900" kern="100" dirty="0" smtClean="0">
                          <a:effectLst/>
                          <a:latin typeface="Adobe 黑体 Std R" pitchFamily="34" charset="-122"/>
                          <a:ea typeface="Adobe 黑体 Std R" pitchFamily="34" charset="-122"/>
                        </a:rPr>
                        <a:t>数据</a:t>
                      </a:r>
                      <a:endParaRPr lang="zh-CN" sz="900" kern="100" dirty="0">
                        <a:effectLst/>
                        <a:latin typeface="Adobe 黑体 Std R" pitchFamily="34" charset="-122"/>
                        <a:ea typeface="Adobe 黑体 Std R" pitchFamily="34" charset="-122"/>
                      </a:endParaRPr>
                    </a:p>
                    <a:p>
                      <a:pPr indent="127000" algn="ctr">
                        <a:spcAft>
                          <a:spcPts val="0"/>
                        </a:spcAft>
                      </a:pPr>
                      <a:r>
                        <a:rPr lang="zh-CN" sz="900" kern="100" dirty="0">
                          <a:effectLst/>
                          <a:latin typeface="Adobe 黑体 Std R" pitchFamily="34" charset="-122"/>
                          <a:ea typeface="Adobe 黑体 Std R" pitchFamily="34" charset="-122"/>
                        </a:rPr>
                        <a:t>海量</a:t>
                      </a:r>
                      <a:r>
                        <a:rPr lang="zh-CN" sz="900" kern="100" dirty="0" smtClean="0">
                          <a:effectLst/>
                          <a:latin typeface="Adobe 黑体 Std R" pitchFamily="34" charset="-122"/>
                          <a:ea typeface="Adobe 黑体 Std R" pitchFamily="34" charset="-122"/>
                        </a:rPr>
                        <a:t>用户</a:t>
                      </a:r>
                      <a:endParaRPr lang="zh-CN" sz="900" kern="100" dirty="0">
                        <a:effectLst/>
                        <a:latin typeface="Adobe 黑体 Std R" pitchFamily="34" charset="-122"/>
                        <a:ea typeface="Adobe 黑体 Std R" pitchFamily="34" charset="-122"/>
                        <a:cs typeface="Times New Roman" panose="02020603050405020304" pitchFamily="18" charset="0"/>
                      </a:endParaRPr>
                    </a:p>
                  </a:txBody>
                  <a:tcPr marL="42521" marR="42521" marT="0" marB="0" anchor="ctr"/>
                </a:tc>
                <a:tc>
                  <a:txBody>
                    <a:bodyPr/>
                    <a:lstStyle/>
                    <a:p>
                      <a:pPr indent="127000" algn="ctr">
                        <a:spcAft>
                          <a:spcPts val="0"/>
                        </a:spcAft>
                      </a:pPr>
                      <a:r>
                        <a:rPr lang="zh-CN" sz="900" kern="100" dirty="0">
                          <a:effectLst/>
                          <a:latin typeface="Adobe 黑体 Std R" pitchFamily="34" charset="-122"/>
                          <a:ea typeface="Adobe 黑体 Std R" pitchFamily="34" charset="-122"/>
                        </a:rPr>
                        <a:t>盈利模式</a:t>
                      </a:r>
                      <a:r>
                        <a:rPr lang="zh-CN" sz="900" kern="100" dirty="0" smtClean="0">
                          <a:effectLst/>
                          <a:latin typeface="Adobe 黑体 Std R" pitchFamily="34" charset="-122"/>
                          <a:ea typeface="Adobe 黑体 Std R" pitchFamily="34" charset="-122"/>
                        </a:rPr>
                        <a:t>单一</a:t>
                      </a:r>
                      <a:endParaRPr lang="zh-CN" sz="900" kern="100" dirty="0">
                        <a:effectLst/>
                        <a:latin typeface="Adobe 黑体 Std R" pitchFamily="34" charset="-122"/>
                        <a:ea typeface="Adobe 黑体 Std R" pitchFamily="34" charset="-122"/>
                      </a:endParaRPr>
                    </a:p>
                    <a:p>
                      <a:pPr indent="127000" algn="ctr">
                        <a:spcAft>
                          <a:spcPts val="0"/>
                        </a:spcAft>
                      </a:pPr>
                      <a:r>
                        <a:rPr lang="zh-CN" sz="900" kern="100" dirty="0">
                          <a:effectLst/>
                          <a:latin typeface="Adobe 黑体 Std R" pitchFamily="34" charset="-122"/>
                          <a:ea typeface="Adobe 黑体 Std R" pitchFamily="34" charset="-122"/>
                        </a:rPr>
                        <a:t>界面</a:t>
                      </a:r>
                      <a:r>
                        <a:rPr lang="zh-CN" sz="900" kern="100" dirty="0" smtClean="0">
                          <a:effectLst/>
                          <a:latin typeface="Adobe 黑体 Std R" pitchFamily="34" charset="-122"/>
                          <a:ea typeface="Adobe 黑体 Std R" pitchFamily="34" charset="-122"/>
                        </a:rPr>
                        <a:t>混乱</a:t>
                      </a:r>
                      <a:endParaRPr lang="zh-CN" sz="900" kern="100" dirty="0">
                        <a:effectLst/>
                        <a:latin typeface="Adobe 黑体 Std R" pitchFamily="34" charset="-122"/>
                        <a:ea typeface="Adobe 黑体 Std R" pitchFamily="34" charset="-122"/>
                      </a:endParaRPr>
                    </a:p>
                    <a:p>
                      <a:pPr indent="127000" algn="ctr">
                        <a:spcAft>
                          <a:spcPts val="0"/>
                        </a:spcAft>
                      </a:pPr>
                      <a:r>
                        <a:rPr lang="zh-CN" sz="900" kern="100" dirty="0">
                          <a:effectLst/>
                          <a:latin typeface="Adobe 黑体 Std R" pitchFamily="34" charset="-122"/>
                          <a:ea typeface="Adobe 黑体 Std R" pitchFamily="34" charset="-122"/>
                        </a:rPr>
                        <a:t>定制内容不</a:t>
                      </a:r>
                      <a:r>
                        <a:rPr lang="zh-CN" sz="900" kern="100" dirty="0" smtClean="0">
                          <a:effectLst/>
                          <a:latin typeface="Adobe 黑体 Std R" pitchFamily="34" charset="-122"/>
                          <a:ea typeface="Adobe 黑体 Std R" pitchFamily="34" charset="-122"/>
                        </a:rPr>
                        <a:t>完整</a:t>
                      </a:r>
                      <a:endParaRPr lang="zh-CN" sz="900" kern="100" dirty="0">
                        <a:effectLst/>
                        <a:latin typeface="Adobe 黑体 Std R" pitchFamily="34" charset="-122"/>
                        <a:ea typeface="Adobe 黑体 Std R" pitchFamily="34" charset="-122"/>
                        <a:cs typeface="Times New Roman" panose="02020603050405020304" pitchFamily="18" charset="0"/>
                      </a:endParaRPr>
                    </a:p>
                  </a:txBody>
                  <a:tcPr marL="42521" marR="42521" marT="0" marB="0" anchor="ctr"/>
                </a:tc>
              </a:tr>
              <a:tr h="454652">
                <a:tc>
                  <a:txBody>
                    <a:bodyPr/>
                    <a:lstStyle/>
                    <a:p>
                      <a:pPr indent="127000" algn="ctr">
                        <a:spcAft>
                          <a:spcPts val="0"/>
                        </a:spcAft>
                      </a:pPr>
                      <a:r>
                        <a:rPr lang="zh-CN" sz="900" kern="100" dirty="0">
                          <a:effectLst/>
                          <a:latin typeface="等线 Light" panose="02010600030101010101" pitchFamily="2" charset="-122"/>
                          <a:ea typeface="等线 Light" panose="02010600030101010101" pitchFamily="2" charset="-122"/>
                        </a:rPr>
                        <a:t>游谱</a:t>
                      </a:r>
                      <a:endParaRPr lang="zh-CN" sz="900" kern="100" dirty="0">
                        <a:effectLst/>
                        <a:latin typeface="等线 Light" panose="02010600030101010101" pitchFamily="2" charset="-122"/>
                        <a:ea typeface="等线 Light" panose="02010600030101010101" pitchFamily="2" charset="-122"/>
                        <a:cs typeface="Times New Roman" panose="02020603050405020304" pitchFamily="18" charset="0"/>
                      </a:endParaRPr>
                    </a:p>
                  </a:txBody>
                  <a:tcPr marL="42521" marR="42521" marT="0" marB="0" anchor="ctr"/>
                </a:tc>
                <a:tc>
                  <a:txBody>
                    <a:bodyPr/>
                    <a:lstStyle/>
                    <a:p>
                      <a:pPr indent="127000" algn="l">
                        <a:spcAft>
                          <a:spcPts val="0"/>
                        </a:spcAft>
                      </a:pPr>
                      <a:r>
                        <a:rPr lang="en-US" altLang="zh-CN" sz="900" kern="100" dirty="0" smtClean="0">
                          <a:effectLst/>
                          <a:latin typeface="Adobe 黑体 Std R" pitchFamily="34" charset="-122"/>
                          <a:ea typeface="Adobe 黑体 Std R" pitchFamily="34" charset="-122"/>
                        </a:rPr>
                        <a:t>         </a:t>
                      </a:r>
                      <a:r>
                        <a:rPr lang="zh-CN" sz="900" kern="100" dirty="0" smtClean="0">
                          <a:effectLst/>
                          <a:latin typeface="Adobe 黑体 Std R" pitchFamily="34" charset="-122"/>
                          <a:ea typeface="Adobe 黑体 Std R" pitchFamily="34" charset="-122"/>
                        </a:rPr>
                        <a:t>有</a:t>
                      </a:r>
                      <a:r>
                        <a:rPr lang="zh-CN" sz="900" kern="100" dirty="0">
                          <a:effectLst/>
                          <a:latin typeface="Adobe 黑体 Std R" pitchFamily="34" charset="-122"/>
                          <a:ea typeface="Adobe 黑体 Std R" pitchFamily="34" charset="-122"/>
                        </a:rPr>
                        <a:t>当地生活多年的旅行作家撰写攻略</a:t>
                      </a:r>
                      <a:r>
                        <a:rPr lang="zh-CN" sz="900" kern="100" dirty="0" smtClean="0">
                          <a:effectLst/>
                          <a:latin typeface="Adobe 黑体 Std R" pitchFamily="34" charset="-122"/>
                          <a:ea typeface="Adobe 黑体 Std R" pitchFamily="34" charset="-122"/>
                        </a:rPr>
                        <a:t>推荐</a:t>
                      </a:r>
                      <a:endParaRPr lang="zh-CN" sz="900" kern="100" dirty="0">
                        <a:effectLst/>
                        <a:latin typeface="Adobe 黑体 Std R" pitchFamily="34" charset="-122"/>
                        <a:ea typeface="Adobe 黑体 Std R" pitchFamily="34" charset="-122"/>
                      </a:endParaRPr>
                    </a:p>
                    <a:p>
                      <a:pPr indent="127000" algn="ctr">
                        <a:spcAft>
                          <a:spcPts val="0"/>
                        </a:spcAft>
                      </a:pPr>
                      <a:r>
                        <a:rPr lang="zh-CN" sz="900" kern="100" dirty="0" smtClean="0">
                          <a:effectLst/>
                          <a:latin typeface="Adobe 黑体 Std R" pitchFamily="34" charset="-122"/>
                          <a:ea typeface="Adobe 黑体 Std R" pitchFamily="34" charset="-122"/>
                        </a:rPr>
                        <a:t>用户</a:t>
                      </a:r>
                      <a:r>
                        <a:rPr lang="zh-CN" sz="900" kern="100" dirty="0">
                          <a:effectLst/>
                          <a:latin typeface="Adobe 黑体 Std R" pitchFamily="34" charset="-122"/>
                          <a:ea typeface="Adobe 黑体 Std R" pitchFamily="34" charset="-122"/>
                        </a:rPr>
                        <a:t>体验</a:t>
                      </a:r>
                      <a:r>
                        <a:rPr lang="zh-CN" sz="900" kern="100" dirty="0" smtClean="0">
                          <a:effectLst/>
                          <a:latin typeface="Adobe 黑体 Std R" pitchFamily="34" charset="-122"/>
                          <a:ea typeface="Adobe 黑体 Std R" pitchFamily="34" charset="-122"/>
                        </a:rPr>
                        <a:t>完整</a:t>
                      </a:r>
                      <a:endParaRPr lang="zh-CN" sz="900" kern="100" dirty="0">
                        <a:effectLst/>
                        <a:latin typeface="Adobe 黑体 Std R" pitchFamily="34" charset="-122"/>
                        <a:ea typeface="Adobe 黑体 Std R" pitchFamily="34" charset="-122"/>
                        <a:cs typeface="Times New Roman" panose="02020603050405020304" pitchFamily="18" charset="0"/>
                      </a:endParaRPr>
                    </a:p>
                  </a:txBody>
                  <a:tcPr marL="42521" marR="42521" marT="0" marB="0" anchor="ctr"/>
                </a:tc>
                <a:tc>
                  <a:txBody>
                    <a:bodyPr/>
                    <a:lstStyle/>
                    <a:p>
                      <a:pPr indent="127000" algn="just">
                        <a:spcAft>
                          <a:spcPts val="0"/>
                        </a:spcAft>
                      </a:pPr>
                      <a:r>
                        <a:rPr lang="zh-CN" sz="900" kern="100" dirty="0" smtClean="0">
                          <a:effectLst/>
                          <a:latin typeface="Adobe 黑体 Std R" pitchFamily="34" charset="-122"/>
                          <a:ea typeface="Adobe 黑体 Std R" pitchFamily="34" charset="-122"/>
                        </a:rPr>
                        <a:t>面向对象</a:t>
                      </a:r>
                      <a:r>
                        <a:rPr lang="zh-CN" sz="900" kern="100" dirty="0">
                          <a:effectLst/>
                          <a:latin typeface="Adobe 黑体 Std R" pitchFamily="34" charset="-122"/>
                          <a:ea typeface="Adobe 黑体 Std R" pitchFamily="34" charset="-122"/>
                        </a:rPr>
                        <a:t>只有出境游</a:t>
                      </a:r>
                      <a:r>
                        <a:rPr lang="zh-CN" sz="900" kern="100" dirty="0" smtClean="0">
                          <a:effectLst/>
                          <a:latin typeface="Adobe 黑体 Std R" pitchFamily="34" charset="-122"/>
                          <a:ea typeface="Adobe 黑体 Std R" pitchFamily="34" charset="-122"/>
                        </a:rPr>
                        <a:t>游客</a:t>
                      </a:r>
                      <a:endParaRPr lang="zh-CN" sz="900" kern="100" dirty="0">
                        <a:effectLst/>
                        <a:latin typeface="Adobe 黑体 Std R" pitchFamily="34" charset="-122"/>
                        <a:ea typeface="Adobe 黑体 Std R" pitchFamily="34" charset="-122"/>
                      </a:endParaRPr>
                    </a:p>
                    <a:p>
                      <a:pPr indent="127000" algn="ctr">
                        <a:spcAft>
                          <a:spcPts val="0"/>
                        </a:spcAft>
                      </a:pPr>
                      <a:r>
                        <a:rPr lang="zh-CN" sz="900" kern="100" dirty="0">
                          <a:effectLst/>
                          <a:latin typeface="Adobe 黑体 Std R" pitchFamily="34" charset="-122"/>
                          <a:ea typeface="Adobe 黑体 Std R" pitchFamily="34" charset="-122"/>
                        </a:rPr>
                        <a:t>软件不稳定。</a:t>
                      </a:r>
                      <a:endParaRPr lang="zh-CN" sz="900" kern="100" dirty="0">
                        <a:effectLst/>
                        <a:latin typeface="Adobe 黑体 Std R" pitchFamily="34" charset="-122"/>
                        <a:ea typeface="Adobe 黑体 Std R" pitchFamily="34" charset="-122"/>
                        <a:cs typeface="Times New Roman" panose="02020603050405020304" pitchFamily="18" charset="0"/>
                      </a:endParaRPr>
                    </a:p>
                  </a:txBody>
                  <a:tcPr marL="42521" marR="42521" marT="0" marB="0" anchor="ctr"/>
                </a:tc>
              </a:tr>
            </a:tbl>
          </a:graphicData>
        </a:graphic>
      </p:graphicFrame>
      <p:sp>
        <p:nvSpPr>
          <p:cNvPr id="3" name="文本框 2"/>
          <p:cNvSpPr txBox="1"/>
          <p:nvPr/>
        </p:nvSpPr>
        <p:spPr>
          <a:xfrm>
            <a:off x="5076056" y="1563638"/>
            <a:ext cx="3456384" cy="132343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旅游线路固定，自由度太小</a:t>
            </a:r>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用户体验度不高</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不够贴心！</a:t>
            </a:r>
            <a:endParaRPr lang="zh-CN" altLang="en-US" sz="1600" dirty="0">
              <a:latin typeface="微软雅黑" panose="020B0503020204020204" pitchFamily="34" charset="-122"/>
              <a:ea typeface="微软雅黑" panose="020B0503020204020204" pitchFamily="34" charset="-122"/>
            </a:endParaRPr>
          </a:p>
        </p:txBody>
      </p:sp>
      <p:sp>
        <p:nvSpPr>
          <p:cNvPr id="9" name="Freeform 5"/>
          <p:cNvSpPr>
            <a:spLocks noEditPoints="1"/>
          </p:cNvSpPr>
          <p:nvPr/>
        </p:nvSpPr>
        <p:spPr bwMode="auto">
          <a:xfrm>
            <a:off x="353452" y="447502"/>
            <a:ext cx="277121" cy="230874"/>
          </a:xfrm>
          <a:custGeom>
            <a:avLst/>
            <a:gdLst>
              <a:gd name="T0" fmla="*/ 63 w 81"/>
              <a:gd name="T1" fmla="*/ 1 h 67"/>
              <a:gd name="T2" fmla="*/ 58 w 81"/>
              <a:gd name="T3" fmla="*/ 0 h 67"/>
              <a:gd name="T4" fmla="*/ 35 w 81"/>
              <a:gd name="T5" fmla="*/ 18 h 67"/>
              <a:gd name="T6" fmla="*/ 34 w 81"/>
              <a:gd name="T7" fmla="*/ 24 h 67"/>
              <a:gd name="T8" fmla="*/ 35 w 81"/>
              <a:gd name="T9" fmla="*/ 30 h 67"/>
              <a:gd name="T10" fmla="*/ 3 w 81"/>
              <a:gd name="T11" fmla="*/ 52 h 67"/>
              <a:gd name="T12" fmla="*/ 0 w 81"/>
              <a:gd name="T13" fmla="*/ 58 h 67"/>
              <a:gd name="T14" fmla="*/ 2 w 81"/>
              <a:gd name="T15" fmla="*/ 63 h 67"/>
              <a:gd name="T16" fmla="*/ 2 w 81"/>
              <a:gd name="T17" fmla="*/ 64 h 67"/>
              <a:gd name="T18" fmla="*/ 9 w 81"/>
              <a:gd name="T19" fmla="*/ 67 h 67"/>
              <a:gd name="T20" fmla="*/ 9 w 81"/>
              <a:gd name="T21" fmla="*/ 67 h 67"/>
              <a:gd name="T22" fmla="*/ 13 w 81"/>
              <a:gd name="T23" fmla="*/ 66 h 67"/>
              <a:gd name="T24" fmla="*/ 13 w 81"/>
              <a:gd name="T25" fmla="*/ 66 h 67"/>
              <a:gd name="T26" fmla="*/ 45 w 81"/>
              <a:gd name="T27" fmla="*/ 44 h 67"/>
              <a:gd name="T28" fmla="*/ 52 w 81"/>
              <a:gd name="T29" fmla="*/ 47 h 67"/>
              <a:gd name="T30" fmla="*/ 58 w 81"/>
              <a:gd name="T31" fmla="*/ 48 h 67"/>
              <a:gd name="T32" fmla="*/ 58 w 81"/>
              <a:gd name="T33" fmla="*/ 48 h 67"/>
              <a:gd name="T34" fmla="*/ 81 w 81"/>
              <a:gd name="T35" fmla="*/ 29 h 67"/>
              <a:gd name="T36" fmla="*/ 81 w 81"/>
              <a:gd name="T37" fmla="*/ 29 h 67"/>
              <a:gd name="T38" fmla="*/ 81 w 81"/>
              <a:gd name="T39" fmla="*/ 24 h 67"/>
              <a:gd name="T40" fmla="*/ 63 w 81"/>
              <a:gd name="T41" fmla="*/ 1 h 67"/>
              <a:gd name="T42" fmla="*/ 25 w 81"/>
              <a:gd name="T43" fmla="*/ 53 h 67"/>
              <a:gd name="T44" fmla="*/ 12 w 81"/>
              <a:gd name="T45" fmla="*/ 61 h 67"/>
              <a:gd name="T46" fmla="*/ 7 w 81"/>
              <a:gd name="T47" fmla="*/ 60 h 67"/>
              <a:gd name="T48" fmla="*/ 8 w 81"/>
              <a:gd name="T49" fmla="*/ 55 h 67"/>
              <a:gd name="T50" fmla="*/ 20 w 81"/>
              <a:gd name="T51" fmla="*/ 46 h 67"/>
              <a:gd name="T52" fmla="*/ 26 w 81"/>
              <a:gd name="T53" fmla="*/ 47 h 67"/>
              <a:gd name="T54" fmla="*/ 25 w 81"/>
              <a:gd name="T55" fmla="*/ 53 h 67"/>
              <a:gd name="T56" fmla="*/ 58 w 81"/>
              <a:gd name="T57" fmla="*/ 38 h 67"/>
              <a:gd name="T58" fmla="*/ 43 w 81"/>
              <a:gd name="T59" fmla="*/ 23 h 67"/>
              <a:gd name="T60" fmla="*/ 58 w 81"/>
              <a:gd name="T61" fmla="*/ 9 h 67"/>
              <a:gd name="T62" fmla="*/ 73 w 81"/>
              <a:gd name="T63" fmla="*/ 23 h 67"/>
              <a:gd name="T64" fmla="*/ 58 w 81"/>
              <a:gd name="T65"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67">
                <a:moveTo>
                  <a:pt x="63" y="1"/>
                </a:moveTo>
                <a:cubicBezTo>
                  <a:pt x="61" y="0"/>
                  <a:pt x="59" y="0"/>
                  <a:pt x="58" y="0"/>
                </a:cubicBezTo>
                <a:cubicBezTo>
                  <a:pt x="47" y="0"/>
                  <a:pt x="37" y="7"/>
                  <a:pt x="35" y="18"/>
                </a:cubicBezTo>
                <a:cubicBezTo>
                  <a:pt x="34" y="20"/>
                  <a:pt x="34" y="22"/>
                  <a:pt x="34" y="24"/>
                </a:cubicBezTo>
                <a:cubicBezTo>
                  <a:pt x="34" y="26"/>
                  <a:pt x="34" y="28"/>
                  <a:pt x="35" y="30"/>
                </a:cubicBezTo>
                <a:cubicBezTo>
                  <a:pt x="3" y="52"/>
                  <a:pt x="3" y="52"/>
                  <a:pt x="3" y="52"/>
                </a:cubicBezTo>
                <a:cubicBezTo>
                  <a:pt x="1" y="53"/>
                  <a:pt x="0" y="56"/>
                  <a:pt x="0" y="58"/>
                </a:cubicBezTo>
                <a:cubicBezTo>
                  <a:pt x="0" y="60"/>
                  <a:pt x="1" y="62"/>
                  <a:pt x="2" y="63"/>
                </a:cubicBezTo>
                <a:cubicBezTo>
                  <a:pt x="2" y="64"/>
                  <a:pt x="2" y="64"/>
                  <a:pt x="2" y="64"/>
                </a:cubicBezTo>
                <a:cubicBezTo>
                  <a:pt x="4" y="66"/>
                  <a:pt x="6" y="67"/>
                  <a:pt x="9" y="67"/>
                </a:cubicBezTo>
                <a:cubicBezTo>
                  <a:pt x="9" y="67"/>
                  <a:pt x="9" y="67"/>
                  <a:pt x="9" y="67"/>
                </a:cubicBezTo>
                <a:cubicBezTo>
                  <a:pt x="10" y="67"/>
                  <a:pt x="12" y="67"/>
                  <a:pt x="13" y="66"/>
                </a:cubicBezTo>
                <a:cubicBezTo>
                  <a:pt x="13" y="66"/>
                  <a:pt x="13" y="66"/>
                  <a:pt x="13" y="66"/>
                </a:cubicBezTo>
                <a:cubicBezTo>
                  <a:pt x="45" y="44"/>
                  <a:pt x="45" y="44"/>
                  <a:pt x="45" y="44"/>
                </a:cubicBezTo>
                <a:cubicBezTo>
                  <a:pt x="47" y="45"/>
                  <a:pt x="49" y="46"/>
                  <a:pt x="52" y="47"/>
                </a:cubicBezTo>
                <a:cubicBezTo>
                  <a:pt x="54" y="47"/>
                  <a:pt x="56" y="48"/>
                  <a:pt x="58" y="48"/>
                </a:cubicBezTo>
                <a:cubicBezTo>
                  <a:pt x="58" y="48"/>
                  <a:pt x="58" y="48"/>
                  <a:pt x="58" y="48"/>
                </a:cubicBezTo>
                <a:cubicBezTo>
                  <a:pt x="68" y="48"/>
                  <a:pt x="78" y="40"/>
                  <a:pt x="81" y="29"/>
                </a:cubicBezTo>
                <a:cubicBezTo>
                  <a:pt x="81" y="29"/>
                  <a:pt x="81" y="29"/>
                  <a:pt x="81" y="29"/>
                </a:cubicBezTo>
                <a:cubicBezTo>
                  <a:pt x="81" y="27"/>
                  <a:pt x="81" y="26"/>
                  <a:pt x="81" y="24"/>
                </a:cubicBezTo>
                <a:cubicBezTo>
                  <a:pt x="81" y="13"/>
                  <a:pt x="74" y="3"/>
                  <a:pt x="63" y="1"/>
                </a:cubicBezTo>
                <a:close/>
                <a:moveTo>
                  <a:pt x="25" y="53"/>
                </a:moveTo>
                <a:cubicBezTo>
                  <a:pt x="12" y="61"/>
                  <a:pt x="12" y="61"/>
                  <a:pt x="12" y="61"/>
                </a:cubicBezTo>
                <a:cubicBezTo>
                  <a:pt x="11" y="62"/>
                  <a:pt x="8" y="62"/>
                  <a:pt x="7" y="60"/>
                </a:cubicBezTo>
                <a:cubicBezTo>
                  <a:pt x="6" y="58"/>
                  <a:pt x="6" y="56"/>
                  <a:pt x="8" y="55"/>
                </a:cubicBezTo>
                <a:cubicBezTo>
                  <a:pt x="20" y="46"/>
                  <a:pt x="20" y="46"/>
                  <a:pt x="20" y="46"/>
                </a:cubicBezTo>
                <a:cubicBezTo>
                  <a:pt x="22" y="45"/>
                  <a:pt x="25" y="46"/>
                  <a:pt x="26" y="47"/>
                </a:cubicBezTo>
                <a:cubicBezTo>
                  <a:pt x="27" y="49"/>
                  <a:pt x="27" y="52"/>
                  <a:pt x="25" y="53"/>
                </a:cubicBezTo>
                <a:close/>
                <a:moveTo>
                  <a:pt x="58" y="38"/>
                </a:moveTo>
                <a:cubicBezTo>
                  <a:pt x="50" y="38"/>
                  <a:pt x="43" y="31"/>
                  <a:pt x="43" y="23"/>
                </a:cubicBezTo>
                <a:cubicBezTo>
                  <a:pt x="43" y="15"/>
                  <a:pt x="50" y="9"/>
                  <a:pt x="58" y="9"/>
                </a:cubicBezTo>
                <a:cubicBezTo>
                  <a:pt x="66" y="9"/>
                  <a:pt x="73" y="15"/>
                  <a:pt x="73" y="23"/>
                </a:cubicBezTo>
                <a:cubicBezTo>
                  <a:pt x="73" y="31"/>
                  <a:pt x="66" y="38"/>
                  <a:pt x="5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Tree>
    <p:extLst>
      <p:ext uri="{BB962C8B-B14F-4D97-AF65-F5344CB8AC3E}">
        <p14:creationId xmlns:p14="http://schemas.microsoft.com/office/powerpoint/2010/main" val="25416094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a:spLocks noChangeArrowheads="1"/>
          </p:cNvSpPr>
          <p:nvPr/>
        </p:nvSpPr>
        <p:spPr bwMode="auto">
          <a:xfrm>
            <a:off x="630887" y="1521181"/>
            <a:ext cx="55282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Ø"/>
            </a:pPr>
            <a:r>
              <a:rPr lang="en-US" altLang="zh-CN" sz="2000" b="1" dirty="0" smtClean="0"/>
              <a:t>DIY</a:t>
            </a:r>
            <a:r>
              <a:rPr lang="zh-CN" altLang="en-US" sz="2000" b="1" dirty="0" smtClean="0"/>
              <a:t>式的旅游，自定义出行</a:t>
            </a:r>
            <a:endParaRPr lang="zh-CN" altLang="zh-CN" sz="2000" b="1" dirty="0"/>
          </a:p>
        </p:txBody>
      </p:sp>
      <p:sp>
        <p:nvSpPr>
          <p:cNvPr id="14" name="椭圆 13"/>
          <p:cNvSpPr/>
          <p:nvPr/>
        </p:nvSpPr>
        <p:spPr>
          <a:xfrm>
            <a:off x="228600" y="301223"/>
            <a:ext cx="526826" cy="526825"/>
          </a:xfrm>
          <a:prstGeom prst="ellipse">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6" name="Text Box 5"/>
          <p:cNvSpPr txBox="1">
            <a:spLocks noChangeArrowheads="1"/>
          </p:cNvSpPr>
          <p:nvPr/>
        </p:nvSpPr>
        <p:spPr bwMode="auto">
          <a:xfrm>
            <a:off x="714202" y="332107"/>
            <a:ext cx="2065235" cy="461665"/>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r>
              <a:rPr lang="zh-CN" altLang="en-US" sz="2400" dirty="0" smtClean="0">
                <a:solidFill>
                  <a:prstClr val="black">
                    <a:lumMod val="50000"/>
                    <a:lumOff val="50000"/>
                  </a:prstClr>
                </a:solidFill>
                <a:latin typeface="微软雅黑" panose="020B0503020204020204" pitchFamily="34" charset="-122"/>
                <a:ea typeface="微软雅黑" panose="020B0503020204020204" pitchFamily="34" charset="-122"/>
              </a:rPr>
              <a:t>项目定位</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6012160" y="671716"/>
            <a:ext cx="2926435" cy="3149130"/>
            <a:chOff x="9012238" y="3992563"/>
            <a:chExt cx="1928812" cy="2230438"/>
          </a:xfrm>
          <a:solidFill>
            <a:schemeClr val="bg1">
              <a:lumMod val="75000"/>
            </a:schemeClr>
          </a:solidFill>
        </p:grpSpPr>
        <p:sp>
          <p:nvSpPr>
            <p:cNvPr id="11" name="Freeform 5"/>
            <p:cNvSpPr>
              <a:spLocks noEditPoints="1"/>
            </p:cNvSpPr>
            <p:nvPr/>
          </p:nvSpPr>
          <p:spPr bwMode="auto">
            <a:xfrm>
              <a:off x="10353675" y="4071938"/>
              <a:ext cx="587375" cy="1806575"/>
            </a:xfrm>
            <a:custGeom>
              <a:avLst/>
              <a:gdLst>
                <a:gd name="T0" fmla="*/ 80 w 82"/>
                <a:gd name="T1" fmla="*/ 120 h 252"/>
                <a:gd name="T2" fmla="*/ 81 w 82"/>
                <a:gd name="T3" fmla="*/ 123 h 252"/>
                <a:gd name="T4" fmla="*/ 81 w 82"/>
                <a:gd name="T5" fmla="*/ 123 h 252"/>
                <a:gd name="T6" fmla="*/ 81 w 82"/>
                <a:gd name="T7" fmla="*/ 123 h 252"/>
                <a:gd name="T8" fmla="*/ 81 w 82"/>
                <a:gd name="T9" fmla="*/ 123 h 252"/>
                <a:gd name="T10" fmla="*/ 81 w 82"/>
                <a:gd name="T11" fmla="*/ 123 h 252"/>
                <a:gd name="T12" fmla="*/ 81 w 82"/>
                <a:gd name="T13" fmla="*/ 127 h 252"/>
                <a:gd name="T14" fmla="*/ 81 w 82"/>
                <a:gd name="T15" fmla="*/ 127 h 252"/>
                <a:gd name="T16" fmla="*/ 79 w 82"/>
                <a:gd name="T17" fmla="*/ 170 h 252"/>
                <a:gd name="T18" fmla="*/ 61 w 82"/>
                <a:gd name="T19" fmla="*/ 220 h 252"/>
                <a:gd name="T20" fmla="*/ 37 w 82"/>
                <a:gd name="T21" fmla="*/ 252 h 252"/>
                <a:gd name="T22" fmla="*/ 61 w 82"/>
                <a:gd name="T23" fmla="*/ 221 h 252"/>
                <a:gd name="T24" fmla="*/ 75 w 82"/>
                <a:gd name="T25" fmla="*/ 189 h 252"/>
                <a:gd name="T26" fmla="*/ 81 w 82"/>
                <a:gd name="T27" fmla="*/ 156 h 252"/>
                <a:gd name="T28" fmla="*/ 81 w 82"/>
                <a:gd name="T29" fmla="*/ 145 h 252"/>
                <a:gd name="T30" fmla="*/ 80 w 82"/>
                <a:gd name="T31" fmla="*/ 124 h 252"/>
                <a:gd name="T32" fmla="*/ 80 w 82"/>
                <a:gd name="T33" fmla="*/ 122 h 252"/>
                <a:gd name="T34" fmla="*/ 70 w 82"/>
                <a:gd name="T35" fmla="*/ 84 h 252"/>
                <a:gd name="T36" fmla="*/ 70 w 82"/>
                <a:gd name="T37" fmla="*/ 83 h 252"/>
                <a:gd name="T38" fmla="*/ 69 w 82"/>
                <a:gd name="T39" fmla="*/ 79 h 252"/>
                <a:gd name="T40" fmla="*/ 71 w 82"/>
                <a:gd name="T41" fmla="*/ 83 h 252"/>
                <a:gd name="T42" fmla="*/ 72 w 82"/>
                <a:gd name="T43" fmla="*/ 86 h 252"/>
                <a:gd name="T44" fmla="*/ 72 w 82"/>
                <a:gd name="T45" fmla="*/ 85 h 252"/>
                <a:gd name="T46" fmla="*/ 71 w 82"/>
                <a:gd name="T47" fmla="*/ 83 h 252"/>
                <a:gd name="T48" fmla="*/ 71 w 82"/>
                <a:gd name="T49" fmla="*/ 81 h 252"/>
                <a:gd name="T50" fmla="*/ 71 w 82"/>
                <a:gd name="T51" fmla="*/ 82 h 252"/>
                <a:gd name="T52" fmla="*/ 80 w 82"/>
                <a:gd name="T53" fmla="*/ 114 h 252"/>
                <a:gd name="T54" fmla="*/ 81 w 82"/>
                <a:gd name="T55" fmla="*/ 122 h 252"/>
                <a:gd name="T56" fmla="*/ 80 w 82"/>
                <a:gd name="T57" fmla="*/ 119 h 252"/>
                <a:gd name="T58" fmla="*/ 80 w 82"/>
                <a:gd name="T59" fmla="*/ 117 h 252"/>
                <a:gd name="T60" fmla="*/ 79 w 82"/>
                <a:gd name="T61" fmla="*/ 114 h 252"/>
                <a:gd name="T62" fmla="*/ 75 w 82"/>
                <a:gd name="T63" fmla="*/ 99 h 252"/>
                <a:gd name="T64" fmla="*/ 74 w 82"/>
                <a:gd name="T65" fmla="*/ 97 h 252"/>
                <a:gd name="T66" fmla="*/ 72 w 82"/>
                <a:gd name="T67" fmla="*/ 90 h 252"/>
                <a:gd name="T68" fmla="*/ 70 w 82"/>
                <a:gd name="T69" fmla="*/ 86 h 252"/>
                <a:gd name="T70" fmla="*/ 0 w 82"/>
                <a:gd name="T71" fmla="*/ 0 h 252"/>
                <a:gd name="T72" fmla="*/ 48 w 82"/>
                <a:gd name="T73" fmla="*/ 42 h 252"/>
                <a:gd name="T74" fmla="*/ 69 w 82"/>
                <a:gd name="T75" fmla="*/ 76 h 252"/>
                <a:gd name="T76" fmla="*/ 69 w 82"/>
                <a:gd name="T77" fmla="*/ 77 h 252"/>
                <a:gd name="T78" fmla="*/ 69 w 82"/>
                <a:gd name="T79" fmla="*/ 79 h 252"/>
                <a:gd name="T80" fmla="*/ 68 w 82"/>
                <a:gd name="T81" fmla="*/ 76 h 252"/>
                <a:gd name="T82" fmla="*/ 67 w 82"/>
                <a:gd name="T83" fmla="*/ 78 h 252"/>
                <a:gd name="T84" fmla="*/ 66 w 82"/>
                <a:gd name="T85" fmla="*/ 77 h 252"/>
                <a:gd name="T86" fmla="*/ 65 w 82"/>
                <a:gd name="T87" fmla="*/ 76 h 252"/>
                <a:gd name="T88" fmla="*/ 65 w 82"/>
                <a:gd name="T89" fmla="*/ 75 h 252"/>
                <a:gd name="T90" fmla="*/ 63 w 82"/>
                <a:gd name="T91" fmla="*/ 76 h 252"/>
                <a:gd name="T92" fmla="*/ 63 w 82"/>
                <a:gd name="T93" fmla="*/ 77 h 252"/>
                <a:gd name="T94" fmla="*/ 63 w 82"/>
                <a:gd name="T95" fmla="*/ 78 h 252"/>
                <a:gd name="T96" fmla="*/ 61 w 82"/>
                <a:gd name="T97" fmla="*/ 77 h 252"/>
                <a:gd name="T98" fmla="*/ 62 w 82"/>
                <a:gd name="T99" fmla="*/ 83 h 252"/>
                <a:gd name="T100" fmla="*/ 60 w 82"/>
                <a:gd name="T101" fmla="*/ 8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 h="252">
                  <a:moveTo>
                    <a:pt x="80" y="122"/>
                  </a:moveTo>
                  <a:cubicBezTo>
                    <a:pt x="80" y="122"/>
                    <a:pt x="80" y="121"/>
                    <a:pt x="80" y="120"/>
                  </a:cubicBezTo>
                  <a:cubicBezTo>
                    <a:pt x="80" y="121"/>
                    <a:pt x="80" y="121"/>
                    <a:pt x="80" y="122"/>
                  </a:cubicBezTo>
                  <a:cubicBezTo>
                    <a:pt x="81" y="123"/>
                    <a:pt x="81" y="123"/>
                    <a:pt x="81" y="123"/>
                  </a:cubicBezTo>
                  <a:cubicBezTo>
                    <a:pt x="81" y="123"/>
                    <a:pt x="81" y="123"/>
                    <a:pt x="81" y="123"/>
                  </a:cubicBezTo>
                  <a:cubicBezTo>
                    <a:pt x="81" y="123"/>
                    <a:pt x="81" y="123"/>
                    <a:pt x="81" y="123"/>
                  </a:cubicBezTo>
                  <a:cubicBezTo>
                    <a:pt x="81" y="123"/>
                    <a:pt x="81" y="123"/>
                    <a:pt x="81" y="123"/>
                  </a:cubicBezTo>
                  <a:cubicBezTo>
                    <a:pt x="81" y="123"/>
                    <a:pt x="81" y="123"/>
                    <a:pt x="81" y="123"/>
                  </a:cubicBezTo>
                  <a:cubicBezTo>
                    <a:pt x="81" y="123"/>
                    <a:pt x="81" y="123"/>
                    <a:pt x="81" y="123"/>
                  </a:cubicBezTo>
                  <a:cubicBezTo>
                    <a:pt x="81" y="123"/>
                    <a:pt x="81" y="123"/>
                    <a:pt x="81" y="123"/>
                  </a:cubicBezTo>
                  <a:cubicBezTo>
                    <a:pt x="81" y="123"/>
                    <a:pt x="81" y="123"/>
                    <a:pt x="81" y="123"/>
                  </a:cubicBezTo>
                  <a:cubicBezTo>
                    <a:pt x="81" y="123"/>
                    <a:pt x="81" y="123"/>
                    <a:pt x="81" y="123"/>
                  </a:cubicBezTo>
                  <a:cubicBezTo>
                    <a:pt x="81" y="124"/>
                    <a:pt x="81" y="124"/>
                    <a:pt x="81" y="126"/>
                  </a:cubicBezTo>
                  <a:cubicBezTo>
                    <a:pt x="81" y="126"/>
                    <a:pt x="81" y="127"/>
                    <a:pt x="81" y="127"/>
                  </a:cubicBezTo>
                  <a:cubicBezTo>
                    <a:pt x="81" y="128"/>
                    <a:pt x="81" y="128"/>
                    <a:pt x="81" y="128"/>
                  </a:cubicBezTo>
                  <a:cubicBezTo>
                    <a:pt x="81" y="128"/>
                    <a:pt x="81" y="127"/>
                    <a:pt x="81" y="127"/>
                  </a:cubicBezTo>
                  <a:cubicBezTo>
                    <a:pt x="82" y="131"/>
                    <a:pt x="82" y="137"/>
                    <a:pt x="82" y="141"/>
                  </a:cubicBezTo>
                  <a:cubicBezTo>
                    <a:pt x="81" y="158"/>
                    <a:pt x="81" y="159"/>
                    <a:pt x="79" y="170"/>
                  </a:cubicBezTo>
                  <a:cubicBezTo>
                    <a:pt x="76" y="187"/>
                    <a:pt x="76" y="187"/>
                    <a:pt x="72" y="196"/>
                  </a:cubicBezTo>
                  <a:cubicBezTo>
                    <a:pt x="66" y="211"/>
                    <a:pt x="66" y="212"/>
                    <a:pt x="61" y="220"/>
                  </a:cubicBezTo>
                  <a:cubicBezTo>
                    <a:pt x="53" y="234"/>
                    <a:pt x="53" y="234"/>
                    <a:pt x="47" y="242"/>
                  </a:cubicBezTo>
                  <a:cubicBezTo>
                    <a:pt x="44" y="245"/>
                    <a:pt x="40" y="249"/>
                    <a:pt x="37" y="252"/>
                  </a:cubicBezTo>
                  <a:cubicBezTo>
                    <a:pt x="38" y="252"/>
                    <a:pt x="38" y="252"/>
                    <a:pt x="38" y="252"/>
                  </a:cubicBezTo>
                  <a:cubicBezTo>
                    <a:pt x="49" y="240"/>
                    <a:pt x="56" y="229"/>
                    <a:pt x="61" y="221"/>
                  </a:cubicBezTo>
                  <a:cubicBezTo>
                    <a:pt x="61" y="220"/>
                    <a:pt x="61" y="220"/>
                    <a:pt x="61" y="220"/>
                  </a:cubicBezTo>
                  <a:cubicBezTo>
                    <a:pt x="67" y="210"/>
                    <a:pt x="69" y="199"/>
                    <a:pt x="75" y="189"/>
                  </a:cubicBezTo>
                  <a:cubicBezTo>
                    <a:pt x="75" y="186"/>
                    <a:pt x="76" y="184"/>
                    <a:pt x="77" y="182"/>
                  </a:cubicBezTo>
                  <a:cubicBezTo>
                    <a:pt x="79" y="172"/>
                    <a:pt x="80" y="167"/>
                    <a:pt x="81" y="156"/>
                  </a:cubicBezTo>
                  <a:cubicBezTo>
                    <a:pt x="81" y="155"/>
                    <a:pt x="81" y="155"/>
                    <a:pt x="81" y="155"/>
                  </a:cubicBezTo>
                  <a:cubicBezTo>
                    <a:pt x="81" y="152"/>
                    <a:pt x="81" y="149"/>
                    <a:pt x="81" y="145"/>
                  </a:cubicBezTo>
                  <a:cubicBezTo>
                    <a:pt x="81" y="144"/>
                    <a:pt x="81" y="144"/>
                    <a:pt x="81" y="144"/>
                  </a:cubicBezTo>
                  <a:cubicBezTo>
                    <a:pt x="81" y="136"/>
                    <a:pt x="81" y="130"/>
                    <a:pt x="80" y="124"/>
                  </a:cubicBezTo>
                  <a:cubicBezTo>
                    <a:pt x="80" y="124"/>
                    <a:pt x="80" y="123"/>
                    <a:pt x="80" y="123"/>
                  </a:cubicBezTo>
                  <a:cubicBezTo>
                    <a:pt x="80" y="123"/>
                    <a:pt x="80" y="122"/>
                    <a:pt x="80" y="122"/>
                  </a:cubicBezTo>
                  <a:close/>
                  <a:moveTo>
                    <a:pt x="70" y="86"/>
                  </a:moveTo>
                  <a:cubicBezTo>
                    <a:pt x="70" y="86"/>
                    <a:pt x="70" y="86"/>
                    <a:pt x="70" y="84"/>
                  </a:cubicBezTo>
                  <a:cubicBezTo>
                    <a:pt x="70" y="84"/>
                    <a:pt x="70" y="84"/>
                    <a:pt x="70" y="83"/>
                  </a:cubicBezTo>
                  <a:cubicBezTo>
                    <a:pt x="70" y="83"/>
                    <a:pt x="70" y="83"/>
                    <a:pt x="70" y="83"/>
                  </a:cubicBezTo>
                  <a:cubicBezTo>
                    <a:pt x="70" y="83"/>
                    <a:pt x="70" y="83"/>
                    <a:pt x="69" y="79"/>
                  </a:cubicBezTo>
                  <a:cubicBezTo>
                    <a:pt x="69" y="79"/>
                    <a:pt x="69" y="79"/>
                    <a:pt x="69" y="79"/>
                  </a:cubicBezTo>
                  <a:cubicBezTo>
                    <a:pt x="70" y="80"/>
                    <a:pt x="70" y="80"/>
                    <a:pt x="70" y="80"/>
                  </a:cubicBezTo>
                  <a:cubicBezTo>
                    <a:pt x="70" y="81"/>
                    <a:pt x="70" y="82"/>
                    <a:pt x="71" y="83"/>
                  </a:cubicBezTo>
                  <a:cubicBezTo>
                    <a:pt x="71" y="84"/>
                    <a:pt x="71" y="84"/>
                    <a:pt x="71" y="84"/>
                  </a:cubicBezTo>
                  <a:cubicBezTo>
                    <a:pt x="71" y="84"/>
                    <a:pt x="72" y="86"/>
                    <a:pt x="72" y="86"/>
                  </a:cubicBezTo>
                  <a:cubicBezTo>
                    <a:pt x="72" y="86"/>
                    <a:pt x="72" y="86"/>
                    <a:pt x="72" y="86"/>
                  </a:cubicBezTo>
                  <a:cubicBezTo>
                    <a:pt x="72" y="85"/>
                    <a:pt x="72" y="85"/>
                    <a:pt x="72" y="85"/>
                  </a:cubicBezTo>
                  <a:cubicBezTo>
                    <a:pt x="72" y="85"/>
                    <a:pt x="72" y="84"/>
                    <a:pt x="72" y="84"/>
                  </a:cubicBezTo>
                  <a:cubicBezTo>
                    <a:pt x="71" y="83"/>
                    <a:pt x="71" y="83"/>
                    <a:pt x="71" y="83"/>
                  </a:cubicBezTo>
                  <a:cubicBezTo>
                    <a:pt x="71" y="82"/>
                    <a:pt x="71" y="82"/>
                    <a:pt x="71" y="82"/>
                  </a:cubicBezTo>
                  <a:cubicBezTo>
                    <a:pt x="71" y="81"/>
                    <a:pt x="71" y="81"/>
                    <a:pt x="71" y="81"/>
                  </a:cubicBezTo>
                  <a:cubicBezTo>
                    <a:pt x="71" y="82"/>
                    <a:pt x="71" y="83"/>
                    <a:pt x="72" y="84"/>
                  </a:cubicBezTo>
                  <a:cubicBezTo>
                    <a:pt x="71" y="83"/>
                    <a:pt x="71" y="82"/>
                    <a:pt x="71" y="82"/>
                  </a:cubicBezTo>
                  <a:cubicBezTo>
                    <a:pt x="72" y="84"/>
                    <a:pt x="72" y="86"/>
                    <a:pt x="73" y="88"/>
                  </a:cubicBezTo>
                  <a:cubicBezTo>
                    <a:pt x="78" y="104"/>
                    <a:pt x="78" y="105"/>
                    <a:pt x="80" y="114"/>
                  </a:cubicBezTo>
                  <a:cubicBezTo>
                    <a:pt x="81" y="122"/>
                    <a:pt x="81" y="122"/>
                    <a:pt x="81" y="122"/>
                  </a:cubicBezTo>
                  <a:cubicBezTo>
                    <a:pt x="81" y="122"/>
                    <a:pt x="81" y="122"/>
                    <a:pt x="81" y="122"/>
                  </a:cubicBezTo>
                  <a:cubicBezTo>
                    <a:pt x="81" y="121"/>
                    <a:pt x="81" y="120"/>
                    <a:pt x="81" y="119"/>
                  </a:cubicBezTo>
                  <a:cubicBezTo>
                    <a:pt x="80" y="119"/>
                    <a:pt x="80" y="119"/>
                    <a:pt x="80" y="119"/>
                  </a:cubicBezTo>
                  <a:cubicBezTo>
                    <a:pt x="80" y="118"/>
                    <a:pt x="80" y="118"/>
                    <a:pt x="80" y="118"/>
                  </a:cubicBezTo>
                  <a:cubicBezTo>
                    <a:pt x="80" y="117"/>
                    <a:pt x="80" y="117"/>
                    <a:pt x="80" y="117"/>
                  </a:cubicBezTo>
                  <a:cubicBezTo>
                    <a:pt x="80" y="117"/>
                    <a:pt x="80" y="117"/>
                    <a:pt x="80" y="117"/>
                  </a:cubicBezTo>
                  <a:cubicBezTo>
                    <a:pt x="80" y="116"/>
                    <a:pt x="80" y="115"/>
                    <a:pt x="79" y="114"/>
                  </a:cubicBezTo>
                  <a:cubicBezTo>
                    <a:pt x="79" y="113"/>
                    <a:pt x="79" y="113"/>
                    <a:pt x="79" y="113"/>
                  </a:cubicBezTo>
                  <a:cubicBezTo>
                    <a:pt x="79" y="113"/>
                    <a:pt x="77" y="103"/>
                    <a:pt x="75" y="99"/>
                  </a:cubicBezTo>
                  <a:cubicBezTo>
                    <a:pt x="75" y="98"/>
                    <a:pt x="75" y="98"/>
                    <a:pt x="75" y="98"/>
                  </a:cubicBezTo>
                  <a:cubicBezTo>
                    <a:pt x="74" y="97"/>
                    <a:pt x="74" y="97"/>
                    <a:pt x="74" y="97"/>
                  </a:cubicBezTo>
                  <a:cubicBezTo>
                    <a:pt x="73" y="95"/>
                    <a:pt x="73" y="93"/>
                    <a:pt x="72" y="91"/>
                  </a:cubicBezTo>
                  <a:cubicBezTo>
                    <a:pt x="72" y="90"/>
                    <a:pt x="72" y="90"/>
                    <a:pt x="72" y="90"/>
                  </a:cubicBezTo>
                  <a:cubicBezTo>
                    <a:pt x="71" y="90"/>
                    <a:pt x="71" y="89"/>
                    <a:pt x="71" y="88"/>
                  </a:cubicBezTo>
                  <a:cubicBezTo>
                    <a:pt x="71" y="87"/>
                    <a:pt x="70" y="87"/>
                    <a:pt x="70" y="86"/>
                  </a:cubicBezTo>
                  <a:close/>
                  <a:moveTo>
                    <a:pt x="60" y="81"/>
                  </a:moveTo>
                  <a:cubicBezTo>
                    <a:pt x="51" y="45"/>
                    <a:pt x="29" y="17"/>
                    <a:pt x="0" y="0"/>
                  </a:cubicBezTo>
                  <a:cubicBezTo>
                    <a:pt x="11" y="7"/>
                    <a:pt x="18" y="11"/>
                    <a:pt x="30" y="22"/>
                  </a:cubicBezTo>
                  <a:cubicBezTo>
                    <a:pt x="41" y="33"/>
                    <a:pt x="42" y="34"/>
                    <a:pt x="48" y="42"/>
                  </a:cubicBezTo>
                  <a:cubicBezTo>
                    <a:pt x="57" y="55"/>
                    <a:pt x="58" y="55"/>
                    <a:pt x="63" y="64"/>
                  </a:cubicBezTo>
                  <a:cubicBezTo>
                    <a:pt x="64" y="68"/>
                    <a:pt x="67" y="73"/>
                    <a:pt x="69" y="76"/>
                  </a:cubicBezTo>
                  <a:cubicBezTo>
                    <a:pt x="69" y="77"/>
                    <a:pt x="69" y="77"/>
                    <a:pt x="69" y="77"/>
                  </a:cubicBezTo>
                  <a:cubicBezTo>
                    <a:pt x="69" y="77"/>
                    <a:pt x="69" y="77"/>
                    <a:pt x="69" y="77"/>
                  </a:cubicBezTo>
                  <a:cubicBezTo>
                    <a:pt x="69" y="77"/>
                    <a:pt x="69" y="77"/>
                    <a:pt x="69" y="77"/>
                  </a:cubicBezTo>
                  <a:cubicBezTo>
                    <a:pt x="69" y="78"/>
                    <a:pt x="69" y="78"/>
                    <a:pt x="69" y="79"/>
                  </a:cubicBezTo>
                  <a:cubicBezTo>
                    <a:pt x="69" y="78"/>
                    <a:pt x="69" y="78"/>
                    <a:pt x="69" y="78"/>
                  </a:cubicBezTo>
                  <a:cubicBezTo>
                    <a:pt x="69" y="77"/>
                    <a:pt x="68" y="76"/>
                    <a:pt x="68" y="76"/>
                  </a:cubicBezTo>
                  <a:cubicBezTo>
                    <a:pt x="68" y="77"/>
                    <a:pt x="69" y="77"/>
                    <a:pt x="68" y="79"/>
                  </a:cubicBezTo>
                  <a:cubicBezTo>
                    <a:pt x="68" y="78"/>
                    <a:pt x="68" y="78"/>
                    <a:pt x="67" y="78"/>
                  </a:cubicBezTo>
                  <a:cubicBezTo>
                    <a:pt x="67" y="78"/>
                    <a:pt x="67" y="78"/>
                    <a:pt x="67" y="77"/>
                  </a:cubicBezTo>
                  <a:cubicBezTo>
                    <a:pt x="66" y="77"/>
                    <a:pt x="66" y="77"/>
                    <a:pt x="66" y="77"/>
                  </a:cubicBezTo>
                  <a:cubicBezTo>
                    <a:pt x="66" y="77"/>
                    <a:pt x="66" y="77"/>
                    <a:pt x="66" y="77"/>
                  </a:cubicBezTo>
                  <a:cubicBezTo>
                    <a:pt x="66" y="76"/>
                    <a:pt x="66" y="76"/>
                    <a:pt x="65" y="76"/>
                  </a:cubicBezTo>
                  <a:cubicBezTo>
                    <a:pt x="65" y="76"/>
                    <a:pt x="65" y="76"/>
                    <a:pt x="65" y="76"/>
                  </a:cubicBezTo>
                  <a:cubicBezTo>
                    <a:pt x="65" y="75"/>
                    <a:pt x="65" y="75"/>
                    <a:pt x="65" y="75"/>
                  </a:cubicBezTo>
                  <a:cubicBezTo>
                    <a:pt x="64" y="75"/>
                    <a:pt x="63" y="74"/>
                    <a:pt x="63" y="74"/>
                  </a:cubicBezTo>
                  <a:cubicBezTo>
                    <a:pt x="63" y="74"/>
                    <a:pt x="63" y="74"/>
                    <a:pt x="63" y="76"/>
                  </a:cubicBezTo>
                  <a:cubicBezTo>
                    <a:pt x="63" y="77"/>
                    <a:pt x="63" y="77"/>
                    <a:pt x="63" y="77"/>
                  </a:cubicBezTo>
                  <a:cubicBezTo>
                    <a:pt x="63" y="77"/>
                    <a:pt x="63" y="77"/>
                    <a:pt x="63" y="77"/>
                  </a:cubicBezTo>
                  <a:cubicBezTo>
                    <a:pt x="62" y="77"/>
                    <a:pt x="62" y="77"/>
                    <a:pt x="62" y="77"/>
                  </a:cubicBezTo>
                  <a:cubicBezTo>
                    <a:pt x="62" y="77"/>
                    <a:pt x="62" y="77"/>
                    <a:pt x="63" y="78"/>
                  </a:cubicBezTo>
                  <a:cubicBezTo>
                    <a:pt x="62" y="78"/>
                    <a:pt x="62" y="78"/>
                    <a:pt x="62" y="78"/>
                  </a:cubicBezTo>
                  <a:cubicBezTo>
                    <a:pt x="62" y="78"/>
                    <a:pt x="62" y="78"/>
                    <a:pt x="61" y="77"/>
                  </a:cubicBezTo>
                  <a:cubicBezTo>
                    <a:pt x="61" y="79"/>
                    <a:pt x="63" y="80"/>
                    <a:pt x="63" y="82"/>
                  </a:cubicBezTo>
                  <a:cubicBezTo>
                    <a:pt x="62" y="82"/>
                    <a:pt x="62" y="82"/>
                    <a:pt x="62" y="83"/>
                  </a:cubicBezTo>
                  <a:cubicBezTo>
                    <a:pt x="61" y="82"/>
                    <a:pt x="61" y="82"/>
                    <a:pt x="61" y="82"/>
                  </a:cubicBezTo>
                  <a:cubicBezTo>
                    <a:pt x="61" y="82"/>
                    <a:pt x="61" y="81"/>
                    <a:pt x="6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 name="Freeform 6"/>
            <p:cNvSpPr>
              <a:spLocks/>
            </p:cNvSpPr>
            <p:nvPr/>
          </p:nvSpPr>
          <p:spPr bwMode="auto">
            <a:xfrm>
              <a:off x="10755313" y="5419726"/>
              <a:ext cx="114300" cy="258763"/>
            </a:xfrm>
            <a:custGeom>
              <a:avLst/>
              <a:gdLst>
                <a:gd name="T0" fmla="*/ 12 w 16"/>
                <a:gd name="T1" fmla="*/ 8 h 36"/>
                <a:gd name="T2" fmla="*/ 12 w 16"/>
                <a:gd name="T3" fmla="*/ 10 h 36"/>
                <a:gd name="T4" fmla="*/ 12 w 16"/>
                <a:gd name="T5" fmla="*/ 9 h 36"/>
                <a:gd name="T6" fmla="*/ 12 w 16"/>
                <a:gd name="T7" fmla="*/ 8 h 36"/>
                <a:gd name="T8" fmla="*/ 12 w 16"/>
                <a:gd name="T9" fmla="*/ 8 h 36"/>
                <a:gd name="T10" fmla="*/ 12 w 16"/>
                <a:gd name="T11" fmla="*/ 10 h 36"/>
                <a:gd name="T12" fmla="*/ 12 w 16"/>
                <a:gd name="T13" fmla="*/ 10 h 36"/>
                <a:gd name="T14" fmla="*/ 11 w 16"/>
                <a:gd name="T15" fmla="*/ 11 h 36"/>
                <a:gd name="T16" fmla="*/ 3 w 16"/>
                <a:gd name="T17" fmla="*/ 29 h 36"/>
                <a:gd name="T18" fmla="*/ 3 w 16"/>
                <a:gd name="T19" fmla="*/ 30 h 36"/>
                <a:gd name="T20" fmla="*/ 2 w 16"/>
                <a:gd name="T21" fmla="*/ 31 h 36"/>
                <a:gd name="T22" fmla="*/ 1 w 16"/>
                <a:gd name="T23" fmla="*/ 32 h 36"/>
                <a:gd name="T24" fmla="*/ 0 w 16"/>
                <a:gd name="T25" fmla="*/ 36 h 36"/>
                <a:gd name="T26" fmla="*/ 0 w 16"/>
                <a:gd name="T27" fmla="*/ 36 h 36"/>
                <a:gd name="T28" fmla="*/ 3 w 16"/>
                <a:gd name="T29" fmla="*/ 32 h 36"/>
                <a:gd name="T30" fmla="*/ 5 w 16"/>
                <a:gd name="T31" fmla="*/ 29 h 36"/>
                <a:gd name="T32" fmla="*/ 6 w 16"/>
                <a:gd name="T33" fmla="*/ 28 h 36"/>
                <a:gd name="T34" fmla="*/ 6 w 16"/>
                <a:gd name="T35" fmla="*/ 27 h 36"/>
                <a:gd name="T36" fmla="*/ 6 w 16"/>
                <a:gd name="T37" fmla="*/ 26 h 36"/>
                <a:gd name="T38" fmla="*/ 7 w 16"/>
                <a:gd name="T39" fmla="*/ 26 h 36"/>
                <a:gd name="T40" fmla="*/ 7 w 16"/>
                <a:gd name="T41" fmla="*/ 26 h 36"/>
                <a:gd name="T42" fmla="*/ 7 w 16"/>
                <a:gd name="T43" fmla="*/ 25 h 36"/>
                <a:gd name="T44" fmla="*/ 7 w 16"/>
                <a:gd name="T45" fmla="*/ 24 h 36"/>
                <a:gd name="T46" fmla="*/ 8 w 16"/>
                <a:gd name="T47" fmla="*/ 24 h 36"/>
                <a:gd name="T48" fmla="*/ 8 w 16"/>
                <a:gd name="T49" fmla="*/ 23 h 36"/>
                <a:gd name="T50" fmla="*/ 9 w 16"/>
                <a:gd name="T51" fmla="*/ 22 h 36"/>
                <a:gd name="T52" fmla="*/ 9 w 16"/>
                <a:gd name="T53" fmla="*/ 21 h 36"/>
                <a:gd name="T54" fmla="*/ 9 w 16"/>
                <a:gd name="T55" fmla="*/ 21 h 36"/>
                <a:gd name="T56" fmla="*/ 10 w 16"/>
                <a:gd name="T57" fmla="*/ 20 h 36"/>
                <a:gd name="T58" fmla="*/ 12 w 16"/>
                <a:gd name="T59" fmla="*/ 16 h 36"/>
                <a:gd name="T60" fmla="*/ 12 w 16"/>
                <a:gd name="T61" fmla="*/ 15 h 36"/>
                <a:gd name="T62" fmla="*/ 13 w 16"/>
                <a:gd name="T63" fmla="*/ 14 h 36"/>
                <a:gd name="T64" fmla="*/ 13 w 16"/>
                <a:gd name="T65" fmla="*/ 12 h 36"/>
                <a:gd name="T66" fmla="*/ 13 w 16"/>
                <a:gd name="T67" fmla="*/ 12 h 36"/>
                <a:gd name="T68" fmla="*/ 13 w 16"/>
                <a:gd name="T69" fmla="*/ 12 h 36"/>
                <a:gd name="T70" fmla="*/ 13 w 16"/>
                <a:gd name="T71" fmla="*/ 10 h 36"/>
                <a:gd name="T72" fmla="*/ 13 w 16"/>
                <a:gd name="T73" fmla="*/ 9 h 36"/>
                <a:gd name="T74" fmla="*/ 13 w 16"/>
                <a:gd name="T75" fmla="*/ 9 h 36"/>
                <a:gd name="T76" fmla="*/ 14 w 16"/>
                <a:gd name="T77" fmla="*/ 6 h 36"/>
                <a:gd name="T78" fmla="*/ 14 w 16"/>
                <a:gd name="T79" fmla="*/ 6 h 36"/>
                <a:gd name="T80" fmla="*/ 15 w 16"/>
                <a:gd name="T81" fmla="*/ 5 h 36"/>
                <a:gd name="T82" fmla="*/ 15 w 16"/>
                <a:gd name="T83" fmla="*/ 5 h 36"/>
                <a:gd name="T84" fmla="*/ 15 w 16"/>
                <a:gd name="T85" fmla="*/ 3 h 36"/>
                <a:gd name="T86" fmla="*/ 15 w 16"/>
                <a:gd name="T87" fmla="*/ 2 h 36"/>
                <a:gd name="T88" fmla="*/ 16 w 16"/>
                <a:gd name="T89" fmla="*/ 1 h 36"/>
                <a:gd name="T90" fmla="*/ 16 w 16"/>
                <a:gd name="T91" fmla="*/ 0 h 36"/>
                <a:gd name="T92" fmla="*/ 15 w 16"/>
                <a:gd name="T93" fmla="*/ 1 h 36"/>
                <a:gd name="T94" fmla="*/ 15 w 16"/>
                <a:gd name="T95" fmla="*/ 2 h 36"/>
                <a:gd name="T96" fmla="*/ 14 w 16"/>
                <a:gd name="T97" fmla="*/ 4 h 36"/>
                <a:gd name="T98" fmla="*/ 12 w 16"/>
                <a:gd name="T99"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 h="36">
                  <a:moveTo>
                    <a:pt x="12" y="8"/>
                  </a:moveTo>
                  <a:cubicBezTo>
                    <a:pt x="12" y="9"/>
                    <a:pt x="12" y="9"/>
                    <a:pt x="12" y="10"/>
                  </a:cubicBezTo>
                  <a:cubicBezTo>
                    <a:pt x="12" y="9"/>
                    <a:pt x="12" y="9"/>
                    <a:pt x="12" y="9"/>
                  </a:cubicBezTo>
                  <a:cubicBezTo>
                    <a:pt x="12" y="9"/>
                    <a:pt x="12" y="8"/>
                    <a:pt x="12" y="8"/>
                  </a:cubicBezTo>
                  <a:cubicBezTo>
                    <a:pt x="12" y="8"/>
                    <a:pt x="12" y="8"/>
                    <a:pt x="12" y="8"/>
                  </a:cubicBezTo>
                  <a:cubicBezTo>
                    <a:pt x="12" y="10"/>
                    <a:pt x="12" y="10"/>
                    <a:pt x="12" y="10"/>
                  </a:cubicBezTo>
                  <a:cubicBezTo>
                    <a:pt x="12" y="10"/>
                    <a:pt x="12" y="10"/>
                    <a:pt x="12" y="10"/>
                  </a:cubicBezTo>
                  <a:cubicBezTo>
                    <a:pt x="11" y="11"/>
                    <a:pt x="11" y="11"/>
                    <a:pt x="11" y="11"/>
                  </a:cubicBezTo>
                  <a:cubicBezTo>
                    <a:pt x="9" y="17"/>
                    <a:pt x="6" y="23"/>
                    <a:pt x="3" y="29"/>
                  </a:cubicBezTo>
                  <a:cubicBezTo>
                    <a:pt x="3" y="30"/>
                    <a:pt x="3" y="30"/>
                    <a:pt x="3" y="30"/>
                  </a:cubicBezTo>
                  <a:cubicBezTo>
                    <a:pt x="2" y="31"/>
                    <a:pt x="2" y="31"/>
                    <a:pt x="2" y="31"/>
                  </a:cubicBezTo>
                  <a:cubicBezTo>
                    <a:pt x="1" y="32"/>
                    <a:pt x="1" y="32"/>
                    <a:pt x="1" y="32"/>
                  </a:cubicBezTo>
                  <a:cubicBezTo>
                    <a:pt x="1" y="33"/>
                    <a:pt x="0" y="34"/>
                    <a:pt x="0" y="36"/>
                  </a:cubicBezTo>
                  <a:cubicBezTo>
                    <a:pt x="0" y="36"/>
                    <a:pt x="0" y="36"/>
                    <a:pt x="0" y="36"/>
                  </a:cubicBezTo>
                  <a:cubicBezTo>
                    <a:pt x="1" y="35"/>
                    <a:pt x="1" y="35"/>
                    <a:pt x="3" y="32"/>
                  </a:cubicBezTo>
                  <a:cubicBezTo>
                    <a:pt x="5" y="30"/>
                    <a:pt x="5" y="30"/>
                    <a:pt x="5" y="29"/>
                  </a:cubicBezTo>
                  <a:cubicBezTo>
                    <a:pt x="6" y="28"/>
                    <a:pt x="6" y="28"/>
                    <a:pt x="6" y="28"/>
                  </a:cubicBezTo>
                  <a:cubicBezTo>
                    <a:pt x="6" y="27"/>
                    <a:pt x="6" y="27"/>
                    <a:pt x="6" y="27"/>
                  </a:cubicBezTo>
                  <a:cubicBezTo>
                    <a:pt x="6" y="26"/>
                    <a:pt x="6" y="26"/>
                    <a:pt x="6" y="26"/>
                  </a:cubicBezTo>
                  <a:cubicBezTo>
                    <a:pt x="7" y="26"/>
                    <a:pt x="7" y="26"/>
                    <a:pt x="7" y="26"/>
                  </a:cubicBezTo>
                  <a:cubicBezTo>
                    <a:pt x="7" y="26"/>
                    <a:pt x="7" y="26"/>
                    <a:pt x="7" y="26"/>
                  </a:cubicBezTo>
                  <a:cubicBezTo>
                    <a:pt x="7" y="25"/>
                    <a:pt x="7" y="25"/>
                    <a:pt x="7" y="25"/>
                  </a:cubicBezTo>
                  <a:cubicBezTo>
                    <a:pt x="7" y="24"/>
                    <a:pt x="7" y="24"/>
                    <a:pt x="7" y="24"/>
                  </a:cubicBezTo>
                  <a:cubicBezTo>
                    <a:pt x="8" y="24"/>
                    <a:pt x="8" y="24"/>
                    <a:pt x="8" y="24"/>
                  </a:cubicBezTo>
                  <a:cubicBezTo>
                    <a:pt x="8" y="23"/>
                    <a:pt x="8" y="23"/>
                    <a:pt x="8" y="23"/>
                  </a:cubicBezTo>
                  <a:cubicBezTo>
                    <a:pt x="9" y="22"/>
                    <a:pt x="9" y="22"/>
                    <a:pt x="9" y="22"/>
                  </a:cubicBezTo>
                  <a:cubicBezTo>
                    <a:pt x="9" y="21"/>
                    <a:pt x="9" y="21"/>
                    <a:pt x="9" y="21"/>
                  </a:cubicBezTo>
                  <a:cubicBezTo>
                    <a:pt x="9" y="21"/>
                    <a:pt x="9" y="21"/>
                    <a:pt x="9" y="21"/>
                  </a:cubicBezTo>
                  <a:cubicBezTo>
                    <a:pt x="10" y="20"/>
                    <a:pt x="10" y="20"/>
                    <a:pt x="10" y="20"/>
                  </a:cubicBezTo>
                  <a:cubicBezTo>
                    <a:pt x="11" y="18"/>
                    <a:pt x="11" y="18"/>
                    <a:pt x="12" y="16"/>
                  </a:cubicBezTo>
                  <a:cubicBezTo>
                    <a:pt x="12" y="15"/>
                    <a:pt x="12" y="15"/>
                    <a:pt x="12" y="15"/>
                  </a:cubicBezTo>
                  <a:cubicBezTo>
                    <a:pt x="13" y="14"/>
                    <a:pt x="13" y="14"/>
                    <a:pt x="13" y="14"/>
                  </a:cubicBezTo>
                  <a:cubicBezTo>
                    <a:pt x="13" y="13"/>
                    <a:pt x="13" y="13"/>
                    <a:pt x="13" y="12"/>
                  </a:cubicBezTo>
                  <a:cubicBezTo>
                    <a:pt x="13" y="12"/>
                    <a:pt x="13" y="12"/>
                    <a:pt x="13" y="12"/>
                  </a:cubicBezTo>
                  <a:cubicBezTo>
                    <a:pt x="13" y="12"/>
                    <a:pt x="13" y="12"/>
                    <a:pt x="13" y="12"/>
                  </a:cubicBezTo>
                  <a:cubicBezTo>
                    <a:pt x="13" y="11"/>
                    <a:pt x="13" y="11"/>
                    <a:pt x="13" y="10"/>
                  </a:cubicBezTo>
                  <a:cubicBezTo>
                    <a:pt x="13" y="9"/>
                    <a:pt x="13" y="9"/>
                    <a:pt x="13" y="9"/>
                  </a:cubicBezTo>
                  <a:cubicBezTo>
                    <a:pt x="13" y="9"/>
                    <a:pt x="13" y="9"/>
                    <a:pt x="13" y="9"/>
                  </a:cubicBezTo>
                  <a:cubicBezTo>
                    <a:pt x="14" y="8"/>
                    <a:pt x="14" y="7"/>
                    <a:pt x="14" y="6"/>
                  </a:cubicBezTo>
                  <a:cubicBezTo>
                    <a:pt x="14" y="6"/>
                    <a:pt x="14" y="6"/>
                    <a:pt x="14" y="6"/>
                  </a:cubicBezTo>
                  <a:cubicBezTo>
                    <a:pt x="15" y="5"/>
                    <a:pt x="15" y="5"/>
                    <a:pt x="15" y="5"/>
                  </a:cubicBezTo>
                  <a:cubicBezTo>
                    <a:pt x="15" y="5"/>
                    <a:pt x="15" y="5"/>
                    <a:pt x="15" y="5"/>
                  </a:cubicBezTo>
                  <a:cubicBezTo>
                    <a:pt x="15" y="4"/>
                    <a:pt x="15" y="4"/>
                    <a:pt x="15" y="3"/>
                  </a:cubicBezTo>
                  <a:cubicBezTo>
                    <a:pt x="15" y="2"/>
                    <a:pt x="15" y="2"/>
                    <a:pt x="15" y="2"/>
                  </a:cubicBezTo>
                  <a:cubicBezTo>
                    <a:pt x="16" y="1"/>
                    <a:pt x="16" y="1"/>
                    <a:pt x="16" y="1"/>
                  </a:cubicBezTo>
                  <a:cubicBezTo>
                    <a:pt x="16" y="0"/>
                    <a:pt x="16" y="0"/>
                    <a:pt x="16" y="0"/>
                  </a:cubicBezTo>
                  <a:cubicBezTo>
                    <a:pt x="15" y="1"/>
                    <a:pt x="15" y="1"/>
                    <a:pt x="15" y="1"/>
                  </a:cubicBezTo>
                  <a:cubicBezTo>
                    <a:pt x="15" y="2"/>
                    <a:pt x="15" y="2"/>
                    <a:pt x="15" y="2"/>
                  </a:cubicBezTo>
                  <a:cubicBezTo>
                    <a:pt x="15" y="3"/>
                    <a:pt x="15" y="3"/>
                    <a:pt x="14" y="4"/>
                  </a:cubicBezTo>
                  <a:cubicBezTo>
                    <a:pt x="13" y="5"/>
                    <a:pt x="13" y="6"/>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7"/>
            <p:cNvSpPr>
              <a:spLocks/>
            </p:cNvSpPr>
            <p:nvPr/>
          </p:nvSpPr>
          <p:spPr bwMode="auto">
            <a:xfrm>
              <a:off x="9829800" y="6216651"/>
              <a:ext cx="6350" cy="0"/>
            </a:xfrm>
            <a:custGeom>
              <a:avLst/>
              <a:gdLst>
                <a:gd name="T0" fmla="*/ 1 w 1"/>
                <a:gd name="T1" fmla="*/ 1 w 1"/>
                <a:gd name="T2" fmla="*/ 1 w 1"/>
                <a:gd name="T3" fmla="*/ 0 w 1"/>
                <a:gd name="T4" fmla="*/ 1 w 1"/>
                <a:gd name="T5" fmla="*/ 1 w 1"/>
                <a:gd name="T6" fmla="*/ 1 w 1"/>
                <a:gd name="T7" fmla="*/ 1 w 1"/>
                <a:gd name="T8" fmla="*/ 1 w 1"/>
                <a:gd name="T9" fmla="*/ 1 w 1"/>
                <a:gd name="T10" fmla="*/ 1 w 1"/>
                <a:gd name="T11"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1">
                  <a:moveTo>
                    <a:pt x="1" y="0"/>
                  </a:moveTo>
                  <a:cubicBezTo>
                    <a:pt x="1" y="0"/>
                    <a:pt x="1" y="0"/>
                    <a:pt x="1" y="0"/>
                  </a:cubicBezTo>
                  <a:cubicBezTo>
                    <a:pt x="1" y="0"/>
                    <a:pt x="1" y="0"/>
                    <a:pt x="1" y="0"/>
                  </a:cubicBezTo>
                  <a:cubicBezTo>
                    <a:pt x="1" y="0"/>
                    <a:pt x="1"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8"/>
            <p:cNvSpPr>
              <a:spLocks/>
            </p:cNvSpPr>
            <p:nvPr/>
          </p:nvSpPr>
          <p:spPr bwMode="auto">
            <a:xfrm>
              <a:off x="9786938" y="6208713"/>
              <a:ext cx="42862" cy="7938"/>
            </a:xfrm>
            <a:custGeom>
              <a:avLst/>
              <a:gdLst>
                <a:gd name="T0" fmla="*/ 6 w 6"/>
                <a:gd name="T1" fmla="*/ 1 h 1"/>
                <a:gd name="T2" fmla="*/ 5 w 6"/>
                <a:gd name="T3" fmla="*/ 1 h 1"/>
                <a:gd name="T4" fmla="*/ 4 w 6"/>
                <a:gd name="T5" fmla="*/ 1 h 1"/>
                <a:gd name="T6" fmla="*/ 4 w 6"/>
                <a:gd name="T7" fmla="*/ 1 h 1"/>
                <a:gd name="T8" fmla="*/ 3 w 6"/>
                <a:gd name="T9" fmla="*/ 1 h 1"/>
                <a:gd name="T10" fmla="*/ 3 w 6"/>
                <a:gd name="T11" fmla="*/ 1 h 1"/>
                <a:gd name="T12" fmla="*/ 2 w 6"/>
                <a:gd name="T13" fmla="*/ 1 h 1"/>
                <a:gd name="T14" fmla="*/ 1 w 6"/>
                <a:gd name="T15" fmla="*/ 1 h 1"/>
                <a:gd name="T16" fmla="*/ 1 w 6"/>
                <a:gd name="T17" fmla="*/ 1 h 1"/>
                <a:gd name="T18" fmla="*/ 0 w 6"/>
                <a:gd name="T19" fmla="*/ 1 h 1"/>
                <a:gd name="T20" fmla="*/ 1 w 6"/>
                <a:gd name="T21" fmla="*/ 1 h 1"/>
                <a:gd name="T22" fmla="*/ 1 w 6"/>
                <a:gd name="T23" fmla="*/ 1 h 1"/>
                <a:gd name="T24" fmla="*/ 1 w 6"/>
                <a:gd name="T25" fmla="*/ 1 h 1"/>
                <a:gd name="T26" fmla="*/ 2 w 6"/>
                <a:gd name="T27" fmla="*/ 1 h 1"/>
                <a:gd name="T28" fmla="*/ 1 w 6"/>
                <a:gd name="T29" fmla="*/ 1 h 1"/>
                <a:gd name="T30" fmla="*/ 1 w 6"/>
                <a:gd name="T31" fmla="*/ 0 h 1"/>
                <a:gd name="T32" fmla="*/ 1 w 6"/>
                <a:gd name="T33" fmla="*/ 0 h 1"/>
                <a:gd name="T34" fmla="*/ 1 w 6"/>
                <a:gd name="T35" fmla="*/ 0 h 1"/>
                <a:gd name="T36" fmla="*/ 0 w 6"/>
                <a:gd name="T37" fmla="*/ 0 h 1"/>
                <a:gd name="T38" fmla="*/ 0 w 6"/>
                <a:gd name="T39" fmla="*/ 0 h 1"/>
                <a:gd name="T40" fmla="*/ 0 w 6"/>
                <a:gd name="T41" fmla="*/ 0 h 1"/>
                <a:gd name="T42" fmla="*/ 0 w 6"/>
                <a:gd name="T43" fmla="*/ 0 h 1"/>
                <a:gd name="T44" fmla="*/ 0 w 6"/>
                <a:gd name="T45" fmla="*/ 0 h 1"/>
                <a:gd name="T46" fmla="*/ 0 w 6"/>
                <a:gd name="T47" fmla="*/ 0 h 1"/>
                <a:gd name="T48" fmla="*/ 0 w 6"/>
                <a:gd name="T49" fmla="*/ 0 h 1"/>
                <a:gd name="T50" fmla="*/ 0 w 6"/>
                <a:gd name="T51" fmla="*/ 0 h 1"/>
                <a:gd name="T52" fmla="*/ 0 w 6"/>
                <a:gd name="T53" fmla="*/ 0 h 1"/>
                <a:gd name="T54" fmla="*/ 1 w 6"/>
                <a:gd name="T55" fmla="*/ 0 h 1"/>
                <a:gd name="T56" fmla="*/ 1 w 6"/>
                <a:gd name="T57" fmla="*/ 0 h 1"/>
                <a:gd name="T58" fmla="*/ 2 w 6"/>
                <a:gd name="T59" fmla="*/ 0 h 1"/>
                <a:gd name="T60" fmla="*/ 2 w 6"/>
                <a:gd name="T61" fmla="*/ 0 h 1"/>
                <a:gd name="T62" fmla="*/ 2 w 6"/>
                <a:gd name="T63" fmla="*/ 0 h 1"/>
                <a:gd name="T64" fmla="*/ 4 w 6"/>
                <a:gd name="T65" fmla="*/ 1 h 1"/>
                <a:gd name="T66" fmla="*/ 5 w 6"/>
                <a:gd name="T67" fmla="*/ 1 h 1"/>
                <a:gd name="T68" fmla="*/ 5 w 6"/>
                <a:gd name="T69" fmla="*/ 1 h 1"/>
                <a:gd name="T70" fmla="*/ 5 w 6"/>
                <a:gd name="T71" fmla="*/ 1 h 1"/>
                <a:gd name="T72" fmla="*/ 6 w 6"/>
                <a:gd name="T73" fmla="*/ 1 h 1"/>
                <a:gd name="T74" fmla="*/ 6 w 6"/>
                <a:gd name="T7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 h="1">
                  <a:moveTo>
                    <a:pt x="6" y="1"/>
                  </a:moveTo>
                  <a:cubicBezTo>
                    <a:pt x="6" y="1"/>
                    <a:pt x="6" y="1"/>
                    <a:pt x="6" y="1"/>
                  </a:cubicBezTo>
                  <a:cubicBezTo>
                    <a:pt x="5" y="1"/>
                    <a:pt x="5" y="1"/>
                    <a:pt x="5" y="1"/>
                  </a:cubicBezTo>
                  <a:cubicBezTo>
                    <a:pt x="5" y="1"/>
                    <a:pt x="5" y="1"/>
                    <a:pt x="5" y="1"/>
                  </a:cubicBezTo>
                  <a:cubicBezTo>
                    <a:pt x="5" y="1"/>
                    <a:pt x="5" y="1"/>
                    <a:pt x="4" y="1"/>
                  </a:cubicBezTo>
                  <a:cubicBezTo>
                    <a:pt x="4" y="1"/>
                    <a:pt x="4" y="1"/>
                    <a:pt x="4" y="1"/>
                  </a:cubicBezTo>
                  <a:cubicBezTo>
                    <a:pt x="4" y="1"/>
                    <a:pt x="4" y="1"/>
                    <a:pt x="4" y="1"/>
                  </a:cubicBezTo>
                  <a:cubicBezTo>
                    <a:pt x="4" y="1"/>
                    <a:pt x="4" y="1"/>
                    <a:pt x="4" y="1"/>
                  </a:cubicBezTo>
                  <a:cubicBezTo>
                    <a:pt x="4" y="1"/>
                    <a:pt x="4" y="1"/>
                    <a:pt x="4" y="1"/>
                  </a:cubicBezTo>
                  <a:cubicBezTo>
                    <a:pt x="3" y="1"/>
                    <a:pt x="3" y="1"/>
                    <a:pt x="3" y="1"/>
                  </a:cubicBezTo>
                  <a:cubicBezTo>
                    <a:pt x="3" y="1"/>
                    <a:pt x="3" y="1"/>
                    <a:pt x="3" y="1"/>
                  </a:cubicBezTo>
                  <a:cubicBezTo>
                    <a:pt x="3" y="1"/>
                    <a:pt x="3" y="1"/>
                    <a:pt x="3" y="1"/>
                  </a:cubicBezTo>
                  <a:cubicBezTo>
                    <a:pt x="3" y="1"/>
                    <a:pt x="3" y="1"/>
                    <a:pt x="3"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3" y="0"/>
                    <a:pt x="3" y="0"/>
                    <a:pt x="3" y="0"/>
                  </a:cubicBezTo>
                  <a:cubicBezTo>
                    <a:pt x="4" y="1"/>
                    <a:pt x="4" y="1"/>
                    <a:pt x="4" y="1"/>
                  </a:cubicBezTo>
                  <a:cubicBezTo>
                    <a:pt x="4" y="1"/>
                    <a:pt x="4" y="1"/>
                    <a:pt x="4"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6" y="1"/>
                    <a:pt x="6" y="1"/>
                    <a:pt x="6" y="1"/>
                  </a:cubicBezTo>
                  <a:cubicBezTo>
                    <a:pt x="6" y="1"/>
                    <a:pt x="6" y="1"/>
                    <a:pt x="6" y="1"/>
                  </a:cubicBezTo>
                  <a:cubicBezTo>
                    <a:pt x="6" y="1"/>
                    <a:pt x="6" y="1"/>
                    <a:pt x="6" y="1"/>
                  </a:cubicBezTo>
                  <a:cubicBezTo>
                    <a:pt x="6" y="1"/>
                    <a:pt x="6"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9"/>
            <p:cNvSpPr>
              <a:spLocks/>
            </p:cNvSpPr>
            <p:nvPr/>
          </p:nvSpPr>
          <p:spPr bwMode="auto">
            <a:xfrm>
              <a:off x="9786938" y="6208713"/>
              <a:ext cx="0" cy="7938"/>
            </a:xfrm>
            <a:custGeom>
              <a:avLst/>
              <a:gdLst>
                <a:gd name="T0" fmla="*/ 1 h 1"/>
                <a:gd name="T1" fmla="*/ 1 h 1"/>
                <a:gd name="T2" fmla="*/ 1 h 1"/>
                <a:gd name="T3" fmla="*/ 1 h 1"/>
                <a:gd name="T4" fmla="*/ 1 h 1"/>
                <a:gd name="T5" fmla="*/ 1 h 1"/>
                <a:gd name="T6" fmla="*/ 0 h 1"/>
                <a:gd name="T7" fmla="*/ 0 h 1"/>
                <a:gd name="T8" fmla="*/ 0 h 1"/>
                <a:gd name="T9" fmla="*/ 0 h 1"/>
                <a:gd name="T10" fmla="*/ 0 h 1"/>
                <a:gd name="T11" fmla="*/ 0 h 1"/>
                <a:gd name="T12" fmla="*/ 0 h 1"/>
                <a:gd name="T13" fmla="*/ 0 h 1"/>
                <a:gd name="T14" fmla="*/ 0 h 1"/>
                <a:gd name="T15" fmla="*/ 1 h 1"/>
                <a:gd name="T16" fmla="*/ 1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Lst>
              <a:rect l="0" t="0" r="r" b="b"/>
              <a:pathLst>
                <a:path h="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 name="Freeform 10"/>
            <p:cNvSpPr>
              <a:spLocks/>
            </p:cNvSpPr>
            <p:nvPr/>
          </p:nvSpPr>
          <p:spPr bwMode="auto">
            <a:xfrm>
              <a:off x="9793288" y="6216651"/>
              <a:ext cx="7937" cy="0"/>
            </a:xfrm>
            <a:custGeom>
              <a:avLst/>
              <a:gdLst>
                <a:gd name="T0" fmla="*/ 1 w 1"/>
                <a:gd name="T1" fmla="*/ 0 w 1"/>
                <a:gd name="T2" fmla="*/ 1 w 1"/>
                <a:gd name="T3" fmla="*/ 1 w 1"/>
                <a:gd name="T4" fmla="*/ 1 w 1"/>
                <a:gd name="T5" fmla="*/ 1 w 1"/>
                <a:gd name="T6" fmla="*/ 1 w 1"/>
              </a:gdLst>
              <a:ahLst/>
              <a:cxnLst>
                <a:cxn ang="0">
                  <a:pos x="T0" y="0"/>
                </a:cxn>
                <a:cxn ang="0">
                  <a:pos x="T1" y="0"/>
                </a:cxn>
                <a:cxn ang="0">
                  <a:pos x="T2" y="0"/>
                </a:cxn>
                <a:cxn ang="0">
                  <a:pos x="T3" y="0"/>
                </a:cxn>
                <a:cxn ang="0">
                  <a:pos x="T4" y="0"/>
                </a:cxn>
                <a:cxn ang="0">
                  <a:pos x="T5" y="0"/>
                </a:cxn>
                <a:cxn ang="0">
                  <a:pos x="T6"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11"/>
            <p:cNvSpPr>
              <a:spLocks/>
            </p:cNvSpPr>
            <p:nvPr/>
          </p:nvSpPr>
          <p:spPr bwMode="auto">
            <a:xfrm>
              <a:off x="9801225" y="6216651"/>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12"/>
            <p:cNvSpPr>
              <a:spLocks/>
            </p:cNvSpPr>
            <p:nvPr/>
          </p:nvSpPr>
          <p:spPr bwMode="auto">
            <a:xfrm>
              <a:off x="9801225" y="6216651"/>
              <a:ext cx="6350" cy="0"/>
            </a:xfrm>
            <a:custGeom>
              <a:avLst/>
              <a:gdLst>
                <a:gd name="T0" fmla="*/ 1 w 1"/>
                <a:gd name="T1" fmla="*/ 1 w 1"/>
                <a:gd name="T2" fmla="*/ 0 w 1"/>
                <a:gd name="T3" fmla="*/ 1 w 1"/>
                <a:gd name="T4" fmla="*/ 1 w 1"/>
                <a:gd name="T5" fmla="*/ 1 w 1"/>
                <a:gd name="T6" fmla="*/ 1 w 1"/>
              </a:gdLst>
              <a:ahLst/>
              <a:cxnLst>
                <a:cxn ang="0">
                  <a:pos x="T0" y="0"/>
                </a:cxn>
                <a:cxn ang="0">
                  <a:pos x="T1" y="0"/>
                </a:cxn>
                <a:cxn ang="0">
                  <a:pos x="T2" y="0"/>
                </a:cxn>
                <a:cxn ang="0">
                  <a:pos x="T3" y="0"/>
                </a:cxn>
                <a:cxn ang="0">
                  <a:pos x="T4" y="0"/>
                </a:cxn>
                <a:cxn ang="0">
                  <a:pos x="T5" y="0"/>
                </a:cxn>
                <a:cxn ang="0">
                  <a:pos x="T6" y="0"/>
                </a:cxn>
              </a:cxnLst>
              <a:rect l="0" t="0" r="r" b="b"/>
              <a:pathLst>
                <a:path w="1">
                  <a:moveTo>
                    <a:pt x="1" y="0"/>
                  </a:moveTo>
                  <a:cubicBezTo>
                    <a:pt x="1" y="0"/>
                    <a:pt x="1" y="0"/>
                    <a:pt x="1" y="0"/>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13"/>
            <p:cNvSpPr>
              <a:spLocks/>
            </p:cNvSpPr>
            <p:nvPr/>
          </p:nvSpPr>
          <p:spPr bwMode="auto">
            <a:xfrm>
              <a:off x="9807575" y="6216651"/>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14"/>
            <p:cNvSpPr>
              <a:spLocks/>
            </p:cNvSpPr>
            <p:nvPr/>
          </p:nvSpPr>
          <p:spPr bwMode="auto">
            <a:xfrm>
              <a:off x="9815513" y="6216651"/>
              <a:ext cx="0" cy="6350"/>
            </a:xfrm>
            <a:custGeom>
              <a:avLst/>
              <a:gdLst>
                <a:gd name="T0" fmla="*/ 1 h 1"/>
                <a:gd name="T1" fmla="*/ 0 h 1"/>
                <a:gd name="T2" fmla="*/ 0 h 1"/>
                <a:gd name="T3" fmla="*/ 0 h 1"/>
                <a:gd name="T4" fmla="*/ 0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cubicBezTo>
                    <a:pt x="0" y="0"/>
                    <a:pt x="0" y="0"/>
                    <a:pt x="0" y="0"/>
                  </a:cubicBezTo>
                  <a:cubicBezTo>
                    <a:pt x="0" y="0"/>
                    <a:pt x="0" y="0"/>
                    <a:pt x="0" y="0"/>
                  </a:cubicBezTo>
                  <a:cubicBezTo>
                    <a:pt x="0" y="0"/>
                    <a:pt x="0" y="0"/>
                    <a:pt x="0" y="0"/>
                  </a:cubicBezTo>
                  <a:cubicBezTo>
                    <a:pt x="0" y="0"/>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15"/>
            <p:cNvSpPr>
              <a:spLocks noEditPoints="1"/>
            </p:cNvSpPr>
            <p:nvPr/>
          </p:nvSpPr>
          <p:spPr bwMode="auto">
            <a:xfrm>
              <a:off x="9821863" y="6223001"/>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 name="Freeform 16"/>
            <p:cNvSpPr>
              <a:spLocks/>
            </p:cNvSpPr>
            <p:nvPr/>
          </p:nvSpPr>
          <p:spPr bwMode="auto">
            <a:xfrm>
              <a:off x="9807575" y="6216651"/>
              <a:ext cx="7937" cy="0"/>
            </a:xfrm>
            <a:custGeom>
              <a:avLst/>
              <a:gdLst>
                <a:gd name="T0" fmla="*/ 5 w 5"/>
                <a:gd name="T1" fmla="*/ 5 w 5"/>
                <a:gd name="T2" fmla="*/ 5 w 5"/>
                <a:gd name="T3" fmla="*/ 5 w 5"/>
                <a:gd name="T4" fmla="*/ 0 w 5"/>
                <a:gd name="T5" fmla="*/ 0 w 5"/>
                <a:gd name="T6" fmla="*/ 0 w 5"/>
                <a:gd name="T7" fmla="*/ 0 w 5"/>
                <a:gd name="T8" fmla="*/ 5 w 5"/>
                <a:gd name="T9" fmla="*/ 5 w 5"/>
                <a:gd name="T10" fmla="*/ 5 w 5"/>
                <a:gd name="T11" fmla="*/ 5 w 5"/>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5">
                  <a:moveTo>
                    <a:pt x="5" y="0"/>
                  </a:moveTo>
                  <a:lnTo>
                    <a:pt x="5" y="0"/>
                  </a:lnTo>
                  <a:lnTo>
                    <a:pt x="5" y="0"/>
                  </a:lnTo>
                  <a:lnTo>
                    <a:pt x="5" y="0"/>
                  </a:lnTo>
                  <a:lnTo>
                    <a:pt x="0" y="0"/>
                  </a:lnTo>
                  <a:lnTo>
                    <a:pt x="0" y="0"/>
                  </a:lnTo>
                  <a:lnTo>
                    <a:pt x="0" y="0"/>
                  </a:lnTo>
                  <a:lnTo>
                    <a:pt x="0" y="0"/>
                  </a:lnTo>
                  <a:lnTo>
                    <a:pt x="5" y="0"/>
                  </a:lnTo>
                  <a:lnTo>
                    <a:pt x="5" y="0"/>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Freeform 17"/>
            <p:cNvSpPr>
              <a:spLocks/>
            </p:cNvSpPr>
            <p:nvPr/>
          </p:nvSpPr>
          <p:spPr bwMode="auto">
            <a:xfrm>
              <a:off x="9772650" y="6208713"/>
              <a:ext cx="6350" cy="7938"/>
            </a:xfrm>
            <a:custGeom>
              <a:avLst/>
              <a:gdLst>
                <a:gd name="T0" fmla="*/ 1 w 1"/>
                <a:gd name="T1" fmla="*/ 1 h 1"/>
                <a:gd name="T2" fmla="*/ 1 w 1"/>
                <a:gd name="T3" fmla="*/ 1 h 1"/>
                <a:gd name="T4" fmla="*/ 1 w 1"/>
                <a:gd name="T5" fmla="*/ 1 h 1"/>
                <a:gd name="T6" fmla="*/ 1 w 1"/>
                <a:gd name="T7" fmla="*/ 1 h 1"/>
                <a:gd name="T8" fmla="*/ 1 w 1"/>
                <a:gd name="T9" fmla="*/ 1 h 1"/>
                <a:gd name="T10" fmla="*/ 1 w 1"/>
                <a:gd name="T11" fmla="*/ 1 h 1"/>
                <a:gd name="T12" fmla="*/ 1 w 1"/>
                <a:gd name="T13" fmla="*/ 1 h 1"/>
                <a:gd name="T14" fmla="*/ 1 w 1"/>
                <a:gd name="T15" fmla="*/ 1 h 1"/>
                <a:gd name="T16" fmla="*/ 1 w 1"/>
                <a:gd name="T17" fmla="*/ 1 h 1"/>
                <a:gd name="T18" fmla="*/ 1 w 1"/>
                <a:gd name="T19" fmla="*/ 1 h 1"/>
                <a:gd name="T20" fmla="*/ 1 w 1"/>
                <a:gd name="T21" fmla="*/ 1 h 1"/>
                <a:gd name="T22" fmla="*/ 1 w 1"/>
                <a:gd name="T23" fmla="*/ 1 h 1"/>
                <a:gd name="T24" fmla="*/ 1 w 1"/>
                <a:gd name="T25" fmla="*/ 1 h 1"/>
                <a:gd name="T26" fmla="*/ 1 w 1"/>
                <a:gd name="T27" fmla="*/ 1 h 1"/>
                <a:gd name="T28" fmla="*/ 1 w 1"/>
                <a:gd name="T29" fmla="*/ 1 h 1"/>
                <a:gd name="T30" fmla="*/ 0 w 1"/>
                <a:gd name="T31" fmla="*/ 1 h 1"/>
                <a:gd name="T32" fmla="*/ 0 w 1"/>
                <a:gd name="T33" fmla="*/ 1 h 1"/>
                <a:gd name="T34" fmla="*/ 0 w 1"/>
                <a:gd name="T35" fmla="*/ 1 h 1"/>
                <a:gd name="T36" fmla="*/ 0 w 1"/>
                <a:gd name="T37" fmla="*/ 1 h 1"/>
                <a:gd name="T38" fmla="*/ 1 w 1"/>
                <a:gd name="T39" fmla="*/ 1 h 1"/>
                <a:gd name="T40" fmla="*/ 1 w 1"/>
                <a:gd name="T41" fmla="*/ 1 h 1"/>
                <a:gd name="T42" fmla="*/ 1 w 1"/>
                <a:gd name="T43" fmla="*/ 0 h 1"/>
                <a:gd name="T44" fmla="*/ 1 w 1"/>
                <a:gd name="T45" fmla="*/ 0 h 1"/>
                <a:gd name="T46" fmla="*/ 1 w 1"/>
                <a:gd name="T47" fmla="*/ 1 h 1"/>
                <a:gd name="T48" fmla="*/ 1 w 1"/>
                <a:gd name="T49" fmla="*/ 1 h 1"/>
                <a:gd name="T50" fmla="*/ 1 w 1"/>
                <a:gd name="T5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 h="1">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Freeform 18"/>
            <p:cNvSpPr>
              <a:spLocks/>
            </p:cNvSpPr>
            <p:nvPr/>
          </p:nvSpPr>
          <p:spPr bwMode="auto">
            <a:xfrm>
              <a:off x="9779000" y="6216651"/>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 name="Freeform 19"/>
            <p:cNvSpPr>
              <a:spLocks/>
            </p:cNvSpPr>
            <p:nvPr/>
          </p:nvSpPr>
          <p:spPr bwMode="auto">
            <a:xfrm>
              <a:off x="9786938" y="6216651"/>
              <a:ext cx="6350" cy="0"/>
            </a:xfrm>
            <a:custGeom>
              <a:avLst/>
              <a:gdLst>
                <a:gd name="T0" fmla="*/ 1 w 1"/>
                <a:gd name="T1" fmla="*/ 1 w 1"/>
                <a:gd name="T2" fmla="*/ 1 w 1"/>
                <a:gd name="T3" fmla="*/ 1 w 1"/>
                <a:gd name="T4" fmla="*/ 1 w 1"/>
                <a:gd name="T5" fmla="*/ 1 w 1"/>
                <a:gd name="T6" fmla="*/ 1 w 1"/>
                <a:gd name="T7" fmla="*/ 1 w 1"/>
                <a:gd name="T8" fmla="*/ 0 w 1"/>
                <a:gd name="T9" fmla="*/ 0 w 1"/>
                <a:gd name="T10" fmla="*/ 0 w 1"/>
                <a:gd name="T11" fmla="*/ 0 w 1"/>
                <a:gd name="T12" fmla="*/ 0 w 1"/>
                <a:gd name="T13" fmla="*/ 0 w 1"/>
                <a:gd name="T14" fmla="*/ 0 w 1"/>
                <a:gd name="T15" fmla="*/ 0 w 1"/>
                <a:gd name="T16" fmla="*/ 0 w 1"/>
                <a:gd name="T17" fmla="*/ 0 w 1"/>
                <a:gd name="T18" fmla="*/ 0 w 1"/>
                <a:gd name="T19" fmla="*/ 0 w 1"/>
                <a:gd name="T20" fmla="*/ 0 w 1"/>
                <a:gd name="T21" fmla="*/ 0 w 1"/>
                <a:gd name="T22" fmla="*/ 0 w 1"/>
                <a:gd name="T23" fmla="*/ 0 w 1"/>
                <a:gd name="T24" fmla="*/ 0 w 1"/>
                <a:gd name="T25" fmla="*/ 0 w 1"/>
                <a:gd name="T26" fmla="*/ 0 w 1"/>
                <a:gd name="T27" fmla="*/ 1 w 1"/>
                <a:gd name="T28" fmla="*/ 1 w 1"/>
                <a:gd name="T29" fmla="*/ 1 w 1"/>
                <a:gd name="T30" fmla="*/ 1 w 1"/>
                <a:gd name="T31" fmla="*/ 1 w 1"/>
                <a:gd name="T32" fmla="*/ 1 w 1"/>
                <a:gd name="T33" fmla="*/ 1 w 1"/>
                <a:gd name="T34" fmla="*/ 1 w 1"/>
                <a:gd name="T35" fmla="*/ 1 w 1"/>
                <a:gd name="T36" fmla="*/ 1 w 1"/>
                <a:gd name="T37" fmla="*/ 1 w 1"/>
                <a:gd name="T38" fmla="*/ 1 w 1"/>
                <a:gd name="T39" fmla="*/ 1 w 1"/>
                <a:gd name="T40" fmla="*/ 1 w 1"/>
                <a:gd name="T41"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Lst>
              <a:rect l="0" t="0" r="r" b="b"/>
              <a:pathLst>
                <a:path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20"/>
            <p:cNvSpPr>
              <a:spLocks/>
            </p:cNvSpPr>
            <p:nvPr/>
          </p:nvSpPr>
          <p:spPr bwMode="auto">
            <a:xfrm>
              <a:off x="9779000" y="6216651"/>
              <a:ext cx="7937" cy="0"/>
            </a:xfrm>
            <a:custGeom>
              <a:avLst/>
              <a:gdLst>
                <a:gd name="T0" fmla="*/ 1 w 1"/>
                <a:gd name="T1" fmla="*/ 1 w 1"/>
                <a:gd name="T2" fmla="*/ 1 w 1"/>
                <a:gd name="T3" fmla="*/ 1 w 1"/>
                <a:gd name="T4" fmla="*/ 1 w 1"/>
                <a:gd name="T5" fmla="*/ 1 w 1"/>
                <a:gd name="T6" fmla="*/ 1 w 1"/>
                <a:gd name="T7" fmla="*/ 1 w 1"/>
                <a:gd name="T8" fmla="*/ 1 w 1"/>
                <a:gd name="T9" fmla="*/ 1 w 1"/>
                <a:gd name="T10" fmla="*/ 0 w 1"/>
                <a:gd name="T11" fmla="*/ 1 w 1"/>
                <a:gd name="T12" fmla="*/ 1 w 1"/>
                <a:gd name="T13" fmla="*/ 1 w 1"/>
                <a:gd name="T14" fmla="*/ 1 w 1"/>
                <a:gd name="T15" fmla="*/ 1 w 1"/>
                <a:gd name="T16" fmla="*/ 1 w 1"/>
                <a:gd name="T17" fmla="*/ 1 w 1"/>
                <a:gd name="T18" fmla="*/ 1 w 1"/>
                <a:gd name="T19" fmla="*/ 1 w 1"/>
                <a:gd name="T20" fmla="*/ 1 w 1"/>
                <a:gd name="T21" fmla="*/ 1 w 1"/>
                <a:gd name="T22" fmla="*/ 1 w 1"/>
                <a:gd name="T23"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Lst>
              <a:rect l="0" t="0" r="r" b="b"/>
              <a:pathLst>
                <a:path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Freeform 21"/>
            <p:cNvSpPr>
              <a:spLocks/>
            </p:cNvSpPr>
            <p:nvPr/>
          </p:nvSpPr>
          <p:spPr bwMode="auto">
            <a:xfrm>
              <a:off x="9779000" y="6216651"/>
              <a:ext cx="7937" cy="0"/>
            </a:xfrm>
            <a:custGeom>
              <a:avLst/>
              <a:gdLst>
                <a:gd name="T0" fmla="*/ 1 w 1"/>
                <a:gd name="T1" fmla="*/ 1 w 1"/>
                <a:gd name="T2" fmla="*/ 1 w 1"/>
                <a:gd name="T3" fmla="*/ 0 w 1"/>
                <a:gd name="T4" fmla="*/ 0 w 1"/>
                <a:gd name="T5" fmla="*/ 0 w 1"/>
                <a:gd name="T6" fmla="*/ 0 w 1"/>
                <a:gd name="T7" fmla="*/ 0 w 1"/>
                <a:gd name="T8" fmla="*/ 0 w 1"/>
                <a:gd name="T9" fmla="*/ 0 w 1"/>
                <a:gd name="T10" fmla="*/ 0 w 1"/>
                <a:gd name="T11" fmla="*/ 0 w 1"/>
                <a:gd name="T12" fmla="*/ 0 w 1"/>
                <a:gd name="T13" fmla="*/ 0 w 1"/>
                <a:gd name="T14" fmla="*/ 1 w 1"/>
                <a:gd name="T15" fmla="*/ 1 w 1"/>
                <a:gd name="T16" fmla="*/ 1 w 1"/>
                <a:gd name="T17"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Lst>
              <a:rect l="0" t="0" r="r" b="b"/>
              <a:pathLst>
                <a:path w="1">
                  <a:moveTo>
                    <a:pt x="1" y="0"/>
                  </a:move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 name="Freeform 22"/>
            <p:cNvSpPr>
              <a:spLocks/>
            </p:cNvSpPr>
            <p:nvPr/>
          </p:nvSpPr>
          <p:spPr bwMode="auto">
            <a:xfrm>
              <a:off x="9012238" y="4186238"/>
              <a:ext cx="1182687" cy="2022475"/>
            </a:xfrm>
            <a:custGeom>
              <a:avLst/>
              <a:gdLst>
                <a:gd name="T0" fmla="*/ 152 w 165"/>
                <a:gd name="T1" fmla="*/ 230 h 282"/>
                <a:gd name="T2" fmla="*/ 133 w 165"/>
                <a:gd name="T3" fmla="*/ 245 h 282"/>
                <a:gd name="T4" fmla="*/ 124 w 165"/>
                <a:gd name="T5" fmla="*/ 260 h 282"/>
                <a:gd name="T6" fmla="*/ 118 w 165"/>
                <a:gd name="T7" fmla="*/ 266 h 282"/>
                <a:gd name="T8" fmla="*/ 108 w 165"/>
                <a:gd name="T9" fmla="*/ 272 h 282"/>
                <a:gd name="T10" fmla="*/ 108 w 165"/>
                <a:gd name="T11" fmla="*/ 280 h 282"/>
                <a:gd name="T12" fmla="*/ 105 w 165"/>
                <a:gd name="T13" fmla="*/ 282 h 282"/>
                <a:gd name="T14" fmla="*/ 99 w 165"/>
                <a:gd name="T15" fmla="*/ 277 h 282"/>
                <a:gd name="T16" fmla="*/ 95 w 165"/>
                <a:gd name="T17" fmla="*/ 271 h 282"/>
                <a:gd name="T18" fmla="*/ 90 w 165"/>
                <a:gd name="T19" fmla="*/ 259 h 282"/>
                <a:gd name="T20" fmla="*/ 86 w 165"/>
                <a:gd name="T21" fmla="*/ 242 h 282"/>
                <a:gd name="T22" fmla="*/ 71 w 165"/>
                <a:gd name="T23" fmla="*/ 224 h 282"/>
                <a:gd name="T24" fmla="*/ 57 w 165"/>
                <a:gd name="T25" fmla="*/ 191 h 282"/>
                <a:gd name="T26" fmla="*/ 62 w 165"/>
                <a:gd name="T27" fmla="*/ 170 h 282"/>
                <a:gd name="T28" fmla="*/ 45 w 165"/>
                <a:gd name="T29" fmla="*/ 157 h 282"/>
                <a:gd name="T30" fmla="*/ 28 w 165"/>
                <a:gd name="T31" fmla="*/ 135 h 282"/>
                <a:gd name="T32" fmla="*/ 10 w 165"/>
                <a:gd name="T33" fmla="*/ 116 h 282"/>
                <a:gd name="T34" fmla="*/ 7 w 165"/>
                <a:gd name="T35" fmla="*/ 92 h 282"/>
                <a:gd name="T36" fmla="*/ 4 w 165"/>
                <a:gd name="T37" fmla="*/ 105 h 282"/>
                <a:gd name="T38" fmla="*/ 0 w 165"/>
                <a:gd name="T39" fmla="*/ 95 h 282"/>
                <a:gd name="T40" fmla="*/ 3 w 165"/>
                <a:gd name="T41" fmla="*/ 73 h 282"/>
                <a:gd name="T42" fmla="*/ 24 w 165"/>
                <a:gd name="T43" fmla="*/ 46 h 282"/>
                <a:gd name="T44" fmla="*/ 30 w 165"/>
                <a:gd name="T45" fmla="*/ 42 h 282"/>
                <a:gd name="T46" fmla="*/ 36 w 165"/>
                <a:gd name="T47" fmla="*/ 29 h 282"/>
                <a:gd name="T48" fmla="*/ 38 w 165"/>
                <a:gd name="T49" fmla="*/ 18 h 282"/>
                <a:gd name="T50" fmla="*/ 30 w 165"/>
                <a:gd name="T51" fmla="*/ 16 h 282"/>
                <a:gd name="T52" fmla="*/ 23 w 165"/>
                <a:gd name="T53" fmla="*/ 17 h 282"/>
                <a:gd name="T54" fmla="*/ 8 w 165"/>
                <a:gd name="T55" fmla="*/ 18 h 282"/>
                <a:gd name="T56" fmla="*/ 22 w 165"/>
                <a:gd name="T57" fmla="*/ 16 h 282"/>
                <a:gd name="T58" fmla="*/ 27 w 165"/>
                <a:gd name="T59" fmla="*/ 9 h 282"/>
                <a:gd name="T60" fmla="*/ 37 w 165"/>
                <a:gd name="T61" fmla="*/ 7 h 282"/>
                <a:gd name="T62" fmla="*/ 42 w 165"/>
                <a:gd name="T63" fmla="*/ 5 h 282"/>
                <a:gd name="T64" fmla="*/ 55 w 165"/>
                <a:gd name="T65" fmla="*/ 1 h 282"/>
                <a:gd name="T66" fmla="*/ 65 w 165"/>
                <a:gd name="T67" fmla="*/ 6 h 282"/>
                <a:gd name="T68" fmla="*/ 74 w 165"/>
                <a:gd name="T69" fmla="*/ 5 h 282"/>
                <a:gd name="T70" fmla="*/ 81 w 165"/>
                <a:gd name="T71" fmla="*/ 9 h 282"/>
                <a:gd name="T72" fmla="*/ 89 w 165"/>
                <a:gd name="T73" fmla="*/ 10 h 282"/>
                <a:gd name="T74" fmla="*/ 93 w 165"/>
                <a:gd name="T75" fmla="*/ 11 h 282"/>
                <a:gd name="T76" fmla="*/ 100 w 165"/>
                <a:gd name="T77" fmla="*/ 6 h 282"/>
                <a:gd name="T78" fmla="*/ 107 w 165"/>
                <a:gd name="T79" fmla="*/ 9 h 282"/>
                <a:gd name="T80" fmla="*/ 98 w 165"/>
                <a:gd name="T81" fmla="*/ 19 h 282"/>
                <a:gd name="T82" fmla="*/ 85 w 165"/>
                <a:gd name="T83" fmla="*/ 32 h 282"/>
                <a:gd name="T84" fmla="*/ 91 w 165"/>
                <a:gd name="T85" fmla="*/ 43 h 282"/>
                <a:gd name="T86" fmla="*/ 104 w 165"/>
                <a:gd name="T87" fmla="*/ 30 h 282"/>
                <a:gd name="T88" fmla="*/ 116 w 165"/>
                <a:gd name="T89" fmla="*/ 25 h 282"/>
                <a:gd name="T90" fmla="*/ 123 w 165"/>
                <a:gd name="T91" fmla="*/ 32 h 282"/>
                <a:gd name="T92" fmla="*/ 122 w 165"/>
                <a:gd name="T93" fmla="*/ 48 h 282"/>
                <a:gd name="T94" fmla="*/ 104 w 165"/>
                <a:gd name="T95" fmla="*/ 55 h 282"/>
                <a:gd name="T96" fmla="*/ 114 w 165"/>
                <a:gd name="T97" fmla="*/ 59 h 282"/>
                <a:gd name="T98" fmla="*/ 105 w 165"/>
                <a:gd name="T99" fmla="*/ 63 h 282"/>
                <a:gd name="T100" fmla="*/ 90 w 165"/>
                <a:gd name="T101" fmla="*/ 74 h 282"/>
                <a:gd name="T102" fmla="*/ 80 w 165"/>
                <a:gd name="T103" fmla="*/ 87 h 282"/>
                <a:gd name="T104" fmla="*/ 65 w 165"/>
                <a:gd name="T105" fmla="*/ 109 h 282"/>
                <a:gd name="T106" fmla="*/ 53 w 165"/>
                <a:gd name="T107" fmla="*/ 98 h 282"/>
                <a:gd name="T108" fmla="*/ 30 w 165"/>
                <a:gd name="T109" fmla="*/ 103 h 282"/>
                <a:gd name="T110" fmla="*/ 30 w 165"/>
                <a:gd name="T111" fmla="*/ 129 h 282"/>
                <a:gd name="T112" fmla="*/ 39 w 165"/>
                <a:gd name="T113" fmla="*/ 138 h 282"/>
                <a:gd name="T114" fmla="*/ 52 w 165"/>
                <a:gd name="T115" fmla="*/ 159 h 282"/>
                <a:gd name="T116" fmla="*/ 72 w 165"/>
                <a:gd name="T117" fmla="*/ 154 h 282"/>
                <a:gd name="T118" fmla="*/ 80 w 165"/>
                <a:gd name="T119" fmla="*/ 153 h 282"/>
                <a:gd name="T120" fmla="*/ 105 w 165"/>
                <a:gd name="T121" fmla="*/ 164 h 282"/>
                <a:gd name="T122" fmla="*/ 126 w 165"/>
                <a:gd name="T123" fmla="*/ 179 h 282"/>
                <a:gd name="T124" fmla="*/ 144 w 165"/>
                <a:gd name="T125" fmla="*/ 19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5" h="282">
                  <a:moveTo>
                    <a:pt x="165" y="206"/>
                  </a:moveTo>
                  <a:cubicBezTo>
                    <a:pt x="164" y="207"/>
                    <a:pt x="164" y="207"/>
                    <a:pt x="164" y="207"/>
                  </a:cubicBezTo>
                  <a:cubicBezTo>
                    <a:pt x="164" y="208"/>
                    <a:pt x="164" y="208"/>
                    <a:pt x="164" y="208"/>
                  </a:cubicBezTo>
                  <a:cubicBezTo>
                    <a:pt x="163" y="208"/>
                    <a:pt x="163" y="208"/>
                    <a:pt x="163" y="208"/>
                  </a:cubicBezTo>
                  <a:cubicBezTo>
                    <a:pt x="163" y="210"/>
                    <a:pt x="163" y="210"/>
                    <a:pt x="159" y="214"/>
                  </a:cubicBezTo>
                  <a:cubicBezTo>
                    <a:pt x="159" y="214"/>
                    <a:pt x="159" y="214"/>
                    <a:pt x="159" y="214"/>
                  </a:cubicBezTo>
                  <a:cubicBezTo>
                    <a:pt x="158" y="215"/>
                    <a:pt x="158" y="215"/>
                    <a:pt x="158" y="215"/>
                  </a:cubicBezTo>
                  <a:cubicBezTo>
                    <a:pt x="158" y="215"/>
                    <a:pt x="158" y="215"/>
                    <a:pt x="158" y="215"/>
                  </a:cubicBezTo>
                  <a:cubicBezTo>
                    <a:pt x="157" y="216"/>
                    <a:pt x="157" y="216"/>
                    <a:pt x="157" y="216"/>
                  </a:cubicBezTo>
                  <a:cubicBezTo>
                    <a:pt x="157" y="216"/>
                    <a:pt x="157" y="216"/>
                    <a:pt x="157" y="216"/>
                  </a:cubicBezTo>
                  <a:cubicBezTo>
                    <a:pt x="157" y="217"/>
                    <a:pt x="157" y="217"/>
                    <a:pt x="157" y="217"/>
                  </a:cubicBezTo>
                  <a:cubicBezTo>
                    <a:pt x="156" y="217"/>
                    <a:pt x="156" y="217"/>
                    <a:pt x="156" y="217"/>
                  </a:cubicBezTo>
                  <a:cubicBezTo>
                    <a:pt x="156" y="218"/>
                    <a:pt x="156" y="218"/>
                    <a:pt x="156" y="218"/>
                  </a:cubicBezTo>
                  <a:cubicBezTo>
                    <a:pt x="155" y="219"/>
                    <a:pt x="155" y="219"/>
                    <a:pt x="155" y="219"/>
                  </a:cubicBezTo>
                  <a:cubicBezTo>
                    <a:pt x="155" y="219"/>
                    <a:pt x="155" y="219"/>
                    <a:pt x="155" y="219"/>
                  </a:cubicBezTo>
                  <a:cubicBezTo>
                    <a:pt x="155" y="219"/>
                    <a:pt x="155" y="219"/>
                    <a:pt x="155" y="219"/>
                  </a:cubicBezTo>
                  <a:cubicBezTo>
                    <a:pt x="154" y="219"/>
                    <a:pt x="154" y="219"/>
                    <a:pt x="154" y="219"/>
                  </a:cubicBezTo>
                  <a:cubicBezTo>
                    <a:pt x="154" y="219"/>
                    <a:pt x="154" y="219"/>
                    <a:pt x="154" y="219"/>
                  </a:cubicBezTo>
                  <a:cubicBezTo>
                    <a:pt x="154" y="219"/>
                    <a:pt x="154" y="219"/>
                    <a:pt x="154" y="219"/>
                  </a:cubicBezTo>
                  <a:cubicBezTo>
                    <a:pt x="154" y="220"/>
                    <a:pt x="154" y="220"/>
                    <a:pt x="154" y="220"/>
                  </a:cubicBezTo>
                  <a:cubicBezTo>
                    <a:pt x="154" y="220"/>
                    <a:pt x="154" y="220"/>
                    <a:pt x="154" y="220"/>
                  </a:cubicBezTo>
                  <a:cubicBezTo>
                    <a:pt x="154" y="220"/>
                    <a:pt x="154" y="220"/>
                    <a:pt x="154" y="220"/>
                  </a:cubicBezTo>
                  <a:cubicBezTo>
                    <a:pt x="154" y="221"/>
                    <a:pt x="154" y="221"/>
                    <a:pt x="154" y="221"/>
                  </a:cubicBezTo>
                  <a:cubicBezTo>
                    <a:pt x="154" y="221"/>
                    <a:pt x="154" y="221"/>
                    <a:pt x="154" y="221"/>
                  </a:cubicBezTo>
                  <a:cubicBezTo>
                    <a:pt x="154" y="222"/>
                    <a:pt x="154" y="222"/>
                    <a:pt x="154" y="222"/>
                  </a:cubicBezTo>
                  <a:cubicBezTo>
                    <a:pt x="154" y="223"/>
                    <a:pt x="154" y="223"/>
                    <a:pt x="154" y="223"/>
                  </a:cubicBezTo>
                  <a:cubicBezTo>
                    <a:pt x="154" y="223"/>
                    <a:pt x="154" y="223"/>
                    <a:pt x="154" y="223"/>
                  </a:cubicBezTo>
                  <a:cubicBezTo>
                    <a:pt x="154" y="223"/>
                    <a:pt x="154" y="223"/>
                    <a:pt x="154" y="223"/>
                  </a:cubicBezTo>
                  <a:cubicBezTo>
                    <a:pt x="153" y="223"/>
                    <a:pt x="153" y="223"/>
                    <a:pt x="153" y="223"/>
                  </a:cubicBezTo>
                  <a:cubicBezTo>
                    <a:pt x="154" y="224"/>
                    <a:pt x="154" y="224"/>
                    <a:pt x="154" y="224"/>
                  </a:cubicBezTo>
                  <a:cubicBezTo>
                    <a:pt x="154" y="224"/>
                    <a:pt x="153" y="224"/>
                    <a:pt x="153" y="224"/>
                  </a:cubicBezTo>
                  <a:cubicBezTo>
                    <a:pt x="153" y="224"/>
                    <a:pt x="153" y="224"/>
                    <a:pt x="153" y="224"/>
                  </a:cubicBezTo>
                  <a:cubicBezTo>
                    <a:pt x="153" y="224"/>
                    <a:pt x="153" y="224"/>
                    <a:pt x="153" y="224"/>
                  </a:cubicBezTo>
                  <a:cubicBezTo>
                    <a:pt x="153" y="225"/>
                    <a:pt x="153" y="225"/>
                    <a:pt x="153" y="225"/>
                  </a:cubicBezTo>
                  <a:cubicBezTo>
                    <a:pt x="153" y="225"/>
                    <a:pt x="153" y="225"/>
                    <a:pt x="153" y="225"/>
                  </a:cubicBezTo>
                  <a:cubicBezTo>
                    <a:pt x="153" y="225"/>
                    <a:pt x="153" y="225"/>
                    <a:pt x="153" y="225"/>
                  </a:cubicBezTo>
                  <a:cubicBezTo>
                    <a:pt x="154" y="225"/>
                    <a:pt x="154" y="225"/>
                    <a:pt x="154" y="225"/>
                  </a:cubicBezTo>
                  <a:cubicBezTo>
                    <a:pt x="154" y="226"/>
                    <a:pt x="154" y="226"/>
                    <a:pt x="154" y="226"/>
                  </a:cubicBezTo>
                  <a:cubicBezTo>
                    <a:pt x="154" y="226"/>
                    <a:pt x="154" y="226"/>
                    <a:pt x="154" y="226"/>
                  </a:cubicBezTo>
                  <a:cubicBezTo>
                    <a:pt x="153" y="226"/>
                    <a:pt x="153" y="226"/>
                    <a:pt x="153" y="227"/>
                  </a:cubicBezTo>
                  <a:cubicBezTo>
                    <a:pt x="153" y="227"/>
                    <a:pt x="153" y="227"/>
                    <a:pt x="153" y="227"/>
                  </a:cubicBezTo>
                  <a:cubicBezTo>
                    <a:pt x="153" y="227"/>
                    <a:pt x="153" y="227"/>
                    <a:pt x="153" y="227"/>
                  </a:cubicBezTo>
                  <a:cubicBezTo>
                    <a:pt x="153" y="227"/>
                    <a:pt x="153" y="227"/>
                    <a:pt x="153" y="227"/>
                  </a:cubicBezTo>
                  <a:cubicBezTo>
                    <a:pt x="153" y="227"/>
                    <a:pt x="153" y="227"/>
                    <a:pt x="153" y="227"/>
                  </a:cubicBezTo>
                  <a:cubicBezTo>
                    <a:pt x="153" y="228"/>
                    <a:pt x="153" y="228"/>
                    <a:pt x="153" y="228"/>
                  </a:cubicBezTo>
                  <a:cubicBezTo>
                    <a:pt x="153" y="228"/>
                    <a:pt x="153" y="228"/>
                    <a:pt x="153" y="228"/>
                  </a:cubicBezTo>
                  <a:cubicBezTo>
                    <a:pt x="153" y="228"/>
                    <a:pt x="153" y="228"/>
                    <a:pt x="153" y="228"/>
                  </a:cubicBezTo>
                  <a:cubicBezTo>
                    <a:pt x="153" y="228"/>
                    <a:pt x="153" y="228"/>
                    <a:pt x="153" y="228"/>
                  </a:cubicBezTo>
                  <a:cubicBezTo>
                    <a:pt x="153" y="229"/>
                    <a:pt x="153" y="229"/>
                    <a:pt x="153" y="229"/>
                  </a:cubicBezTo>
                  <a:cubicBezTo>
                    <a:pt x="153" y="229"/>
                    <a:pt x="153" y="229"/>
                    <a:pt x="153" y="229"/>
                  </a:cubicBezTo>
                  <a:cubicBezTo>
                    <a:pt x="152" y="230"/>
                    <a:pt x="152" y="230"/>
                    <a:pt x="152" y="230"/>
                  </a:cubicBezTo>
                  <a:cubicBezTo>
                    <a:pt x="152" y="230"/>
                    <a:pt x="152" y="230"/>
                    <a:pt x="152" y="230"/>
                  </a:cubicBezTo>
                  <a:cubicBezTo>
                    <a:pt x="152" y="231"/>
                    <a:pt x="152" y="231"/>
                    <a:pt x="152" y="231"/>
                  </a:cubicBezTo>
                  <a:cubicBezTo>
                    <a:pt x="152" y="231"/>
                    <a:pt x="152" y="231"/>
                    <a:pt x="152" y="231"/>
                  </a:cubicBezTo>
                  <a:cubicBezTo>
                    <a:pt x="152" y="231"/>
                    <a:pt x="152" y="231"/>
                    <a:pt x="152" y="231"/>
                  </a:cubicBezTo>
                  <a:cubicBezTo>
                    <a:pt x="152" y="231"/>
                    <a:pt x="152" y="231"/>
                    <a:pt x="152" y="231"/>
                  </a:cubicBezTo>
                  <a:cubicBezTo>
                    <a:pt x="151" y="232"/>
                    <a:pt x="151" y="232"/>
                    <a:pt x="151" y="232"/>
                  </a:cubicBezTo>
                  <a:cubicBezTo>
                    <a:pt x="151" y="232"/>
                    <a:pt x="151" y="232"/>
                    <a:pt x="151" y="232"/>
                  </a:cubicBezTo>
                  <a:cubicBezTo>
                    <a:pt x="151" y="232"/>
                    <a:pt x="151" y="232"/>
                    <a:pt x="151" y="233"/>
                  </a:cubicBezTo>
                  <a:cubicBezTo>
                    <a:pt x="151" y="233"/>
                    <a:pt x="151" y="233"/>
                    <a:pt x="151" y="233"/>
                  </a:cubicBezTo>
                  <a:cubicBezTo>
                    <a:pt x="151" y="233"/>
                    <a:pt x="151" y="234"/>
                    <a:pt x="151" y="234"/>
                  </a:cubicBezTo>
                  <a:cubicBezTo>
                    <a:pt x="151" y="234"/>
                    <a:pt x="151" y="234"/>
                    <a:pt x="151" y="234"/>
                  </a:cubicBezTo>
                  <a:cubicBezTo>
                    <a:pt x="150" y="235"/>
                    <a:pt x="150" y="235"/>
                    <a:pt x="150" y="235"/>
                  </a:cubicBezTo>
                  <a:cubicBezTo>
                    <a:pt x="150" y="235"/>
                    <a:pt x="150" y="235"/>
                    <a:pt x="150" y="235"/>
                  </a:cubicBezTo>
                  <a:cubicBezTo>
                    <a:pt x="150" y="236"/>
                    <a:pt x="150" y="236"/>
                    <a:pt x="150" y="236"/>
                  </a:cubicBezTo>
                  <a:cubicBezTo>
                    <a:pt x="149" y="236"/>
                    <a:pt x="149" y="236"/>
                    <a:pt x="149" y="236"/>
                  </a:cubicBezTo>
                  <a:cubicBezTo>
                    <a:pt x="149" y="236"/>
                    <a:pt x="149" y="236"/>
                    <a:pt x="149" y="236"/>
                  </a:cubicBezTo>
                  <a:cubicBezTo>
                    <a:pt x="149" y="237"/>
                    <a:pt x="149" y="237"/>
                    <a:pt x="149" y="237"/>
                  </a:cubicBezTo>
                  <a:cubicBezTo>
                    <a:pt x="149" y="237"/>
                    <a:pt x="149" y="237"/>
                    <a:pt x="149" y="237"/>
                  </a:cubicBezTo>
                  <a:cubicBezTo>
                    <a:pt x="149" y="237"/>
                    <a:pt x="149" y="237"/>
                    <a:pt x="149" y="237"/>
                  </a:cubicBezTo>
                  <a:cubicBezTo>
                    <a:pt x="148" y="238"/>
                    <a:pt x="148" y="238"/>
                    <a:pt x="148" y="238"/>
                  </a:cubicBezTo>
                  <a:cubicBezTo>
                    <a:pt x="148" y="238"/>
                    <a:pt x="148" y="238"/>
                    <a:pt x="148" y="238"/>
                  </a:cubicBezTo>
                  <a:cubicBezTo>
                    <a:pt x="148" y="239"/>
                    <a:pt x="148" y="239"/>
                    <a:pt x="148" y="239"/>
                  </a:cubicBezTo>
                  <a:cubicBezTo>
                    <a:pt x="148" y="239"/>
                    <a:pt x="148" y="239"/>
                    <a:pt x="148" y="239"/>
                  </a:cubicBezTo>
                  <a:cubicBezTo>
                    <a:pt x="147" y="239"/>
                    <a:pt x="147" y="239"/>
                    <a:pt x="147" y="239"/>
                  </a:cubicBezTo>
                  <a:cubicBezTo>
                    <a:pt x="146" y="239"/>
                    <a:pt x="146" y="239"/>
                    <a:pt x="146" y="239"/>
                  </a:cubicBezTo>
                  <a:cubicBezTo>
                    <a:pt x="146" y="240"/>
                    <a:pt x="146" y="240"/>
                    <a:pt x="146" y="240"/>
                  </a:cubicBezTo>
                  <a:cubicBezTo>
                    <a:pt x="146" y="240"/>
                    <a:pt x="146" y="240"/>
                    <a:pt x="146" y="240"/>
                  </a:cubicBezTo>
                  <a:cubicBezTo>
                    <a:pt x="146" y="240"/>
                    <a:pt x="146" y="240"/>
                    <a:pt x="146" y="240"/>
                  </a:cubicBezTo>
                  <a:cubicBezTo>
                    <a:pt x="145" y="240"/>
                    <a:pt x="145" y="240"/>
                    <a:pt x="145" y="240"/>
                  </a:cubicBezTo>
                  <a:cubicBezTo>
                    <a:pt x="145" y="241"/>
                    <a:pt x="145" y="241"/>
                    <a:pt x="145" y="241"/>
                  </a:cubicBezTo>
                  <a:cubicBezTo>
                    <a:pt x="144" y="241"/>
                    <a:pt x="144" y="241"/>
                    <a:pt x="144" y="241"/>
                  </a:cubicBezTo>
                  <a:cubicBezTo>
                    <a:pt x="144" y="241"/>
                    <a:pt x="144" y="241"/>
                    <a:pt x="144" y="241"/>
                  </a:cubicBezTo>
                  <a:cubicBezTo>
                    <a:pt x="144" y="241"/>
                    <a:pt x="144" y="241"/>
                    <a:pt x="144" y="241"/>
                  </a:cubicBezTo>
                  <a:cubicBezTo>
                    <a:pt x="143" y="241"/>
                    <a:pt x="143" y="241"/>
                    <a:pt x="143" y="241"/>
                  </a:cubicBezTo>
                  <a:cubicBezTo>
                    <a:pt x="143" y="241"/>
                    <a:pt x="143" y="241"/>
                    <a:pt x="143" y="241"/>
                  </a:cubicBezTo>
                  <a:cubicBezTo>
                    <a:pt x="142" y="241"/>
                    <a:pt x="142" y="241"/>
                    <a:pt x="142" y="241"/>
                  </a:cubicBezTo>
                  <a:cubicBezTo>
                    <a:pt x="141" y="241"/>
                    <a:pt x="141" y="241"/>
                    <a:pt x="141" y="241"/>
                  </a:cubicBezTo>
                  <a:cubicBezTo>
                    <a:pt x="141" y="241"/>
                    <a:pt x="141" y="241"/>
                    <a:pt x="141" y="241"/>
                  </a:cubicBezTo>
                  <a:cubicBezTo>
                    <a:pt x="140" y="242"/>
                    <a:pt x="140" y="242"/>
                    <a:pt x="140" y="242"/>
                  </a:cubicBezTo>
                  <a:cubicBezTo>
                    <a:pt x="139" y="242"/>
                    <a:pt x="139" y="242"/>
                    <a:pt x="139" y="242"/>
                  </a:cubicBezTo>
                  <a:cubicBezTo>
                    <a:pt x="139" y="242"/>
                    <a:pt x="139" y="242"/>
                    <a:pt x="139" y="242"/>
                  </a:cubicBezTo>
                  <a:cubicBezTo>
                    <a:pt x="138" y="243"/>
                    <a:pt x="138" y="243"/>
                    <a:pt x="138" y="243"/>
                  </a:cubicBezTo>
                  <a:cubicBezTo>
                    <a:pt x="138" y="243"/>
                    <a:pt x="138" y="243"/>
                    <a:pt x="138" y="243"/>
                  </a:cubicBezTo>
                  <a:cubicBezTo>
                    <a:pt x="137" y="243"/>
                    <a:pt x="137" y="243"/>
                    <a:pt x="137" y="243"/>
                  </a:cubicBezTo>
                  <a:cubicBezTo>
                    <a:pt x="137" y="243"/>
                    <a:pt x="137" y="243"/>
                    <a:pt x="137" y="243"/>
                  </a:cubicBezTo>
                  <a:cubicBezTo>
                    <a:pt x="136" y="244"/>
                    <a:pt x="136" y="244"/>
                    <a:pt x="136" y="244"/>
                  </a:cubicBezTo>
                  <a:cubicBezTo>
                    <a:pt x="135" y="244"/>
                    <a:pt x="135" y="244"/>
                    <a:pt x="135" y="244"/>
                  </a:cubicBezTo>
                  <a:cubicBezTo>
                    <a:pt x="135" y="244"/>
                    <a:pt x="135" y="244"/>
                    <a:pt x="135" y="244"/>
                  </a:cubicBezTo>
                  <a:cubicBezTo>
                    <a:pt x="134" y="245"/>
                    <a:pt x="134" y="245"/>
                    <a:pt x="134" y="245"/>
                  </a:cubicBezTo>
                  <a:cubicBezTo>
                    <a:pt x="134" y="245"/>
                    <a:pt x="134" y="245"/>
                    <a:pt x="134" y="245"/>
                  </a:cubicBezTo>
                  <a:cubicBezTo>
                    <a:pt x="133" y="245"/>
                    <a:pt x="133" y="245"/>
                    <a:pt x="133" y="245"/>
                  </a:cubicBezTo>
                  <a:cubicBezTo>
                    <a:pt x="133" y="246"/>
                    <a:pt x="133" y="246"/>
                    <a:pt x="133" y="246"/>
                  </a:cubicBezTo>
                  <a:cubicBezTo>
                    <a:pt x="133" y="246"/>
                    <a:pt x="133" y="246"/>
                    <a:pt x="133" y="246"/>
                  </a:cubicBezTo>
                  <a:cubicBezTo>
                    <a:pt x="132" y="247"/>
                    <a:pt x="132" y="247"/>
                    <a:pt x="132" y="247"/>
                  </a:cubicBezTo>
                  <a:cubicBezTo>
                    <a:pt x="132" y="247"/>
                    <a:pt x="132" y="247"/>
                    <a:pt x="132" y="247"/>
                  </a:cubicBezTo>
                  <a:cubicBezTo>
                    <a:pt x="132" y="248"/>
                    <a:pt x="132" y="248"/>
                    <a:pt x="132" y="248"/>
                  </a:cubicBezTo>
                  <a:cubicBezTo>
                    <a:pt x="132" y="248"/>
                    <a:pt x="132" y="248"/>
                    <a:pt x="132" y="248"/>
                  </a:cubicBezTo>
                  <a:cubicBezTo>
                    <a:pt x="132" y="249"/>
                    <a:pt x="132" y="249"/>
                    <a:pt x="132" y="249"/>
                  </a:cubicBezTo>
                  <a:cubicBezTo>
                    <a:pt x="132" y="249"/>
                    <a:pt x="132" y="249"/>
                    <a:pt x="132" y="249"/>
                  </a:cubicBezTo>
                  <a:cubicBezTo>
                    <a:pt x="132" y="249"/>
                    <a:pt x="132" y="249"/>
                    <a:pt x="132" y="249"/>
                  </a:cubicBezTo>
                  <a:cubicBezTo>
                    <a:pt x="132" y="250"/>
                    <a:pt x="132" y="250"/>
                    <a:pt x="132" y="250"/>
                  </a:cubicBezTo>
                  <a:cubicBezTo>
                    <a:pt x="132" y="250"/>
                    <a:pt x="132" y="250"/>
                    <a:pt x="132" y="250"/>
                  </a:cubicBezTo>
                  <a:cubicBezTo>
                    <a:pt x="132" y="250"/>
                    <a:pt x="132" y="250"/>
                    <a:pt x="132" y="250"/>
                  </a:cubicBezTo>
                  <a:cubicBezTo>
                    <a:pt x="132" y="250"/>
                    <a:pt x="132" y="250"/>
                    <a:pt x="132" y="250"/>
                  </a:cubicBezTo>
                  <a:cubicBezTo>
                    <a:pt x="132" y="251"/>
                    <a:pt x="132" y="251"/>
                    <a:pt x="132" y="251"/>
                  </a:cubicBezTo>
                  <a:cubicBezTo>
                    <a:pt x="132" y="251"/>
                    <a:pt x="132" y="251"/>
                    <a:pt x="132" y="251"/>
                  </a:cubicBezTo>
                  <a:cubicBezTo>
                    <a:pt x="132" y="252"/>
                    <a:pt x="132" y="252"/>
                    <a:pt x="132" y="252"/>
                  </a:cubicBezTo>
                  <a:cubicBezTo>
                    <a:pt x="131" y="252"/>
                    <a:pt x="131" y="252"/>
                    <a:pt x="131" y="252"/>
                  </a:cubicBezTo>
                  <a:cubicBezTo>
                    <a:pt x="131" y="252"/>
                    <a:pt x="131" y="252"/>
                    <a:pt x="131" y="252"/>
                  </a:cubicBezTo>
                  <a:cubicBezTo>
                    <a:pt x="131" y="252"/>
                    <a:pt x="131" y="252"/>
                    <a:pt x="131" y="252"/>
                  </a:cubicBezTo>
                  <a:cubicBezTo>
                    <a:pt x="131" y="252"/>
                    <a:pt x="131" y="252"/>
                    <a:pt x="131" y="252"/>
                  </a:cubicBezTo>
                  <a:cubicBezTo>
                    <a:pt x="130" y="253"/>
                    <a:pt x="130" y="253"/>
                    <a:pt x="130" y="253"/>
                  </a:cubicBezTo>
                  <a:cubicBezTo>
                    <a:pt x="130" y="253"/>
                    <a:pt x="130" y="253"/>
                    <a:pt x="130" y="253"/>
                  </a:cubicBezTo>
                  <a:cubicBezTo>
                    <a:pt x="129" y="254"/>
                    <a:pt x="129" y="254"/>
                    <a:pt x="129" y="254"/>
                  </a:cubicBezTo>
                  <a:cubicBezTo>
                    <a:pt x="129" y="254"/>
                    <a:pt x="129" y="254"/>
                    <a:pt x="129" y="254"/>
                  </a:cubicBezTo>
                  <a:cubicBezTo>
                    <a:pt x="129" y="254"/>
                    <a:pt x="129" y="254"/>
                    <a:pt x="129" y="254"/>
                  </a:cubicBezTo>
                  <a:cubicBezTo>
                    <a:pt x="129" y="255"/>
                    <a:pt x="129" y="255"/>
                    <a:pt x="129" y="255"/>
                  </a:cubicBezTo>
                  <a:cubicBezTo>
                    <a:pt x="129" y="255"/>
                    <a:pt x="129" y="255"/>
                    <a:pt x="129" y="255"/>
                  </a:cubicBezTo>
                  <a:cubicBezTo>
                    <a:pt x="128" y="255"/>
                    <a:pt x="128" y="255"/>
                    <a:pt x="128" y="255"/>
                  </a:cubicBezTo>
                  <a:cubicBezTo>
                    <a:pt x="128" y="255"/>
                    <a:pt x="128" y="255"/>
                    <a:pt x="128" y="255"/>
                  </a:cubicBezTo>
                  <a:cubicBezTo>
                    <a:pt x="128" y="255"/>
                    <a:pt x="128" y="255"/>
                    <a:pt x="128" y="255"/>
                  </a:cubicBezTo>
                  <a:cubicBezTo>
                    <a:pt x="128" y="255"/>
                    <a:pt x="128" y="255"/>
                    <a:pt x="128" y="255"/>
                  </a:cubicBezTo>
                  <a:cubicBezTo>
                    <a:pt x="128" y="256"/>
                    <a:pt x="128" y="256"/>
                    <a:pt x="128" y="256"/>
                  </a:cubicBezTo>
                  <a:cubicBezTo>
                    <a:pt x="128" y="256"/>
                    <a:pt x="128" y="256"/>
                    <a:pt x="128" y="256"/>
                  </a:cubicBezTo>
                  <a:cubicBezTo>
                    <a:pt x="128" y="256"/>
                    <a:pt x="128" y="256"/>
                    <a:pt x="128" y="256"/>
                  </a:cubicBezTo>
                  <a:cubicBezTo>
                    <a:pt x="127" y="257"/>
                    <a:pt x="127" y="257"/>
                    <a:pt x="127" y="257"/>
                  </a:cubicBezTo>
                  <a:cubicBezTo>
                    <a:pt x="127" y="257"/>
                    <a:pt x="127" y="257"/>
                    <a:pt x="127" y="257"/>
                  </a:cubicBezTo>
                  <a:cubicBezTo>
                    <a:pt x="127" y="257"/>
                    <a:pt x="127" y="257"/>
                    <a:pt x="127" y="257"/>
                  </a:cubicBezTo>
                  <a:cubicBezTo>
                    <a:pt x="127" y="257"/>
                    <a:pt x="127" y="257"/>
                    <a:pt x="127" y="257"/>
                  </a:cubicBezTo>
                  <a:cubicBezTo>
                    <a:pt x="126" y="258"/>
                    <a:pt x="126" y="258"/>
                    <a:pt x="126" y="258"/>
                  </a:cubicBezTo>
                  <a:cubicBezTo>
                    <a:pt x="126" y="258"/>
                    <a:pt x="126" y="258"/>
                    <a:pt x="126" y="258"/>
                  </a:cubicBezTo>
                  <a:cubicBezTo>
                    <a:pt x="125" y="258"/>
                    <a:pt x="125" y="258"/>
                    <a:pt x="125" y="258"/>
                  </a:cubicBezTo>
                  <a:cubicBezTo>
                    <a:pt x="125" y="259"/>
                    <a:pt x="125" y="259"/>
                    <a:pt x="125" y="259"/>
                  </a:cubicBezTo>
                  <a:cubicBezTo>
                    <a:pt x="125" y="259"/>
                    <a:pt x="125" y="259"/>
                    <a:pt x="125" y="259"/>
                  </a:cubicBezTo>
                  <a:cubicBezTo>
                    <a:pt x="125" y="259"/>
                    <a:pt x="125" y="259"/>
                    <a:pt x="125" y="259"/>
                  </a:cubicBezTo>
                  <a:cubicBezTo>
                    <a:pt x="124" y="259"/>
                    <a:pt x="124" y="259"/>
                    <a:pt x="124" y="259"/>
                  </a:cubicBezTo>
                  <a:cubicBezTo>
                    <a:pt x="124" y="260"/>
                    <a:pt x="124" y="260"/>
                    <a:pt x="124" y="260"/>
                  </a:cubicBezTo>
                  <a:cubicBezTo>
                    <a:pt x="124" y="260"/>
                    <a:pt x="124" y="260"/>
                    <a:pt x="124" y="260"/>
                  </a:cubicBezTo>
                  <a:cubicBezTo>
                    <a:pt x="124" y="260"/>
                    <a:pt x="124" y="260"/>
                    <a:pt x="124" y="260"/>
                  </a:cubicBezTo>
                  <a:cubicBezTo>
                    <a:pt x="124" y="260"/>
                    <a:pt x="124" y="260"/>
                    <a:pt x="124" y="260"/>
                  </a:cubicBezTo>
                  <a:cubicBezTo>
                    <a:pt x="124" y="260"/>
                    <a:pt x="124" y="260"/>
                    <a:pt x="124" y="260"/>
                  </a:cubicBezTo>
                  <a:cubicBezTo>
                    <a:pt x="124" y="260"/>
                    <a:pt x="124" y="260"/>
                    <a:pt x="124" y="260"/>
                  </a:cubicBezTo>
                  <a:cubicBezTo>
                    <a:pt x="124" y="260"/>
                    <a:pt x="124" y="260"/>
                    <a:pt x="124" y="260"/>
                  </a:cubicBezTo>
                  <a:cubicBezTo>
                    <a:pt x="124" y="261"/>
                    <a:pt x="124" y="261"/>
                    <a:pt x="124" y="261"/>
                  </a:cubicBezTo>
                  <a:cubicBezTo>
                    <a:pt x="124" y="261"/>
                    <a:pt x="124" y="261"/>
                    <a:pt x="124" y="261"/>
                  </a:cubicBezTo>
                  <a:cubicBezTo>
                    <a:pt x="123" y="261"/>
                    <a:pt x="123" y="261"/>
                    <a:pt x="123" y="261"/>
                  </a:cubicBezTo>
                  <a:cubicBezTo>
                    <a:pt x="123" y="262"/>
                    <a:pt x="123" y="262"/>
                    <a:pt x="123" y="262"/>
                  </a:cubicBezTo>
                  <a:cubicBezTo>
                    <a:pt x="122" y="262"/>
                    <a:pt x="122" y="262"/>
                    <a:pt x="122" y="262"/>
                  </a:cubicBezTo>
                  <a:cubicBezTo>
                    <a:pt x="122" y="262"/>
                    <a:pt x="122" y="262"/>
                    <a:pt x="122" y="262"/>
                  </a:cubicBezTo>
                  <a:cubicBezTo>
                    <a:pt x="122" y="262"/>
                    <a:pt x="122" y="262"/>
                    <a:pt x="122" y="262"/>
                  </a:cubicBezTo>
                  <a:cubicBezTo>
                    <a:pt x="121" y="263"/>
                    <a:pt x="121" y="263"/>
                    <a:pt x="121" y="263"/>
                  </a:cubicBezTo>
                  <a:cubicBezTo>
                    <a:pt x="121" y="263"/>
                    <a:pt x="121" y="263"/>
                    <a:pt x="121" y="263"/>
                  </a:cubicBezTo>
                  <a:cubicBezTo>
                    <a:pt x="121" y="263"/>
                    <a:pt x="121" y="263"/>
                    <a:pt x="121" y="263"/>
                  </a:cubicBezTo>
                  <a:cubicBezTo>
                    <a:pt x="121" y="263"/>
                    <a:pt x="121" y="263"/>
                    <a:pt x="121" y="263"/>
                  </a:cubicBezTo>
                  <a:cubicBezTo>
                    <a:pt x="120" y="263"/>
                    <a:pt x="120" y="263"/>
                    <a:pt x="120" y="263"/>
                  </a:cubicBezTo>
                  <a:cubicBezTo>
                    <a:pt x="120" y="263"/>
                    <a:pt x="120" y="263"/>
                    <a:pt x="120" y="263"/>
                  </a:cubicBezTo>
                  <a:cubicBezTo>
                    <a:pt x="119" y="262"/>
                    <a:pt x="119" y="262"/>
                    <a:pt x="119" y="262"/>
                  </a:cubicBezTo>
                  <a:cubicBezTo>
                    <a:pt x="119" y="262"/>
                    <a:pt x="119" y="262"/>
                    <a:pt x="119" y="262"/>
                  </a:cubicBezTo>
                  <a:cubicBezTo>
                    <a:pt x="118" y="262"/>
                    <a:pt x="118" y="262"/>
                    <a:pt x="118" y="262"/>
                  </a:cubicBezTo>
                  <a:cubicBezTo>
                    <a:pt x="118" y="262"/>
                    <a:pt x="118" y="262"/>
                    <a:pt x="118" y="262"/>
                  </a:cubicBezTo>
                  <a:cubicBezTo>
                    <a:pt x="117" y="262"/>
                    <a:pt x="117" y="262"/>
                    <a:pt x="117" y="262"/>
                  </a:cubicBezTo>
                  <a:cubicBezTo>
                    <a:pt x="117" y="262"/>
                    <a:pt x="117" y="262"/>
                    <a:pt x="117" y="262"/>
                  </a:cubicBezTo>
                  <a:cubicBezTo>
                    <a:pt x="116" y="262"/>
                    <a:pt x="116" y="262"/>
                    <a:pt x="116" y="262"/>
                  </a:cubicBezTo>
                  <a:cubicBezTo>
                    <a:pt x="116" y="262"/>
                    <a:pt x="116" y="262"/>
                    <a:pt x="116" y="262"/>
                  </a:cubicBezTo>
                  <a:cubicBezTo>
                    <a:pt x="116" y="262"/>
                    <a:pt x="116" y="262"/>
                    <a:pt x="116" y="262"/>
                  </a:cubicBezTo>
                  <a:cubicBezTo>
                    <a:pt x="116" y="261"/>
                    <a:pt x="116" y="261"/>
                    <a:pt x="116" y="261"/>
                  </a:cubicBezTo>
                  <a:cubicBezTo>
                    <a:pt x="115" y="262"/>
                    <a:pt x="115" y="262"/>
                    <a:pt x="115" y="262"/>
                  </a:cubicBezTo>
                  <a:cubicBezTo>
                    <a:pt x="115" y="262"/>
                    <a:pt x="115" y="262"/>
                    <a:pt x="115" y="262"/>
                  </a:cubicBezTo>
                  <a:cubicBezTo>
                    <a:pt x="115" y="262"/>
                    <a:pt x="115" y="262"/>
                    <a:pt x="115" y="262"/>
                  </a:cubicBezTo>
                  <a:cubicBezTo>
                    <a:pt x="115" y="262"/>
                    <a:pt x="115" y="262"/>
                    <a:pt x="115" y="262"/>
                  </a:cubicBezTo>
                  <a:cubicBezTo>
                    <a:pt x="115" y="262"/>
                    <a:pt x="115" y="262"/>
                    <a:pt x="115" y="262"/>
                  </a:cubicBezTo>
                  <a:cubicBezTo>
                    <a:pt x="116" y="262"/>
                    <a:pt x="116" y="262"/>
                    <a:pt x="116" y="262"/>
                  </a:cubicBezTo>
                  <a:cubicBezTo>
                    <a:pt x="116" y="262"/>
                    <a:pt x="116" y="262"/>
                    <a:pt x="116" y="262"/>
                  </a:cubicBezTo>
                  <a:cubicBezTo>
                    <a:pt x="116" y="262"/>
                    <a:pt x="116" y="262"/>
                    <a:pt x="116" y="262"/>
                  </a:cubicBezTo>
                  <a:cubicBezTo>
                    <a:pt x="116" y="263"/>
                    <a:pt x="116" y="263"/>
                    <a:pt x="116" y="263"/>
                  </a:cubicBezTo>
                  <a:cubicBezTo>
                    <a:pt x="116" y="263"/>
                    <a:pt x="116" y="263"/>
                    <a:pt x="116" y="263"/>
                  </a:cubicBezTo>
                  <a:cubicBezTo>
                    <a:pt x="116" y="263"/>
                    <a:pt x="116" y="263"/>
                    <a:pt x="116" y="263"/>
                  </a:cubicBezTo>
                  <a:cubicBezTo>
                    <a:pt x="117" y="263"/>
                    <a:pt x="117" y="263"/>
                    <a:pt x="117" y="263"/>
                  </a:cubicBezTo>
                  <a:cubicBezTo>
                    <a:pt x="117" y="263"/>
                    <a:pt x="117" y="263"/>
                    <a:pt x="117" y="263"/>
                  </a:cubicBezTo>
                  <a:cubicBezTo>
                    <a:pt x="117" y="263"/>
                    <a:pt x="117" y="263"/>
                    <a:pt x="117" y="263"/>
                  </a:cubicBezTo>
                  <a:cubicBezTo>
                    <a:pt x="117" y="264"/>
                    <a:pt x="117" y="264"/>
                    <a:pt x="117" y="264"/>
                  </a:cubicBezTo>
                  <a:cubicBezTo>
                    <a:pt x="117" y="264"/>
                    <a:pt x="117" y="264"/>
                    <a:pt x="117" y="264"/>
                  </a:cubicBezTo>
                  <a:cubicBezTo>
                    <a:pt x="118" y="265"/>
                    <a:pt x="118" y="265"/>
                    <a:pt x="118" y="265"/>
                  </a:cubicBezTo>
                  <a:cubicBezTo>
                    <a:pt x="118" y="265"/>
                    <a:pt x="118" y="265"/>
                    <a:pt x="118" y="265"/>
                  </a:cubicBezTo>
                  <a:cubicBezTo>
                    <a:pt x="118" y="265"/>
                    <a:pt x="118" y="265"/>
                    <a:pt x="118" y="265"/>
                  </a:cubicBezTo>
                  <a:cubicBezTo>
                    <a:pt x="118" y="265"/>
                    <a:pt x="118" y="265"/>
                    <a:pt x="118" y="265"/>
                  </a:cubicBezTo>
                  <a:cubicBezTo>
                    <a:pt x="118" y="265"/>
                    <a:pt x="118" y="265"/>
                    <a:pt x="118" y="265"/>
                  </a:cubicBezTo>
                  <a:cubicBezTo>
                    <a:pt x="118" y="265"/>
                    <a:pt x="118" y="265"/>
                    <a:pt x="118" y="265"/>
                  </a:cubicBezTo>
                  <a:cubicBezTo>
                    <a:pt x="118" y="265"/>
                    <a:pt x="118" y="265"/>
                    <a:pt x="118" y="265"/>
                  </a:cubicBezTo>
                  <a:cubicBezTo>
                    <a:pt x="118" y="265"/>
                    <a:pt x="118" y="265"/>
                    <a:pt x="118" y="265"/>
                  </a:cubicBezTo>
                  <a:cubicBezTo>
                    <a:pt x="118" y="266"/>
                    <a:pt x="118" y="266"/>
                    <a:pt x="118" y="266"/>
                  </a:cubicBezTo>
                  <a:cubicBezTo>
                    <a:pt x="118" y="266"/>
                    <a:pt x="118" y="266"/>
                    <a:pt x="118" y="266"/>
                  </a:cubicBezTo>
                  <a:cubicBezTo>
                    <a:pt x="118" y="266"/>
                    <a:pt x="118" y="266"/>
                    <a:pt x="118" y="266"/>
                  </a:cubicBezTo>
                  <a:cubicBezTo>
                    <a:pt x="118" y="266"/>
                    <a:pt x="118" y="266"/>
                    <a:pt x="118" y="266"/>
                  </a:cubicBezTo>
                  <a:cubicBezTo>
                    <a:pt x="118" y="266"/>
                    <a:pt x="118" y="266"/>
                    <a:pt x="118" y="266"/>
                  </a:cubicBezTo>
                  <a:cubicBezTo>
                    <a:pt x="118" y="267"/>
                    <a:pt x="118" y="267"/>
                    <a:pt x="118" y="267"/>
                  </a:cubicBezTo>
                  <a:cubicBezTo>
                    <a:pt x="118" y="267"/>
                    <a:pt x="118" y="267"/>
                    <a:pt x="118" y="267"/>
                  </a:cubicBezTo>
                  <a:cubicBezTo>
                    <a:pt x="116" y="268"/>
                    <a:pt x="116" y="268"/>
                    <a:pt x="116" y="268"/>
                  </a:cubicBezTo>
                  <a:cubicBezTo>
                    <a:pt x="116" y="268"/>
                    <a:pt x="116" y="268"/>
                    <a:pt x="116" y="268"/>
                  </a:cubicBezTo>
                  <a:cubicBezTo>
                    <a:pt x="115" y="268"/>
                    <a:pt x="115" y="268"/>
                    <a:pt x="115" y="268"/>
                  </a:cubicBezTo>
                  <a:cubicBezTo>
                    <a:pt x="115" y="268"/>
                    <a:pt x="115" y="268"/>
                    <a:pt x="115" y="268"/>
                  </a:cubicBezTo>
                  <a:cubicBezTo>
                    <a:pt x="114" y="268"/>
                    <a:pt x="114" y="268"/>
                    <a:pt x="114" y="268"/>
                  </a:cubicBezTo>
                  <a:cubicBezTo>
                    <a:pt x="114" y="268"/>
                    <a:pt x="114" y="268"/>
                    <a:pt x="114" y="268"/>
                  </a:cubicBezTo>
                  <a:cubicBezTo>
                    <a:pt x="113" y="268"/>
                    <a:pt x="113" y="268"/>
                    <a:pt x="113" y="268"/>
                  </a:cubicBezTo>
                  <a:cubicBezTo>
                    <a:pt x="112" y="268"/>
                    <a:pt x="112" y="268"/>
                    <a:pt x="112" y="268"/>
                  </a:cubicBezTo>
                  <a:cubicBezTo>
                    <a:pt x="112" y="268"/>
                    <a:pt x="112" y="268"/>
                    <a:pt x="112" y="268"/>
                  </a:cubicBezTo>
                  <a:cubicBezTo>
                    <a:pt x="112" y="268"/>
                    <a:pt x="112" y="268"/>
                    <a:pt x="112" y="268"/>
                  </a:cubicBezTo>
                  <a:cubicBezTo>
                    <a:pt x="112" y="268"/>
                    <a:pt x="112" y="268"/>
                    <a:pt x="112" y="268"/>
                  </a:cubicBezTo>
                  <a:cubicBezTo>
                    <a:pt x="112" y="268"/>
                    <a:pt x="112" y="268"/>
                    <a:pt x="112" y="268"/>
                  </a:cubicBezTo>
                  <a:cubicBezTo>
                    <a:pt x="112" y="268"/>
                    <a:pt x="112" y="268"/>
                    <a:pt x="112" y="268"/>
                  </a:cubicBezTo>
                  <a:cubicBezTo>
                    <a:pt x="111" y="268"/>
                    <a:pt x="111" y="268"/>
                    <a:pt x="111" y="268"/>
                  </a:cubicBezTo>
                  <a:cubicBezTo>
                    <a:pt x="111" y="268"/>
                    <a:pt x="111" y="268"/>
                    <a:pt x="111" y="268"/>
                  </a:cubicBezTo>
                  <a:cubicBezTo>
                    <a:pt x="111" y="268"/>
                    <a:pt x="111" y="268"/>
                    <a:pt x="111" y="268"/>
                  </a:cubicBezTo>
                  <a:cubicBezTo>
                    <a:pt x="111" y="268"/>
                    <a:pt x="111" y="268"/>
                    <a:pt x="111" y="268"/>
                  </a:cubicBezTo>
                  <a:cubicBezTo>
                    <a:pt x="110" y="268"/>
                    <a:pt x="110" y="268"/>
                    <a:pt x="110" y="268"/>
                  </a:cubicBezTo>
                  <a:cubicBezTo>
                    <a:pt x="110" y="268"/>
                    <a:pt x="110" y="268"/>
                    <a:pt x="110" y="268"/>
                  </a:cubicBezTo>
                  <a:cubicBezTo>
                    <a:pt x="111" y="269"/>
                    <a:pt x="111" y="269"/>
                    <a:pt x="111" y="269"/>
                  </a:cubicBezTo>
                  <a:cubicBezTo>
                    <a:pt x="111" y="269"/>
                    <a:pt x="111" y="269"/>
                    <a:pt x="111" y="269"/>
                  </a:cubicBezTo>
                  <a:cubicBezTo>
                    <a:pt x="111" y="269"/>
                    <a:pt x="111" y="269"/>
                    <a:pt x="111" y="269"/>
                  </a:cubicBezTo>
                  <a:cubicBezTo>
                    <a:pt x="111" y="269"/>
                    <a:pt x="111" y="269"/>
                    <a:pt x="111" y="269"/>
                  </a:cubicBezTo>
                  <a:cubicBezTo>
                    <a:pt x="111" y="269"/>
                    <a:pt x="111" y="269"/>
                    <a:pt x="111" y="269"/>
                  </a:cubicBezTo>
                  <a:cubicBezTo>
                    <a:pt x="111" y="269"/>
                    <a:pt x="111" y="269"/>
                    <a:pt x="111" y="269"/>
                  </a:cubicBezTo>
                  <a:cubicBezTo>
                    <a:pt x="111" y="269"/>
                    <a:pt x="111" y="269"/>
                    <a:pt x="111" y="270"/>
                  </a:cubicBezTo>
                  <a:cubicBezTo>
                    <a:pt x="111" y="270"/>
                    <a:pt x="111" y="270"/>
                    <a:pt x="111" y="270"/>
                  </a:cubicBezTo>
                  <a:cubicBezTo>
                    <a:pt x="111" y="270"/>
                    <a:pt x="111" y="270"/>
                    <a:pt x="111" y="270"/>
                  </a:cubicBezTo>
                  <a:cubicBezTo>
                    <a:pt x="111" y="270"/>
                    <a:pt x="111" y="270"/>
                    <a:pt x="111" y="270"/>
                  </a:cubicBezTo>
                  <a:cubicBezTo>
                    <a:pt x="111" y="270"/>
                    <a:pt x="111" y="270"/>
                    <a:pt x="111" y="270"/>
                  </a:cubicBezTo>
                  <a:cubicBezTo>
                    <a:pt x="111" y="270"/>
                    <a:pt x="111" y="270"/>
                    <a:pt x="111" y="271"/>
                  </a:cubicBezTo>
                  <a:cubicBezTo>
                    <a:pt x="111" y="271"/>
                    <a:pt x="111" y="271"/>
                    <a:pt x="111" y="271"/>
                  </a:cubicBezTo>
                  <a:cubicBezTo>
                    <a:pt x="110" y="271"/>
                    <a:pt x="110" y="271"/>
                    <a:pt x="110" y="271"/>
                  </a:cubicBezTo>
                  <a:cubicBezTo>
                    <a:pt x="109" y="271"/>
                    <a:pt x="109" y="271"/>
                    <a:pt x="109" y="271"/>
                  </a:cubicBezTo>
                  <a:cubicBezTo>
                    <a:pt x="109" y="271"/>
                    <a:pt x="109" y="271"/>
                    <a:pt x="109" y="271"/>
                  </a:cubicBezTo>
                  <a:cubicBezTo>
                    <a:pt x="108" y="271"/>
                    <a:pt x="108" y="271"/>
                    <a:pt x="108" y="271"/>
                  </a:cubicBezTo>
                  <a:cubicBezTo>
                    <a:pt x="108" y="271"/>
                    <a:pt x="108" y="271"/>
                    <a:pt x="108" y="271"/>
                  </a:cubicBezTo>
                  <a:cubicBezTo>
                    <a:pt x="108" y="271"/>
                    <a:pt x="108" y="271"/>
                    <a:pt x="107" y="271"/>
                  </a:cubicBezTo>
                  <a:cubicBezTo>
                    <a:pt x="107" y="271"/>
                    <a:pt x="107" y="271"/>
                    <a:pt x="107" y="271"/>
                  </a:cubicBezTo>
                  <a:cubicBezTo>
                    <a:pt x="107" y="271"/>
                    <a:pt x="107" y="271"/>
                    <a:pt x="107" y="271"/>
                  </a:cubicBezTo>
                  <a:cubicBezTo>
                    <a:pt x="107" y="271"/>
                    <a:pt x="107" y="271"/>
                    <a:pt x="107" y="271"/>
                  </a:cubicBezTo>
                  <a:cubicBezTo>
                    <a:pt x="107" y="271"/>
                    <a:pt x="107" y="271"/>
                    <a:pt x="107" y="271"/>
                  </a:cubicBezTo>
                  <a:cubicBezTo>
                    <a:pt x="107" y="271"/>
                    <a:pt x="107" y="271"/>
                    <a:pt x="107" y="271"/>
                  </a:cubicBezTo>
                  <a:cubicBezTo>
                    <a:pt x="107" y="271"/>
                    <a:pt x="107" y="271"/>
                    <a:pt x="107" y="271"/>
                  </a:cubicBezTo>
                  <a:cubicBezTo>
                    <a:pt x="107" y="271"/>
                    <a:pt x="107" y="271"/>
                    <a:pt x="107" y="271"/>
                  </a:cubicBezTo>
                  <a:cubicBezTo>
                    <a:pt x="107" y="272"/>
                    <a:pt x="107" y="272"/>
                    <a:pt x="107" y="272"/>
                  </a:cubicBezTo>
                  <a:cubicBezTo>
                    <a:pt x="108" y="272"/>
                    <a:pt x="108" y="272"/>
                    <a:pt x="108" y="272"/>
                  </a:cubicBezTo>
                  <a:cubicBezTo>
                    <a:pt x="108" y="272"/>
                    <a:pt x="108" y="272"/>
                    <a:pt x="108" y="272"/>
                  </a:cubicBezTo>
                  <a:cubicBezTo>
                    <a:pt x="108" y="272"/>
                    <a:pt x="108" y="272"/>
                    <a:pt x="108" y="272"/>
                  </a:cubicBezTo>
                  <a:cubicBezTo>
                    <a:pt x="108" y="272"/>
                    <a:pt x="108" y="272"/>
                    <a:pt x="108" y="272"/>
                  </a:cubicBezTo>
                  <a:cubicBezTo>
                    <a:pt x="108" y="272"/>
                    <a:pt x="108" y="272"/>
                    <a:pt x="108" y="272"/>
                  </a:cubicBezTo>
                  <a:cubicBezTo>
                    <a:pt x="109" y="272"/>
                    <a:pt x="109" y="272"/>
                    <a:pt x="109" y="272"/>
                  </a:cubicBezTo>
                  <a:cubicBezTo>
                    <a:pt x="109" y="272"/>
                    <a:pt x="109" y="272"/>
                    <a:pt x="109" y="272"/>
                  </a:cubicBezTo>
                  <a:cubicBezTo>
                    <a:pt x="110" y="272"/>
                    <a:pt x="110" y="272"/>
                    <a:pt x="110" y="272"/>
                  </a:cubicBezTo>
                  <a:cubicBezTo>
                    <a:pt x="110" y="272"/>
                    <a:pt x="110" y="272"/>
                    <a:pt x="110" y="272"/>
                  </a:cubicBezTo>
                  <a:cubicBezTo>
                    <a:pt x="110" y="273"/>
                    <a:pt x="110" y="273"/>
                    <a:pt x="110" y="273"/>
                  </a:cubicBezTo>
                  <a:cubicBezTo>
                    <a:pt x="110" y="273"/>
                    <a:pt x="110" y="273"/>
                    <a:pt x="110" y="273"/>
                  </a:cubicBezTo>
                  <a:cubicBezTo>
                    <a:pt x="110" y="273"/>
                    <a:pt x="110" y="273"/>
                    <a:pt x="110" y="273"/>
                  </a:cubicBezTo>
                  <a:cubicBezTo>
                    <a:pt x="110" y="273"/>
                    <a:pt x="110" y="273"/>
                    <a:pt x="110" y="273"/>
                  </a:cubicBezTo>
                  <a:cubicBezTo>
                    <a:pt x="109" y="273"/>
                    <a:pt x="109" y="273"/>
                    <a:pt x="109" y="273"/>
                  </a:cubicBezTo>
                  <a:cubicBezTo>
                    <a:pt x="109" y="273"/>
                    <a:pt x="109" y="273"/>
                    <a:pt x="109" y="273"/>
                  </a:cubicBezTo>
                  <a:cubicBezTo>
                    <a:pt x="109" y="273"/>
                    <a:pt x="109" y="273"/>
                    <a:pt x="108" y="273"/>
                  </a:cubicBezTo>
                  <a:cubicBezTo>
                    <a:pt x="108" y="273"/>
                    <a:pt x="108" y="273"/>
                    <a:pt x="108" y="273"/>
                  </a:cubicBezTo>
                  <a:cubicBezTo>
                    <a:pt x="108" y="273"/>
                    <a:pt x="108" y="273"/>
                    <a:pt x="108" y="273"/>
                  </a:cubicBezTo>
                  <a:cubicBezTo>
                    <a:pt x="109" y="273"/>
                    <a:pt x="109" y="273"/>
                    <a:pt x="109" y="273"/>
                  </a:cubicBezTo>
                  <a:cubicBezTo>
                    <a:pt x="108" y="274"/>
                    <a:pt x="108" y="274"/>
                    <a:pt x="108" y="274"/>
                  </a:cubicBezTo>
                  <a:cubicBezTo>
                    <a:pt x="108" y="274"/>
                    <a:pt x="108" y="274"/>
                    <a:pt x="108" y="274"/>
                  </a:cubicBezTo>
                  <a:cubicBezTo>
                    <a:pt x="108" y="274"/>
                    <a:pt x="108" y="274"/>
                    <a:pt x="108" y="274"/>
                  </a:cubicBezTo>
                  <a:cubicBezTo>
                    <a:pt x="108" y="274"/>
                    <a:pt x="108" y="274"/>
                    <a:pt x="108" y="274"/>
                  </a:cubicBezTo>
                  <a:cubicBezTo>
                    <a:pt x="108" y="275"/>
                    <a:pt x="108" y="275"/>
                    <a:pt x="108" y="275"/>
                  </a:cubicBezTo>
                  <a:cubicBezTo>
                    <a:pt x="108" y="275"/>
                    <a:pt x="108" y="275"/>
                    <a:pt x="108" y="275"/>
                  </a:cubicBezTo>
                  <a:cubicBezTo>
                    <a:pt x="108" y="275"/>
                    <a:pt x="108" y="275"/>
                    <a:pt x="108" y="275"/>
                  </a:cubicBezTo>
                  <a:cubicBezTo>
                    <a:pt x="108" y="275"/>
                    <a:pt x="108" y="275"/>
                    <a:pt x="108" y="275"/>
                  </a:cubicBezTo>
                  <a:cubicBezTo>
                    <a:pt x="108" y="275"/>
                    <a:pt x="108" y="275"/>
                    <a:pt x="108" y="275"/>
                  </a:cubicBezTo>
                  <a:cubicBezTo>
                    <a:pt x="107" y="276"/>
                    <a:pt x="107" y="276"/>
                    <a:pt x="107" y="276"/>
                  </a:cubicBezTo>
                  <a:cubicBezTo>
                    <a:pt x="107" y="276"/>
                    <a:pt x="107" y="276"/>
                    <a:pt x="107" y="276"/>
                  </a:cubicBezTo>
                  <a:cubicBezTo>
                    <a:pt x="107" y="276"/>
                    <a:pt x="107" y="276"/>
                    <a:pt x="107" y="276"/>
                  </a:cubicBezTo>
                  <a:cubicBezTo>
                    <a:pt x="107" y="276"/>
                    <a:pt x="107" y="276"/>
                    <a:pt x="107" y="276"/>
                  </a:cubicBezTo>
                  <a:cubicBezTo>
                    <a:pt x="107" y="277"/>
                    <a:pt x="107" y="277"/>
                    <a:pt x="107" y="277"/>
                  </a:cubicBezTo>
                  <a:cubicBezTo>
                    <a:pt x="107" y="277"/>
                    <a:pt x="107" y="277"/>
                    <a:pt x="107" y="277"/>
                  </a:cubicBezTo>
                  <a:cubicBezTo>
                    <a:pt x="108" y="277"/>
                    <a:pt x="108" y="277"/>
                    <a:pt x="108" y="277"/>
                  </a:cubicBezTo>
                  <a:cubicBezTo>
                    <a:pt x="108" y="277"/>
                    <a:pt x="108" y="277"/>
                    <a:pt x="108" y="277"/>
                  </a:cubicBezTo>
                  <a:cubicBezTo>
                    <a:pt x="108" y="277"/>
                    <a:pt x="108" y="277"/>
                    <a:pt x="108" y="277"/>
                  </a:cubicBezTo>
                  <a:cubicBezTo>
                    <a:pt x="109" y="277"/>
                    <a:pt x="109" y="277"/>
                    <a:pt x="109" y="277"/>
                  </a:cubicBezTo>
                  <a:cubicBezTo>
                    <a:pt x="109" y="277"/>
                    <a:pt x="109" y="277"/>
                    <a:pt x="109" y="277"/>
                  </a:cubicBezTo>
                  <a:cubicBezTo>
                    <a:pt x="109" y="277"/>
                    <a:pt x="109" y="277"/>
                    <a:pt x="109" y="277"/>
                  </a:cubicBezTo>
                  <a:cubicBezTo>
                    <a:pt x="109" y="277"/>
                    <a:pt x="109" y="277"/>
                    <a:pt x="109" y="277"/>
                  </a:cubicBezTo>
                  <a:cubicBezTo>
                    <a:pt x="110" y="278"/>
                    <a:pt x="110" y="278"/>
                    <a:pt x="110" y="278"/>
                  </a:cubicBezTo>
                  <a:cubicBezTo>
                    <a:pt x="110" y="278"/>
                    <a:pt x="110" y="278"/>
                    <a:pt x="110" y="278"/>
                  </a:cubicBezTo>
                  <a:cubicBezTo>
                    <a:pt x="110" y="278"/>
                    <a:pt x="110" y="278"/>
                    <a:pt x="110" y="278"/>
                  </a:cubicBezTo>
                  <a:cubicBezTo>
                    <a:pt x="109" y="279"/>
                    <a:pt x="109" y="279"/>
                    <a:pt x="109" y="279"/>
                  </a:cubicBezTo>
                  <a:cubicBezTo>
                    <a:pt x="109" y="279"/>
                    <a:pt x="109" y="279"/>
                    <a:pt x="109" y="279"/>
                  </a:cubicBezTo>
                  <a:cubicBezTo>
                    <a:pt x="108" y="279"/>
                    <a:pt x="108" y="279"/>
                    <a:pt x="108" y="279"/>
                  </a:cubicBezTo>
                  <a:cubicBezTo>
                    <a:pt x="108" y="279"/>
                    <a:pt x="108" y="279"/>
                    <a:pt x="108" y="279"/>
                  </a:cubicBezTo>
                  <a:cubicBezTo>
                    <a:pt x="108" y="280"/>
                    <a:pt x="108" y="280"/>
                    <a:pt x="108" y="280"/>
                  </a:cubicBezTo>
                  <a:cubicBezTo>
                    <a:pt x="108" y="280"/>
                    <a:pt x="108" y="280"/>
                    <a:pt x="108" y="280"/>
                  </a:cubicBezTo>
                  <a:cubicBezTo>
                    <a:pt x="108" y="280"/>
                    <a:pt x="108" y="280"/>
                    <a:pt x="108" y="280"/>
                  </a:cubicBezTo>
                  <a:cubicBezTo>
                    <a:pt x="108" y="280"/>
                    <a:pt x="108" y="280"/>
                    <a:pt x="108" y="280"/>
                  </a:cubicBezTo>
                  <a:cubicBezTo>
                    <a:pt x="108" y="280"/>
                    <a:pt x="108" y="280"/>
                    <a:pt x="108" y="280"/>
                  </a:cubicBezTo>
                  <a:cubicBezTo>
                    <a:pt x="108" y="280"/>
                    <a:pt x="108" y="280"/>
                    <a:pt x="108" y="280"/>
                  </a:cubicBezTo>
                  <a:cubicBezTo>
                    <a:pt x="108" y="280"/>
                    <a:pt x="108" y="280"/>
                    <a:pt x="108" y="280"/>
                  </a:cubicBezTo>
                  <a:cubicBezTo>
                    <a:pt x="108" y="280"/>
                    <a:pt x="108" y="280"/>
                    <a:pt x="108" y="280"/>
                  </a:cubicBezTo>
                  <a:cubicBezTo>
                    <a:pt x="108" y="281"/>
                    <a:pt x="108" y="281"/>
                    <a:pt x="108" y="281"/>
                  </a:cubicBezTo>
                  <a:cubicBezTo>
                    <a:pt x="108" y="281"/>
                    <a:pt x="108" y="281"/>
                    <a:pt x="108" y="281"/>
                  </a:cubicBezTo>
                  <a:cubicBezTo>
                    <a:pt x="108" y="281"/>
                    <a:pt x="108" y="281"/>
                    <a:pt x="108" y="281"/>
                  </a:cubicBezTo>
                  <a:cubicBezTo>
                    <a:pt x="108" y="281"/>
                    <a:pt x="108" y="281"/>
                    <a:pt x="108" y="281"/>
                  </a:cubicBezTo>
                  <a:cubicBezTo>
                    <a:pt x="108" y="281"/>
                    <a:pt x="108" y="281"/>
                    <a:pt x="108" y="281"/>
                  </a:cubicBezTo>
                  <a:cubicBezTo>
                    <a:pt x="108" y="281"/>
                    <a:pt x="108" y="281"/>
                    <a:pt x="108" y="281"/>
                  </a:cubicBezTo>
                  <a:cubicBezTo>
                    <a:pt x="109" y="281"/>
                    <a:pt x="109" y="281"/>
                    <a:pt x="109" y="281"/>
                  </a:cubicBezTo>
                  <a:cubicBezTo>
                    <a:pt x="109" y="281"/>
                    <a:pt x="109" y="281"/>
                    <a:pt x="109" y="281"/>
                  </a:cubicBezTo>
                  <a:cubicBezTo>
                    <a:pt x="109" y="281"/>
                    <a:pt x="109" y="281"/>
                    <a:pt x="109" y="281"/>
                  </a:cubicBezTo>
                  <a:cubicBezTo>
                    <a:pt x="109" y="281"/>
                    <a:pt x="109" y="281"/>
                    <a:pt x="109" y="281"/>
                  </a:cubicBezTo>
                  <a:cubicBezTo>
                    <a:pt x="109" y="281"/>
                    <a:pt x="109" y="281"/>
                    <a:pt x="109" y="281"/>
                  </a:cubicBezTo>
                  <a:cubicBezTo>
                    <a:pt x="109" y="281"/>
                    <a:pt x="108" y="281"/>
                    <a:pt x="108" y="281"/>
                  </a:cubicBezTo>
                  <a:cubicBezTo>
                    <a:pt x="108" y="282"/>
                    <a:pt x="108" y="282"/>
                    <a:pt x="108" y="282"/>
                  </a:cubicBezTo>
                  <a:cubicBezTo>
                    <a:pt x="108" y="282"/>
                    <a:pt x="108" y="282"/>
                    <a:pt x="108" y="282"/>
                  </a:cubicBezTo>
                  <a:cubicBezTo>
                    <a:pt x="108" y="282"/>
                    <a:pt x="108" y="282"/>
                    <a:pt x="107" y="282"/>
                  </a:cubicBezTo>
                  <a:cubicBezTo>
                    <a:pt x="107" y="282"/>
                    <a:pt x="107" y="282"/>
                    <a:pt x="107" y="282"/>
                  </a:cubicBezTo>
                  <a:cubicBezTo>
                    <a:pt x="107" y="282"/>
                    <a:pt x="107" y="282"/>
                    <a:pt x="107" y="282"/>
                  </a:cubicBezTo>
                  <a:cubicBezTo>
                    <a:pt x="107" y="282"/>
                    <a:pt x="107" y="282"/>
                    <a:pt x="107" y="282"/>
                  </a:cubicBezTo>
                  <a:cubicBezTo>
                    <a:pt x="107" y="282"/>
                    <a:pt x="107" y="282"/>
                    <a:pt x="107" y="282"/>
                  </a:cubicBezTo>
                  <a:cubicBezTo>
                    <a:pt x="107" y="282"/>
                    <a:pt x="107" y="282"/>
                    <a:pt x="107" y="282"/>
                  </a:cubicBezTo>
                  <a:cubicBezTo>
                    <a:pt x="107" y="282"/>
                    <a:pt x="107" y="282"/>
                    <a:pt x="107" y="282"/>
                  </a:cubicBezTo>
                  <a:cubicBezTo>
                    <a:pt x="107" y="282"/>
                    <a:pt x="107" y="282"/>
                    <a:pt x="107" y="282"/>
                  </a:cubicBezTo>
                  <a:cubicBezTo>
                    <a:pt x="107" y="282"/>
                    <a:pt x="107" y="282"/>
                    <a:pt x="107" y="282"/>
                  </a:cubicBezTo>
                  <a:cubicBezTo>
                    <a:pt x="108" y="282"/>
                    <a:pt x="108" y="282"/>
                    <a:pt x="108" y="282"/>
                  </a:cubicBezTo>
                  <a:cubicBezTo>
                    <a:pt x="107" y="282"/>
                    <a:pt x="107" y="282"/>
                    <a:pt x="107" y="282"/>
                  </a:cubicBezTo>
                  <a:cubicBezTo>
                    <a:pt x="106" y="282"/>
                    <a:pt x="106" y="282"/>
                    <a:pt x="106" y="282"/>
                  </a:cubicBezTo>
                  <a:cubicBezTo>
                    <a:pt x="106" y="282"/>
                    <a:pt x="106" y="282"/>
                    <a:pt x="106" y="282"/>
                  </a:cubicBezTo>
                  <a:cubicBezTo>
                    <a:pt x="106" y="282"/>
                    <a:pt x="106" y="282"/>
                    <a:pt x="106" y="282"/>
                  </a:cubicBezTo>
                  <a:cubicBezTo>
                    <a:pt x="106" y="282"/>
                    <a:pt x="106" y="282"/>
                    <a:pt x="106" y="282"/>
                  </a:cubicBezTo>
                  <a:cubicBezTo>
                    <a:pt x="107" y="282"/>
                    <a:pt x="107" y="282"/>
                    <a:pt x="107" y="282"/>
                  </a:cubicBezTo>
                  <a:cubicBezTo>
                    <a:pt x="107" y="282"/>
                    <a:pt x="107" y="282"/>
                    <a:pt x="107" y="282"/>
                  </a:cubicBezTo>
                  <a:cubicBezTo>
                    <a:pt x="107" y="282"/>
                    <a:pt x="107" y="282"/>
                    <a:pt x="107" y="282"/>
                  </a:cubicBezTo>
                  <a:cubicBezTo>
                    <a:pt x="107" y="282"/>
                    <a:pt x="107" y="282"/>
                    <a:pt x="107" y="282"/>
                  </a:cubicBezTo>
                  <a:cubicBezTo>
                    <a:pt x="106" y="282"/>
                    <a:pt x="106" y="282"/>
                    <a:pt x="106" y="282"/>
                  </a:cubicBezTo>
                  <a:cubicBezTo>
                    <a:pt x="106" y="282"/>
                    <a:pt x="106" y="282"/>
                    <a:pt x="106" y="282"/>
                  </a:cubicBezTo>
                  <a:cubicBezTo>
                    <a:pt x="106" y="282"/>
                    <a:pt x="106" y="282"/>
                    <a:pt x="106" y="282"/>
                  </a:cubicBezTo>
                  <a:cubicBezTo>
                    <a:pt x="106" y="282"/>
                    <a:pt x="106" y="282"/>
                    <a:pt x="106" y="282"/>
                  </a:cubicBezTo>
                  <a:cubicBezTo>
                    <a:pt x="105" y="282"/>
                    <a:pt x="105" y="282"/>
                    <a:pt x="105" y="282"/>
                  </a:cubicBezTo>
                  <a:cubicBezTo>
                    <a:pt x="105" y="282"/>
                    <a:pt x="105" y="282"/>
                    <a:pt x="105" y="282"/>
                  </a:cubicBezTo>
                  <a:cubicBezTo>
                    <a:pt x="105" y="282"/>
                    <a:pt x="105" y="282"/>
                    <a:pt x="105" y="282"/>
                  </a:cubicBezTo>
                  <a:cubicBezTo>
                    <a:pt x="105" y="282"/>
                    <a:pt x="105" y="282"/>
                    <a:pt x="105" y="282"/>
                  </a:cubicBezTo>
                  <a:cubicBezTo>
                    <a:pt x="106" y="282"/>
                    <a:pt x="106" y="282"/>
                    <a:pt x="106" y="282"/>
                  </a:cubicBezTo>
                  <a:cubicBezTo>
                    <a:pt x="106" y="282"/>
                    <a:pt x="106" y="282"/>
                    <a:pt x="106" y="282"/>
                  </a:cubicBezTo>
                  <a:cubicBezTo>
                    <a:pt x="105" y="282"/>
                    <a:pt x="105" y="282"/>
                    <a:pt x="105" y="282"/>
                  </a:cubicBezTo>
                  <a:cubicBezTo>
                    <a:pt x="105" y="282"/>
                    <a:pt x="105" y="282"/>
                    <a:pt x="105" y="282"/>
                  </a:cubicBezTo>
                  <a:cubicBezTo>
                    <a:pt x="105" y="282"/>
                    <a:pt x="105" y="282"/>
                    <a:pt x="105" y="282"/>
                  </a:cubicBezTo>
                  <a:cubicBezTo>
                    <a:pt x="105" y="282"/>
                    <a:pt x="105" y="282"/>
                    <a:pt x="105" y="282"/>
                  </a:cubicBezTo>
                  <a:cubicBezTo>
                    <a:pt x="105" y="282"/>
                    <a:pt x="105" y="282"/>
                    <a:pt x="105" y="282"/>
                  </a:cubicBezTo>
                  <a:cubicBezTo>
                    <a:pt x="105" y="281"/>
                    <a:pt x="105" y="281"/>
                    <a:pt x="105" y="281"/>
                  </a:cubicBezTo>
                  <a:cubicBezTo>
                    <a:pt x="105" y="281"/>
                    <a:pt x="105" y="281"/>
                    <a:pt x="105" y="281"/>
                  </a:cubicBezTo>
                  <a:cubicBezTo>
                    <a:pt x="104" y="281"/>
                    <a:pt x="104" y="281"/>
                    <a:pt x="104" y="281"/>
                  </a:cubicBezTo>
                  <a:cubicBezTo>
                    <a:pt x="104" y="281"/>
                    <a:pt x="104" y="281"/>
                    <a:pt x="104" y="281"/>
                  </a:cubicBezTo>
                  <a:cubicBezTo>
                    <a:pt x="104" y="281"/>
                    <a:pt x="104" y="281"/>
                    <a:pt x="104" y="281"/>
                  </a:cubicBezTo>
                  <a:cubicBezTo>
                    <a:pt x="104" y="281"/>
                    <a:pt x="104" y="281"/>
                    <a:pt x="104" y="281"/>
                  </a:cubicBezTo>
                  <a:cubicBezTo>
                    <a:pt x="104" y="281"/>
                    <a:pt x="104" y="281"/>
                    <a:pt x="104" y="281"/>
                  </a:cubicBezTo>
                  <a:cubicBezTo>
                    <a:pt x="104" y="281"/>
                    <a:pt x="104" y="281"/>
                    <a:pt x="104" y="281"/>
                  </a:cubicBezTo>
                  <a:cubicBezTo>
                    <a:pt x="103" y="281"/>
                    <a:pt x="103" y="281"/>
                    <a:pt x="103" y="281"/>
                  </a:cubicBezTo>
                  <a:cubicBezTo>
                    <a:pt x="103" y="281"/>
                    <a:pt x="103" y="281"/>
                    <a:pt x="103" y="281"/>
                  </a:cubicBezTo>
                  <a:cubicBezTo>
                    <a:pt x="103" y="281"/>
                    <a:pt x="103" y="281"/>
                    <a:pt x="103" y="281"/>
                  </a:cubicBezTo>
                  <a:cubicBezTo>
                    <a:pt x="103" y="281"/>
                    <a:pt x="103" y="281"/>
                    <a:pt x="103" y="281"/>
                  </a:cubicBezTo>
                  <a:cubicBezTo>
                    <a:pt x="103" y="281"/>
                    <a:pt x="103" y="281"/>
                    <a:pt x="103" y="281"/>
                  </a:cubicBezTo>
                  <a:cubicBezTo>
                    <a:pt x="103" y="281"/>
                    <a:pt x="103" y="281"/>
                    <a:pt x="103" y="281"/>
                  </a:cubicBezTo>
                  <a:cubicBezTo>
                    <a:pt x="102" y="281"/>
                    <a:pt x="102" y="281"/>
                    <a:pt x="102" y="281"/>
                  </a:cubicBezTo>
                  <a:cubicBezTo>
                    <a:pt x="102" y="281"/>
                    <a:pt x="102" y="281"/>
                    <a:pt x="102" y="281"/>
                  </a:cubicBezTo>
                  <a:cubicBezTo>
                    <a:pt x="102" y="280"/>
                    <a:pt x="102" y="280"/>
                    <a:pt x="102" y="280"/>
                  </a:cubicBezTo>
                  <a:cubicBezTo>
                    <a:pt x="102" y="280"/>
                    <a:pt x="102" y="280"/>
                    <a:pt x="102" y="280"/>
                  </a:cubicBezTo>
                  <a:cubicBezTo>
                    <a:pt x="102" y="280"/>
                    <a:pt x="102" y="280"/>
                    <a:pt x="102" y="280"/>
                  </a:cubicBezTo>
                  <a:cubicBezTo>
                    <a:pt x="102" y="280"/>
                    <a:pt x="102" y="280"/>
                    <a:pt x="102" y="280"/>
                  </a:cubicBezTo>
                  <a:cubicBezTo>
                    <a:pt x="102" y="280"/>
                    <a:pt x="102" y="280"/>
                    <a:pt x="102" y="280"/>
                  </a:cubicBezTo>
                  <a:cubicBezTo>
                    <a:pt x="102" y="280"/>
                    <a:pt x="102" y="280"/>
                    <a:pt x="102" y="280"/>
                  </a:cubicBezTo>
                  <a:cubicBezTo>
                    <a:pt x="102" y="280"/>
                    <a:pt x="102" y="280"/>
                    <a:pt x="102" y="280"/>
                  </a:cubicBezTo>
                  <a:cubicBezTo>
                    <a:pt x="101" y="280"/>
                    <a:pt x="101" y="280"/>
                    <a:pt x="101" y="280"/>
                  </a:cubicBezTo>
                  <a:cubicBezTo>
                    <a:pt x="101" y="280"/>
                    <a:pt x="101" y="280"/>
                    <a:pt x="101" y="280"/>
                  </a:cubicBezTo>
                  <a:cubicBezTo>
                    <a:pt x="101" y="279"/>
                    <a:pt x="101" y="279"/>
                    <a:pt x="101" y="279"/>
                  </a:cubicBezTo>
                  <a:cubicBezTo>
                    <a:pt x="101" y="279"/>
                    <a:pt x="101" y="279"/>
                    <a:pt x="101" y="279"/>
                  </a:cubicBezTo>
                  <a:cubicBezTo>
                    <a:pt x="101" y="279"/>
                    <a:pt x="101" y="279"/>
                    <a:pt x="101" y="279"/>
                  </a:cubicBezTo>
                  <a:cubicBezTo>
                    <a:pt x="100" y="279"/>
                    <a:pt x="100" y="279"/>
                    <a:pt x="100" y="279"/>
                  </a:cubicBezTo>
                  <a:cubicBezTo>
                    <a:pt x="100" y="279"/>
                    <a:pt x="100" y="279"/>
                    <a:pt x="100" y="279"/>
                  </a:cubicBezTo>
                  <a:cubicBezTo>
                    <a:pt x="100" y="279"/>
                    <a:pt x="100" y="279"/>
                    <a:pt x="100" y="279"/>
                  </a:cubicBezTo>
                  <a:cubicBezTo>
                    <a:pt x="100" y="279"/>
                    <a:pt x="100" y="279"/>
                    <a:pt x="100" y="279"/>
                  </a:cubicBezTo>
                  <a:cubicBezTo>
                    <a:pt x="100" y="279"/>
                    <a:pt x="100" y="279"/>
                    <a:pt x="100" y="279"/>
                  </a:cubicBezTo>
                  <a:cubicBezTo>
                    <a:pt x="100" y="279"/>
                    <a:pt x="100" y="279"/>
                    <a:pt x="100" y="279"/>
                  </a:cubicBezTo>
                  <a:cubicBezTo>
                    <a:pt x="100" y="278"/>
                    <a:pt x="100" y="278"/>
                    <a:pt x="100" y="278"/>
                  </a:cubicBezTo>
                  <a:cubicBezTo>
                    <a:pt x="100" y="278"/>
                    <a:pt x="100" y="278"/>
                    <a:pt x="100" y="278"/>
                  </a:cubicBezTo>
                  <a:cubicBezTo>
                    <a:pt x="100" y="278"/>
                    <a:pt x="100" y="278"/>
                    <a:pt x="100" y="278"/>
                  </a:cubicBezTo>
                  <a:cubicBezTo>
                    <a:pt x="99" y="278"/>
                    <a:pt x="99" y="278"/>
                    <a:pt x="99" y="278"/>
                  </a:cubicBezTo>
                  <a:cubicBezTo>
                    <a:pt x="99" y="278"/>
                    <a:pt x="99" y="278"/>
                    <a:pt x="99" y="278"/>
                  </a:cubicBezTo>
                  <a:cubicBezTo>
                    <a:pt x="99" y="278"/>
                    <a:pt x="99" y="278"/>
                    <a:pt x="99" y="278"/>
                  </a:cubicBezTo>
                  <a:cubicBezTo>
                    <a:pt x="100" y="278"/>
                    <a:pt x="100" y="278"/>
                    <a:pt x="100" y="278"/>
                  </a:cubicBezTo>
                  <a:cubicBezTo>
                    <a:pt x="100" y="278"/>
                    <a:pt x="100" y="278"/>
                    <a:pt x="100" y="278"/>
                  </a:cubicBezTo>
                  <a:cubicBezTo>
                    <a:pt x="100" y="278"/>
                    <a:pt x="100" y="278"/>
                    <a:pt x="100" y="278"/>
                  </a:cubicBezTo>
                  <a:cubicBezTo>
                    <a:pt x="100" y="278"/>
                    <a:pt x="100" y="278"/>
                    <a:pt x="100" y="278"/>
                  </a:cubicBezTo>
                  <a:cubicBezTo>
                    <a:pt x="99" y="278"/>
                    <a:pt x="99" y="278"/>
                    <a:pt x="99" y="278"/>
                  </a:cubicBezTo>
                  <a:cubicBezTo>
                    <a:pt x="99" y="278"/>
                    <a:pt x="99" y="278"/>
                    <a:pt x="99" y="278"/>
                  </a:cubicBezTo>
                  <a:cubicBezTo>
                    <a:pt x="99" y="278"/>
                    <a:pt x="99" y="278"/>
                    <a:pt x="99" y="278"/>
                  </a:cubicBezTo>
                  <a:cubicBezTo>
                    <a:pt x="99" y="278"/>
                    <a:pt x="99" y="278"/>
                    <a:pt x="99" y="278"/>
                  </a:cubicBezTo>
                  <a:cubicBezTo>
                    <a:pt x="99" y="277"/>
                    <a:pt x="99" y="277"/>
                    <a:pt x="99" y="277"/>
                  </a:cubicBezTo>
                  <a:cubicBezTo>
                    <a:pt x="99" y="277"/>
                    <a:pt x="99" y="277"/>
                    <a:pt x="99" y="277"/>
                  </a:cubicBezTo>
                  <a:cubicBezTo>
                    <a:pt x="99" y="277"/>
                    <a:pt x="99" y="277"/>
                    <a:pt x="99" y="277"/>
                  </a:cubicBezTo>
                  <a:cubicBezTo>
                    <a:pt x="99" y="277"/>
                    <a:pt x="99" y="277"/>
                    <a:pt x="99" y="277"/>
                  </a:cubicBezTo>
                  <a:cubicBezTo>
                    <a:pt x="99" y="277"/>
                    <a:pt x="99" y="277"/>
                    <a:pt x="99" y="277"/>
                  </a:cubicBezTo>
                  <a:cubicBezTo>
                    <a:pt x="98" y="277"/>
                    <a:pt x="98" y="277"/>
                    <a:pt x="98" y="277"/>
                  </a:cubicBezTo>
                  <a:cubicBezTo>
                    <a:pt x="98" y="277"/>
                    <a:pt x="98" y="277"/>
                    <a:pt x="98" y="277"/>
                  </a:cubicBezTo>
                  <a:cubicBezTo>
                    <a:pt x="97" y="277"/>
                    <a:pt x="97" y="277"/>
                    <a:pt x="97" y="277"/>
                  </a:cubicBezTo>
                  <a:cubicBezTo>
                    <a:pt x="97" y="277"/>
                    <a:pt x="97" y="277"/>
                    <a:pt x="97" y="277"/>
                  </a:cubicBezTo>
                  <a:cubicBezTo>
                    <a:pt x="97" y="277"/>
                    <a:pt x="97" y="277"/>
                    <a:pt x="97" y="277"/>
                  </a:cubicBezTo>
                  <a:cubicBezTo>
                    <a:pt x="97" y="277"/>
                    <a:pt x="97" y="277"/>
                    <a:pt x="97" y="277"/>
                  </a:cubicBezTo>
                  <a:cubicBezTo>
                    <a:pt x="96" y="277"/>
                    <a:pt x="96" y="277"/>
                    <a:pt x="96" y="277"/>
                  </a:cubicBezTo>
                  <a:cubicBezTo>
                    <a:pt x="96" y="277"/>
                    <a:pt x="96" y="277"/>
                    <a:pt x="96" y="277"/>
                  </a:cubicBezTo>
                  <a:cubicBezTo>
                    <a:pt x="97" y="276"/>
                    <a:pt x="97" y="276"/>
                    <a:pt x="97" y="276"/>
                  </a:cubicBezTo>
                  <a:cubicBezTo>
                    <a:pt x="97" y="276"/>
                    <a:pt x="97" y="276"/>
                    <a:pt x="97" y="276"/>
                  </a:cubicBezTo>
                  <a:cubicBezTo>
                    <a:pt x="97" y="276"/>
                    <a:pt x="97" y="276"/>
                    <a:pt x="97" y="276"/>
                  </a:cubicBezTo>
                  <a:cubicBezTo>
                    <a:pt x="98" y="276"/>
                    <a:pt x="98" y="276"/>
                    <a:pt x="98" y="276"/>
                  </a:cubicBezTo>
                  <a:cubicBezTo>
                    <a:pt x="98" y="276"/>
                    <a:pt x="98" y="276"/>
                    <a:pt x="98" y="276"/>
                  </a:cubicBezTo>
                  <a:cubicBezTo>
                    <a:pt x="98" y="276"/>
                    <a:pt x="98" y="276"/>
                    <a:pt x="98" y="276"/>
                  </a:cubicBezTo>
                  <a:cubicBezTo>
                    <a:pt x="98" y="276"/>
                    <a:pt x="98" y="276"/>
                    <a:pt x="98" y="276"/>
                  </a:cubicBezTo>
                  <a:cubicBezTo>
                    <a:pt x="98" y="276"/>
                    <a:pt x="98" y="276"/>
                    <a:pt x="98" y="276"/>
                  </a:cubicBezTo>
                  <a:cubicBezTo>
                    <a:pt x="98" y="276"/>
                    <a:pt x="98" y="276"/>
                    <a:pt x="98" y="276"/>
                  </a:cubicBezTo>
                  <a:cubicBezTo>
                    <a:pt x="98" y="276"/>
                    <a:pt x="98" y="276"/>
                    <a:pt x="98" y="276"/>
                  </a:cubicBezTo>
                  <a:cubicBezTo>
                    <a:pt x="98" y="276"/>
                    <a:pt x="98" y="276"/>
                    <a:pt x="98" y="276"/>
                  </a:cubicBezTo>
                  <a:cubicBezTo>
                    <a:pt x="98" y="276"/>
                    <a:pt x="98" y="276"/>
                    <a:pt x="98" y="276"/>
                  </a:cubicBezTo>
                  <a:cubicBezTo>
                    <a:pt x="99" y="275"/>
                    <a:pt x="99" y="275"/>
                    <a:pt x="99" y="275"/>
                  </a:cubicBezTo>
                  <a:cubicBezTo>
                    <a:pt x="98" y="275"/>
                    <a:pt x="98" y="275"/>
                    <a:pt x="98" y="275"/>
                  </a:cubicBezTo>
                  <a:cubicBezTo>
                    <a:pt x="98" y="275"/>
                    <a:pt x="98" y="275"/>
                    <a:pt x="98" y="275"/>
                  </a:cubicBezTo>
                  <a:cubicBezTo>
                    <a:pt x="98" y="275"/>
                    <a:pt x="98" y="275"/>
                    <a:pt x="98" y="275"/>
                  </a:cubicBezTo>
                  <a:cubicBezTo>
                    <a:pt x="98" y="275"/>
                    <a:pt x="98" y="275"/>
                    <a:pt x="98" y="275"/>
                  </a:cubicBezTo>
                  <a:cubicBezTo>
                    <a:pt x="98" y="275"/>
                    <a:pt x="98" y="275"/>
                    <a:pt x="98" y="275"/>
                  </a:cubicBezTo>
                  <a:cubicBezTo>
                    <a:pt x="98" y="275"/>
                    <a:pt x="98" y="275"/>
                    <a:pt x="98" y="275"/>
                  </a:cubicBezTo>
                  <a:cubicBezTo>
                    <a:pt x="98" y="275"/>
                    <a:pt x="98" y="275"/>
                    <a:pt x="98" y="275"/>
                  </a:cubicBezTo>
                  <a:cubicBezTo>
                    <a:pt x="98" y="274"/>
                    <a:pt x="98" y="274"/>
                    <a:pt x="98" y="274"/>
                  </a:cubicBezTo>
                  <a:cubicBezTo>
                    <a:pt x="97" y="274"/>
                    <a:pt x="97" y="274"/>
                    <a:pt x="97" y="274"/>
                  </a:cubicBezTo>
                  <a:cubicBezTo>
                    <a:pt x="97" y="274"/>
                    <a:pt x="97" y="274"/>
                    <a:pt x="97" y="274"/>
                  </a:cubicBezTo>
                  <a:cubicBezTo>
                    <a:pt x="97" y="274"/>
                    <a:pt x="97" y="274"/>
                    <a:pt x="97" y="274"/>
                  </a:cubicBezTo>
                  <a:cubicBezTo>
                    <a:pt x="97" y="273"/>
                    <a:pt x="97" y="273"/>
                    <a:pt x="97" y="273"/>
                  </a:cubicBezTo>
                  <a:cubicBezTo>
                    <a:pt x="97" y="273"/>
                    <a:pt x="97" y="273"/>
                    <a:pt x="97" y="273"/>
                  </a:cubicBezTo>
                  <a:cubicBezTo>
                    <a:pt x="97" y="273"/>
                    <a:pt x="97" y="273"/>
                    <a:pt x="97" y="273"/>
                  </a:cubicBezTo>
                  <a:cubicBezTo>
                    <a:pt x="97" y="273"/>
                    <a:pt x="97" y="273"/>
                    <a:pt x="97" y="273"/>
                  </a:cubicBezTo>
                  <a:cubicBezTo>
                    <a:pt x="97" y="272"/>
                    <a:pt x="97" y="272"/>
                    <a:pt x="97" y="272"/>
                  </a:cubicBezTo>
                  <a:cubicBezTo>
                    <a:pt x="97" y="272"/>
                    <a:pt x="97" y="272"/>
                    <a:pt x="97" y="272"/>
                  </a:cubicBezTo>
                  <a:cubicBezTo>
                    <a:pt x="97" y="272"/>
                    <a:pt x="97" y="272"/>
                    <a:pt x="97" y="272"/>
                  </a:cubicBezTo>
                  <a:cubicBezTo>
                    <a:pt x="97" y="272"/>
                    <a:pt x="97" y="272"/>
                    <a:pt x="97" y="272"/>
                  </a:cubicBezTo>
                  <a:cubicBezTo>
                    <a:pt x="96" y="272"/>
                    <a:pt x="96" y="272"/>
                    <a:pt x="96" y="272"/>
                  </a:cubicBezTo>
                  <a:cubicBezTo>
                    <a:pt x="96" y="272"/>
                    <a:pt x="96" y="272"/>
                    <a:pt x="96" y="272"/>
                  </a:cubicBezTo>
                  <a:cubicBezTo>
                    <a:pt x="96" y="271"/>
                    <a:pt x="96" y="271"/>
                    <a:pt x="96" y="271"/>
                  </a:cubicBezTo>
                  <a:cubicBezTo>
                    <a:pt x="96" y="271"/>
                    <a:pt x="96" y="271"/>
                    <a:pt x="96" y="271"/>
                  </a:cubicBezTo>
                  <a:cubicBezTo>
                    <a:pt x="96" y="271"/>
                    <a:pt x="96" y="271"/>
                    <a:pt x="96" y="271"/>
                  </a:cubicBezTo>
                  <a:cubicBezTo>
                    <a:pt x="96" y="271"/>
                    <a:pt x="96" y="271"/>
                    <a:pt x="96" y="271"/>
                  </a:cubicBezTo>
                  <a:cubicBezTo>
                    <a:pt x="95" y="271"/>
                    <a:pt x="95" y="271"/>
                    <a:pt x="95" y="271"/>
                  </a:cubicBezTo>
                  <a:cubicBezTo>
                    <a:pt x="95" y="271"/>
                    <a:pt x="95" y="271"/>
                    <a:pt x="95" y="271"/>
                  </a:cubicBezTo>
                  <a:cubicBezTo>
                    <a:pt x="95" y="271"/>
                    <a:pt x="95" y="271"/>
                    <a:pt x="95" y="271"/>
                  </a:cubicBezTo>
                  <a:cubicBezTo>
                    <a:pt x="94" y="271"/>
                    <a:pt x="94" y="271"/>
                    <a:pt x="94" y="271"/>
                  </a:cubicBezTo>
                  <a:cubicBezTo>
                    <a:pt x="94" y="271"/>
                    <a:pt x="94" y="271"/>
                    <a:pt x="94" y="271"/>
                  </a:cubicBezTo>
                  <a:cubicBezTo>
                    <a:pt x="93" y="270"/>
                    <a:pt x="93" y="270"/>
                    <a:pt x="93" y="270"/>
                  </a:cubicBezTo>
                  <a:cubicBezTo>
                    <a:pt x="93" y="270"/>
                    <a:pt x="93" y="270"/>
                    <a:pt x="93" y="270"/>
                  </a:cubicBezTo>
                  <a:cubicBezTo>
                    <a:pt x="93" y="270"/>
                    <a:pt x="93" y="270"/>
                    <a:pt x="93" y="270"/>
                  </a:cubicBezTo>
                  <a:cubicBezTo>
                    <a:pt x="93" y="269"/>
                    <a:pt x="93" y="269"/>
                    <a:pt x="93" y="269"/>
                  </a:cubicBezTo>
                  <a:cubicBezTo>
                    <a:pt x="93" y="269"/>
                    <a:pt x="93" y="269"/>
                    <a:pt x="93" y="269"/>
                  </a:cubicBezTo>
                  <a:cubicBezTo>
                    <a:pt x="93" y="269"/>
                    <a:pt x="93" y="269"/>
                    <a:pt x="93" y="269"/>
                  </a:cubicBezTo>
                  <a:cubicBezTo>
                    <a:pt x="93" y="269"/>
                    <a:pt x="93" y="269"/>
                    <a:pt x="93" y="269"/>
                  </a:cubicBezTo>
                  <a:cubicBezTo>
                    <a:pt x="93" y="269"/>
                    <a:pt x="93" y="268"/>
                    <a:pt x="93" y="268"/>
                  </a:cubicBezTo>
                  <a:cubicBezTo>
                    <a:pt x="93" y="268"/>
                    <a:pt x="93" y="268"/>
                    <a:pt x="93" y="268"/>
                  </a:cubicBezTo>
                  <a:cubicBezTo>
                    <a:pt x="93" y="268"/>
                    <a:pt x="93" y="268"/>
                    <a:pt x="93" y="268"/>
                  </a:cubicBezTo>
                  <a:cubicBezTo>
                    <a:pt x="93" y="268"/>
                    <a:pt x="93" y="268"/>
                    <a:pt x="93" y="268"/>
                  </a:cubicBezTo>
                  <a:cubicBezTo>
                    <a:pt x="92" y="268"/>
                    <a:pt x="92" y="268"/>
                    <a:pt x="92" y="268"/>
                  </a:cubicBezTo>
                  <a:cubicBezTo>
                    <a:pt x="92" y="267"/>
                    <a:pt x="92" y="267"/>
                    <a:pt x="92" y="267"/>
                  </a:cubicBezTo>
                  <a:cubicBezTo>
                    <a:pt x="92" y="267"/>
                    <a:pt x="92" y="267"/>
                    <a:pt x="92" y="267"/>
                  </a:cubicBezTo>
                  <a:cubicBezTo>
                    <a:pt x="91" y="266"/>
                    <a:pt x="91" y="266"/>
                    <a:pt x="91" y="266"/>
                  </a:cubicBezTo>
                  <a:cubicBezTo>
                    <a:pt x="91" y="266"/>
                    <a:pt x="91" y="266"/>
                    <a:pt x="91" y="266"/>
                  </a:cubicBezTo>
                  <a:cubicBezTo>
                    <a:pt x="91" y="266"/>
                    <a:pt x="91" y="266"/>
                    <a:pt x="91" y="266"/>
                  </a:cubicBezTo>
                  <a:cubicBezTo>
                    <a:pt x="91" y="265"/>
                    <a:pt x="91" y="265"/>
                    <a:pt x="91" y="265"/>
                  </a:cubicBezTo>
                  <a:cubicBezTo>
                    <a:pt x="91" y="265"/>
                    <a:pt x="91" y="265"/>
                    <a:pt x="91" y="265"/>
                  </a:cubicBezTo>
                  <a:cubicBezTo>
                    <a:pt x="91" y="265"/>
                    <a:pt x="91" y="265"/>
                    <a:pt x="91" y="265"/>
                  </a:cubicBezTo>
                  <a:cubicBezTo>
                    <a:pt x="91" y="265"/>
                    <a:pt x="91" y="265"/>
                    <a:pt x="91" y="265"/>
                  </a:cubicBezTo>
                  <a:cubicBezTo>
                    <a:pt x="91" y="265"/>
                    <a:pt x="91" y="265"/>
                    <a:pt x="91" y="265"/>
                  </a:cubicBezTo>
                  <a:cubicBezTo>
                    <a:pt x="91" y="265"/>
                    <a:pt x="91" y="264"/>
                    <a:pt x="91" y="264"/>
                  </a:cubicBezTo>
                  <a:cubicBezTo>
                    <a:pt x="91" y="264"/>
                    <a:pt x="91" y="264"/>
                    <a:pt x="91" y="264"/>
                  </a:cubicBezTo>
                  <a:cubicBezTo>
                    <a:pt x="91" y="264"/>
                    <a:pt x="91" y="264"/>
                    <a:pt x="91" y="264"/>
                  </a:cubicBezTo>
                  <a:cubicBezTo>
                    <a:pt x="91" y="264"/>
                    <a:pt x="91" y="264"/>
                    <a:pt x="91" y="263"/>
                  </a:cubicBezTo>
                  <a:cubicBezTo>
                    <a:pt x="91" y="263"/>
                    <a:pt x="91" y="263"/>
                    <a:pt x="91" y="263"/>
                  </a:cubicBezTo>
                  <a:cubicBezTo>
                    <a:pt x="91" y="263"/>
                    <a:pt x="91" y="263"/>
                    <a:pt x="91" y="263"/>
                  </a:cubicBezTo>
                  <a:cubicBezTo>
                    <a:pt x="91" y="263"/>
                    <a:pt x="91" y="263"/>
                    <a:pt x="91" y="263"/>
                  </a:cubicBezTo>
                  <a:cubicBezTo>
                    <a:pt x="91" y="263"/>
                    <a:pt x="91" y="263"/>
                    <a:pt x="91" y="263"/>
                  </a:cubicBezTo>
                  <a:cubicBezTo>
                    <a:pt x="91" y="263"/>
                    <a:pt x="91" y="263"/>
                    <a:pt x="91" y="263"/>
                  </a:cubicBezTo>
                  <a:cubicBezTo>
                    <a:pt x="91" y="262"/>
                    <a:pt x="91" y="262"/>
                    <a:pt x="91" y="262"/>
                  </a:cubicBezTo>
                  <a:cubicBezTo>
                    <a:pt x="91" y="262"/>
                    <a:pt x="91" y="262"/>
                    <a:pt x="91" y="262"/>
                  </a:cubicBezTo>
                  <a:cubicBezTo>
                    <a:pt x="91" y="262"/>
                    <a:pt x="91" y="262"/>
                    <a:pt x="91" y="262"/>
                  </a:cubicBezTo>
                  <a:cubicBezTo>
                    <a:pt x="91" y="262"/>
                    <a:pt x="91" y="262"/>
                    <a:pt x="91" y="262"/>
                  </a:cubicBezTo>
                  <a:cubicBezTo>
                    <a:pt x="91" y="262"/>
                    <a:pt x="91" y="262"/>
                    <a:pt x="91" y="262"/>
                  </a:cubicBezTo>
                  <a:cubicBezTo>
                    <a:pt x="91" y="262"/>
                    <a:pt x="91" y="262"/>
                    <a:pt x="91" y="262"/>
                  </a:cubicBezTo>
                  <a:cubicBezTo>
                    <a:pt x="91" y="261"/>
                    <a:pt x="91" y="261"/>
                    <a:pt x="91" y="261"/>
                  </a:cubicBezTo>
                  <a:cubicBezTo>
                    <a:pt x="91" y="261"/>
                    <a:pt x="91" y="261"/>
                    <a:pt x="91" y="261"/>
                  </a:cubicBezTo>
                  <a:cubicBezTo>
                    <a:pt x="91" y="261"/>
                    <a:pt x="91" y="261"/>
                    <a:pt x="91" y="261"/>
                  </a:cubicBezTo>
                  <a:cubicBezTo>
                    <a:pt x="91" y="261"/>
                    <a:pt x="91" y="261"/>
                    <a:pt x="91" y="261"/>
                  </a:cubicBezTo>
                  <a:cubicBezTo>
                    <a:pt x="91" y="260"/>
                    <a:pt x="91" y="260"/>
                    <a:pt x="91" y="260"/>
                  </a:cubicBezTo>
                  <a:cubicBezTo>
                    <a:pt x="91" y="260"/>
                    <a:pt x="91" y="260"/>
                    <a:pt x="91" y="260"/>
                  </a:cubicBezTo>
                  <a:cubicBezTo>
                    <a:pt x="91" y="260"/>
                    <a:pt x="91" y="260"/>
                    <a:pt x="91" y="260"/>
                  </a:cubicBezTo>
                  <a:cubicBezTo>
                    <a:pt x="91" y="259"/>
                    <a:pt x="91" y="259"/>
                    <a:pt x="91" y="259"/>
                  </a:cubicBezTo>
                  <a:cubicBezTo>
                    <a:pt x="91" y="259"/>
                    <a:pt x="91" y="259"/>
                    <a:pt x="91" y="259"/>
                  </a:cubicBezTo>
                  <a:cubicBezTo>
                    <a:pt x="90" y="259"/>
                    <a:pt x="90" y="259"/>
                    <a:pt x="90" y="259"/>
                  </a:cubicBezTo>
                  <a:cubicBezTo>
                    <a:pt x="90" y="259"/>
                    <a:pt x="90" y="259"/>
                    <a:pt x="90" y="259"/>
                  </a:cubicBezTo>
                  <a:cubicBezTo>
                    <a:pt x="90" y="259"/>
                    <a:pt x="90" y="259"/>
                    <a:pt x="90" y="259"/>
                  </a:cubicBezTo>
                  <a:cubicBezTo>
                    <a:pt x="90" y="258"/>
                    <a:pt x="90" y="258"/>
                    <a:pt x="90" y="258"/>
                  </a:cubicBezTo>
                  <a:cubicBezTo>
                    <a:pt x="90" y="258"/>
                    <a:pt x="90" y="258"/>
                    <a:pt x="90" y="258"/>
                  </a:cubicBezTo>
                  <a:cubicBezTo>
                    <a:pt x="90" y="258"/>
                    <a:pt x="90" y="258"/>
                    <a:pt x="90" y="258"/>
                  </a:cubicBezTo>
                  <a:cubicBezTo>
                    <a:pt x="90" y="258"/>
                    <a:pt x="90" y="258"/>
                    <a:pt x="90" y="258"/>
                  </a:cubicBezTo>
                  <a:cubicBezTo>
                    <a:pt x="90" y="258"/>
                    <a:pt x="90" y="258"/>
                    <a:pt x="90" y="257"/>
                  </a:cubicBezTo>
                  <a:cubicBezTo>
                    <a:pt x="90" y="257"/>
                    <a:pt x="90" y="257"/>
                    <a:pt x="90" y="257"/>
                  </a:cubicBezTo>
                  <a:cubicBezTo>
                    <a:pt x="90" y="257"/>
                    <a:pt x="90" y="257"/>
                    <a:pt x="90" y="257"/>
                  </a:cubicBezTo>
                  <a:cubicBezTo>
                    <a:pt x="89" y="257"/>
                    <a:pt x="89" y="257"/>
                    <a:pt x="89" y="257"/>
                  </a:cubicBezTo>
                  <a:cubicBezTo>
                    <a:pt x="89" y="257"/>
                    <a:pt x="89" y="257"/>
                    <a:pt x="89" y="257"/>
                  </a:cubicBezTo>
                  <a:cubicBezTo>
                    <a:pt x="89" y="257"/>
                    <a:pt x="89" y="256"/>
                    <a:pt x="89" y="256"/>
                  </a:cubicBezTo>
                  <a:cubicBezTo>
                    <a:pt x="89" y="256"/>
                    <a:pt x="89" y="256"/>
                    <a:pt x="89" y="256"/>
                  </a:cubicBezTo>
                  <a:cubicBezTo>
                    <a:pt x="89" y="256"/>
                    <a:pt x="89" y="256"/>
                    <a:pt x="89" y="256"/>
                  </a:cubicBezTo>
                  <a:cubicBezTo>
                    <a:pt x="89" y="256"/>
                    <a:pt x="89" y="256"/>
                    <a:pt x="89" y="256"/>
                  </a:cubicBezTo>
                  <a:cubicBezTo>
                    <a:pt x="89" y="255"/>
                    <a:pt x="89" y="255"/>
                    <a:pt x="89" y="255"/>
                  </a:cubicBezTo>
                  <a:cubicBezTo>
                    <a:pt x="89" y="255"/>
                    <a:pt x="89" y="255"/>
                    <a:pt x="89" y="255"/>
                  </a:cubicBezTo>
                  <a:cubicBezTo>
                    <a:pt x="89" y="255"/>
                    <a:pt x="89" y="255"/>
                    <a:pt x="89" y="255"/>
                  </a:cubicBezTo>
                  <a:cubicBezTo>
                    <a:pt x="89" y="255"/>
                    <a:pt x="89" y="255"/>
                    <a:pt x="89" y="255"/>
                  </a:cubicBezTo>
                  <a:cubicBezTo>
                    <a:pt x="89" y="254"/>
                    <a:pt x="89" y="254"/>
                    <a:pt x="89" y="254"/>
                  </a:cubicBezTo>
                  <a:cubicBezTo>
                    <a:pt x="89" y="254"/>
                    <a:pt x="89" y="254"/>
                    <a:pt x="89" y="254"/>
                  </a:cubicBezTo>
                  <a:cubicBezTo>
                    <a:pt x="88" y="253"/>
                    <a:pt x="88" y="253"/>
                    <a:pt x="88" y="253"/>
                  </a:cubicBezTo>
                  <a:cubicBezTo>
                    <a:pt x="88" y="253"/>
                    <a:pt x="88" y="253"/>
                    <a:pt x="88" y="253"/>
                  </a:cubicBezTo>
                  <a:cubicBezTo>
                    <a:pt x="88" y="253"/>
                    <a:pt x="88" y="253"/>
                    <a:pt x="88" y="253"/>
                  </a:cubicBezTo>
                  <a:cubicBezTo>
                    <a:pt x="87" y="252"/>
                    <a:pt x="87" y="252"/>
                    <a:pt x="87" y="252"/>
                  </a:cubicBezTo>
                  <a:cubicBezTo>
                    <a:pt x="87" y="252"/>
                    <a:pt x="87" y="252"/>
                    <a:pt x="87" y="252"/>
                  </a:cubicBezTo>
                  <a:cubicBezTo>
                    <a:pt x="88" y="252"/>
                    <a:pt x="88" y="252"/>
                    <a:pt x="88" y="252"/>
                  </a:cubicBezTo>
                  <a:cubicBezTo>
                    <a:pt x="88" y="252"/>
                    <a:pt x="88" y="252"/>
                    <a:pt x="88" y="252"/>
                  </a:cubicBezTo>
                  <a:cubicBezTo>
                    <a:pt x="88" y="251"/>
                    <a:pt x="88" y="251"/>
                    <a:pt x="88" y="251"/>
                  </a:cubicBezTo>
                  <a:cubicBezTo>
                    <a:pt x="88" y="251"/>
                    <a:pt x="88" y="251"/>
                    <a:pt x="88" y="251"/>
                  </a:cubicBezTo>
                  <a:cubicBezTo>
                    <a:pt x="88" y="251"/>
                    <a:pt x="88" y="251"/>
                    <a:pt x="88" y="251"/>
                  </a:cubicBezTo>
                  <a:cubicBezTo>
                    <a:pt x="88" y="251"/>
                    <a:pt x="88" y="251"/>
                    <a:pt x="88" y="251"/>
                  </a:cubicBezTo>
                  <a:cubicBezTo>
                    <a:pt x="88" y="250"/>
                    <a:pt x="88" y="250"/>
                    <a:pt x="88" y="250"/>
                  </a:cubicBezTo>
                  <a:cubicBezTo>
                    <a:pt x="88" y="250"/>
                    <a:pt x="88" y="250"/>
                    <a:pt x="88" y="250"/>
                  </a:cubicBezTo>
                  <a:cubicBezTo>
                    <a:pt x="88" y="250"/>
                    <a:pt x="88" y="250"/>
                    <a:pt x="88" y="250"/>
                  </a:cubicBezTo>
                  <a:cubicBezTo>
                    <a:pt x="88" y="249"/>
                    <a:pt x="88" y="249"/>
                    <a:pt x="88" y="249"/>
                  </a:cubicBezTo>
                  <a:cubicBezTo>
                    <a:pt x="88" y="249"/>
                    <a:pt x="88" y="249"/>
                    <a:pt x="88" y="249"/>
                  </a:cubicBezTo>
                  <a:cubicBezTo>
                    <a:pt x="88" y="249"/>
                    <a:pt x="88" y="249"/>
                    <a:pt x="88" y="249"/>
                  </a:cubicBezTo>
                  <a:cubicBezTo>
                    <a:pt x="88" y="249"/>
                    <a:pt x="88" y="249"/>
                    <a:pt x="88" y="249"/>
                  </a:cubicBezTo>
                  <a:cubicBezTo>
                    <a:pt x="88" y="249"/>
                    <a:pt x="88" y="249"/>
                    <a:pt x="88" y="249"/>
                  </a:cubicBezTo>
                  <a:cubicBezTo>
                    <a:pt x="88" y="248"/>
                    <a:pt x="87" y="248"/>
                    <a:pt x="87" y="248"/>
                  </a:cubicBezTo>
                  <a:cubicBezTo>
                    <a:pt x="87" y="247"/>
                    <a:pt x="87" y="247"/>
                    <a:pt x="87" y="247"/>
                  </a:cubicBezTo>
                  <a:cubicBezTo>
                    <a:pt x="87" y="247"/>
                    <a:pt x="87" y="247"/>
                    <a:pt x="87" y="247"/>
                  </a:cubicBezTo>
                  <a:cubicBezTo>
                    <a:pt x="87" y="246"/>
                    <a:pt x="87" y="246"/>
                    <a:pt x="87" y="246"/>
                  </a:cubicBezTo>
                  <a:cubicBezTo>
                    <a:pt x="87" y="246"/>
                    <a:pt x="87" y="246"/>
                    <a:pt x="87" y="246"/>
                  </a:cubicBezTo>
                  <a:cubicBezTo>
                    <a:pt x="87" y="246"/>
                    <a:pt x="87" y="246"/>
                    <a:pt x="87" y="246"/>
                  </a:cubicBezTo>
                  <a:cubicBezTo>
                    <a:pt x="87" y="246"/>
                    <a:pt x="87" y="246"/>
                    <a:pt x="87" y="246"/>
                  </a:cubicBezTo>
                  <a:cubicBezTo>
                    <a:pt x="87" y="246"/>
                    <a:pt x="87" y="246"/>
                    <a:pt x="87" y="246"/>
                  </a:cubicBezTo>
                  <a:cubicBezTo>
                    <a:pt x="87" y="246"/>
                    <a:pt x="87" y="246"/>
                    <a:pt x="87" y="246"/>
                  </a:cubicBezTo>
                  <a:cubicBezTo>
                    <a:pt x="87" y="246"/>
                    <a:pt x="87" y="246"/>
                    <a:pt x="87" y="246"/>
                  </a:cubicBezTo>
                  <a:cubicBezTo>
                    <a:pt x="87" y="245"/>
                    <a:pt x="87" y="245"/>
                    <a:pt x="87" y="245"/>
                  </a:cubicBezTo>
                  <a:cubicBezTo>
                    <a:pt x="87" y="244"/>
                    <a:pt x="86" y="243"/>
                    <a:pt x="86" y="242"/>
                  </a:cubicBezTo>
                  <a:cubicBezTo>
                    <a:pt x="86" y="242"/>
                    <a:pt x="86" y="242"/>
                    <a:pt x="86" y="241"/>
                  </a:cubicBezTo>
                  <a:cubicBezTo>
                    <a:pt x="86" y="241"/>
                    <a:pt x="86" y="241"/>
                    <a:pt x="86" y="241"/>
                  </a:cubicBezTo>
                  <a:cubicBezTo>
                    <a:pt x="86" y="241"/>
                    <a:pt x="86" y="241"/>
                    <a:pt x="86" y="241"/>
                  </a:cubicBezTo>
                  <a:cubicBezTo>
                    <a:pt x="86" y="241"/>
                    <a:pt x="86" y="241"/>
                    <a:pt x="86" y="241"/>
                  </a:cubicBezTo>
                  <a:cubicBezTo>
                    <a:pt x="86" y="241"/>
                    <a:pt x="86" y="241"/>
                    <a:pt x="86" y="241"/>
                  </a:cubicBezTo>
                  <a:cubicBezTo>
                    <a:pt x="86" y="240"/>
                    <a:pt x="86" y="240"/>
                    <a:pt x="86" y="240"/>
                  </a:cubicBezTo>
                  <a:cubicBezTo>
                    <a:pt x="86" y="240"/>
                    <a:pt x="86" y="240"/>
                    <a:pt x="86" y="240"/>
                  </a:cubicBezTo>
                  <a:cubicBezTo>
                    <a:pt x="86" y="240"/>
                    <a:pt x="86" y="240"/>
                    <a:pt x="86" y="240"/>
                  </a:cubicBezTo>
                  <a:cubicBezTo>
                    <a:pt x="86" y="240"/>
                    <a:pt x="86" y="240"/>
                    <a:pt x="86" y="239"/>
                  </a:cubicBezTo>
                  <a:cubicBezTo>
                    <a:pt x="86" y="239"/>
                    <a:pt x="86" y="239"/>
                    <a:pt x="86" y="239"/>
                  </a:cubicBezTo>
                  <a:cubicBezTo>
                    <a:pt x="86" y="239"/>
                    <a:pt x="86" y="239"/>
                    <a:pt x="86" y="239"/>
                  </a:cubicBezTo>
                  <a:cubicBezTo>
                    <a:pt x="86" y="239"/>
                    <a:pt x="86" y="239"/>
                    <a:pt x="86" y="239"/>
                  </a:cubicBezTo>
                  <a:cubicBezTo>
                    <a:pt x="86" y="239"/>
                    <a:pt x="86" y="239"/>
                    <a:pt x="86" y="239"/>
                  </a:cubicBezTo>
                  <a:cubicBezTo>
                    <a:pt x="86" y="239"/>
                    <a:pt x="86" y="239"/>
                    <a:pt x="86" y="239"/>
                  </a:cubicBezTo>
                  <a:cubicBezTo>
                    <a:pt x="86" y="237"/>
                    <a:pt x="86" y="237"/>
                    <a:pt x="86" y="237"/>
                  </a:cubicBezTo>
                  <a:cubicBezTo>
                    <a:pt x="86" y="237"/>
                    <a:pt x="86" y="237"/>
                    <a:pt x="86" y="237"/>
                  </a:cubicBezTo>
                  <a:cubicBezTo>
                    <a:pt x="85" y="236"/>
                    <a:pt x="85" y="236"/>
                    <a:pt x="85" y="236"/>
                  </a:cubicBezTo>
                  <a:cubicBezTo>
                    <a:pt x="85" y="236"/>
                    <a:pt x="85" y="236"/>
                    <a:pt x="85" y="236"/>
                  </a:cubicBezTo>
                  <a:cubicBezTo>
                    <a:pt x="85" y="235"/>
                    <a:pt x="85" y="235"/>
                    <a:pt x="85" y="235"/>
                  </a:cubicBezTo>
                  <a:cubicBezTo>
                    <a:pt x="85" y="235"/>
                    <a:pt x="85" y="235"/>
                    <a:pt x="85" y="235"/>
                  </a:cubicBezTo>
                  <a:cubicBezTo>
                    <a:pt x="85" y="235"/>
                    <a:pt x="85" y="235"/>
                    <a:pt x="85" y="235"/>
                  </a:cubicBezTo>
                  <a:cubicBezTo>
                    <a:pt x="85" y="235"/>
                    <a:pt x="85" y="235"/>
                    <a:pt x="85" y="235"/>
                  </a:cubicBezTo>
                  <a:cubicBezTo>
                    <a:pt x="85" y="235"/>
                    <a:pt x="85" y="235"/>
                    <a:pt x="85" y="235"/>
                  </a:cubicBezTo>
                  <a:cubicBezTo>
                    <a:pt x="85" y="234"/>
                    <a:pt x="85" y="234"/>
                    <a:pt x="85" y="234"/>
                  </a:cubicBezTo>
                  <a:cubicBezTo>
                    <a:pt x="85" y="234"/>
                    <a:pt x="85" y="234"/>
                    <a:pt x="85" y="234"/>
                  </a:cubicBezTo>
                  <a:cubicBezTo>
                    <a:pt x="85" y="234"/>
                    <a:pt x="85" y="234"/>
                    <a:pt x="85" y="234"/>
                  </a:cubicBezTo>
                  <a:cubicBezTo>
                    <a:pt x="85" y="234"/>
                    <a:pt x="85" y="234"/>
                    <a:pt x="85" y="234"/>
                  </a:cubicBezTo>
                  <a:cubicBezTo>
                    <a:pt x="84" y="233"/>
                    <a:pt x="84" y="233"/>
                    <a:pt x="84" y="233"/>
                  </a:cubicBezTo>
                  <a:cubicBezTo>
                    <a:pt x="84" y="233"/>
                    <a:pt x="84" y="233"/>
                    <a:pt x="84" y="233"/>
                  </a:cubicBezTo>
                  <a:cubicBezTo>
                    <a:pt x="84" y="233"/>
                    <a:pt x="84" y="233"/>
                    <a:pt x="84" y="233"/>
                  </a:cubicBezTo>
                  <a:cubicBezTo>
                    <a:pt x="84" y="233"/>
                    <a:pt x="84" y="233"/>
                    <a:pt x="84" y="233"/>
                  </a:cubicBezTo>
                  <a:cubicBezTo>
                    <a:pt x="84" y="233"/>
                    <a:pt x="84" y="233"/>
                    <a:pt x="84" y="233"/>
                  </a:cubicBezTo>
                  <a:cubicBezTo>
                    <a:pt x="84" y="232"/>
                    <a:pt x="84" y="232"/>
                    <a:pt x="84" y="232"/>
                  </a:cubicBezTo>
                  <a:cubicBezTo>
                    <a:pt x="84" y="232"/>
                    <a:pt x="84" y="232"/>
                    <a:pt x="84" y="232"/>
                  </a:cubicBezTo>
                  <a:cubicBezTo>
                    <a:pt x="83" y="231"/>
                    <a:pt x="83" y="231"/>
                    <a:pt x="83" y="231"/>
                  </a:cubicBezTo>
                  <a:cubicBezTo>
                    <a:pt x="82" y="231"/>
                    <a:pt x="82" y="230"/>
                    <a:pt x="81" y="230"/>
                  </a:cubicBezTo>
                  <a:cubicBezTo>
                    <a:pt x="80" y="229"/>
                    <a:pt x="80" y="229"/>
                    <a:pt x="80" y="229"/>
                  </a:cubicBezTo>
                  <a:cubicBezTo>
                    <a:pt x="79" y="229"/>
                    <a:pt x="79" y="229"/>
                    <a:pt x="79" y="229"/>
                  </a:cubicBezTo>
                  <a:cubicBezTo>
                    <a:pt x="79" y="229"/>
                    <a:pt x="79" y="229"/>
                    <a:pt x="79" y="229"/>
                  </a:cubicBezTo>
                  <a:cubicBezTo>
                    <a:pt x="78" y="228"/>
                    <a:pt x="78" y="228"/>
                    <a:pt x="78" y="228"/>
                  </a:cubicBezTo>
                  <a:cubicBezTo>
                    <a:pt x="77" y="228"/>
                    <a:pt x="77" y="228"/>
                    <a:pt x="77" y="228"/>
                  </a:cubicBezTo>
                  <a:cubicBezTo>
                    <a:pt x="76" y="227"/>
                    <a:pt x="76" y="227"/>
                    <a:pt x="75" y="227"/>
                  </a:cubicBezTo>
                  <a:cubicBezTo>
                    <a:pt x="74" y="226"/>
                    <a:pt x="74" y="226"/>
                    <a:pt x="74" y="226"/>
                  </a:cubicBezTo>
                  <a:cubicBezTo>
                    <a:pt x="74" y="226"/>
                    <a:pt x="74" y="226"/>
                    <a:pt x="74" y="226"/>
                  </a:cubicBezTo>
                  <a:cubicBezTo>
                    <a:pt x="74" y="226"/>
                    <a:pt x="74" y="226"/>
                    <a:pt x="74" y="226"/>
                  </a:cubicBezTo>
                  <a:cubicBezTo>
                    <a:pt x="74" y="226"/>
                    <a:pt x="74" y="226"/>
                    <a:pt x="74" y="226"/>
                  </a:cubicBezTo>
                  <a:cubicBezTo>
                    <a:pt x="73" y="226"/>
                    <a:pt x="73" y="226"/>
                    <a:pt x="73" y="226"/>
                  </a:cubicBezTo>
                  <a:cubicBezTo>
                    <a:pt x="73" y="226"/>
                    <a:pt x="73" y="226"/>
                    <a:pt x="73" y="226"/>
                  </a:cubicBezTo>
                  <a:cubicBezTo>
                    <a:pt x="72" y="225"/>
                    <a:pt x="72" y="225"/>
                    <a:pt x="72" y="225"/>
                  </a:cubicBezTo>
                  <a:cubicBezTo>
                    <a:pt x="72" y="225"/>
                    <a:pt x="72" y="225"/>
                    <a:pt x="72" y="225"/>
                  </a:cubicBezTo>
                  <a:cubicBezTo>
                    <a:pt x="71" y="224"/>
                    <a:pt x="71" y="224"/>
                    <a:pt x="71" y="224"/>
                  </a:cubicBezTo>
                  <a:cubicBezTo>
                    <a:pt x="71" y="224"/>
                    <a:pt x="70" y="223"/>
                    <a:pt x="69" y="222"/>
                  </a:cubicBezTo>
                  <a:cubicBezTo>
                    <a:pt x="69" y="222"/>
                    <a:pt x="69" y="222"/>
                    <a:pt x="69" y="222"/>
                  </a:cubicBezTo>
                  <a:cubicBezTo>
                    <a:pt x="69" y="222"/>
                    <a:pt x="69" y="222"/>
                    <a:pt x="69" y="222"/>
                  </a:cubicBezTo>
                  <a:cubicBezTo>
                    <a:pt x="69" y="222"/>
                    <a:pt x="69" y="222"/>
                    <a:pt x="69" y="222"/>
                  </a:cubicBezTo>
                  <a:cubicBezTo>
                    <a:pt x="69" y="221"/>
                    <a:pt x="69" y="221"/>
                    <a:pt x="69" y="221"/>
                  </a:cubicBezTo>
                  <a:cubicBezTo>
                    <a:pt x="69" y="221"/>
                    <a:pt x="69" y="221"/>
                    <a:pt x="69" y="221"/>
                  </a:cubicBezTo>
                  <a:cubicBezTo>
                    <a:pt x="69" y="220"/>
                    <a:pt x="69" y="220"/>
                    <a:pt x="69" y="220"/>
                  </a:cubicBezTo>
                  <a:cubicBezTo>
                    <a:pt x="68" y="219"/>
                    <a:pt x="68" y="219"/>
                    <a:pt x="68" y="219"/>
                  </a:cubicBezTo>
                  <a:cubicBezTo>
                    <a:pt x="68" y="219"/>
                    <a:pt x="68" y="219"/>
                    <a:pt x="68" y="219"/>
                  </a:cubicBezTo>
                  <a:cubicBezTo>
                    <a:pt x="67" y="219"/>
                    <a:pt x="67" y="219"/>
                    <a:pt x="67" y="219"/>
                  </a:cubicBezTo>
                  <a:cubicBezTo>
                    <a:pt x="67" y="219"/>
                    <a:pt x="67" y="219"/>
                    <a:pt x="67" y="219"/>
                  </a:cubicBezTo>
                  <a:cubicBezTo>
                    <a:pt x="67" y="218"/>
                    <a:pt x="67" y="218"/>
                    <a:pt x="67" y="218"/>
                  </a:cubicBezTo>
                  <a:cubicBezTo>
                    <a:pt x="66" y="218"/>
                    <a:pt x="66" y="218"/>
                    <a:pt x="66" y="218"/>
                  </a:cubicBezTo>
                  <a:cubicBezTo>
                    <a:pt x="66" y="217"/>
                    <a:pt x="66" y="217"/>
                    <a:pt x="66" y="217"/>
                  </a:cubicBezTo>
                  <a:cubicBezTo>
                    <a:pt x="66" y="216"/>
                    <a:pt x="66" y="216"/>
                    <a:pt x="66" y="216"/>
                  </a:cubicBezTo>
                  <a:cubicBezTo>
                    <a:pt x="65" y="216"/>
                    <a:pt x="65" y="216"/>
                    <a:pt x="65" y="216"/>
                  </a:cubicBezTo>
                  <a:cubicBezTo>
                    <a:pt x="65" y="215"/>
                    <a:pt x="65" y="215"/>
                    <a:pt x="65" y="215"/>
                  </a:cubicBezTo>
                  <a:cubicBezTo>
                    <a:pt x="64" y="214"/>
                    <a:pt x="64" y="214"/>
                    <a:pt x="64" y="214"/>
                  </a:cubicBezTo>
                  <a:cubicBezTo>
                    <a:pt x="64" y="213"/>
                    <a:pt x="64" y="213"/>
                    <a:pt x="64" y="213"/>
                  </a:cubicBezTo>
                  <a:cubicBezTo>
                    <a:pt x="64" y="213"/>
                    <a:pt x="63" y="212"/>
                    <a:pt x="63" y="211"/>
                  </a:cubicBezTo>
                  <a:cubicBezTo>
                    <a:pt x="62" y="211"/>
                    <a:pt x="62" y="211"/>
                    <a:pt x="62" y="211"/>
                  </a:cubicBezTo>
                  <a:cubicBezTo>
                    <a:pt x="62" y="210"/>
                    <a:pt x="62" y="210"/>
                    <a:pt x="62" y="210"/>
                  </a:cubicBezTo>
                  <a:cubicBezTo>
                    <a:pt x="62" y="209"/>
                    <a:pt x="62" y="209"/>
                    <a:pt x="62" y="209"/>
                  </a:cubicBezTo>
                  <a:cubicBezTo>
                    <a:pt x="61" y="209"/>
                    <a:pt x="61" y="209"/>
                    <a:pt x="61" y="209"/>
                  </a:cubicBezTo>
                  <a:cubicBezTo>
                    <a:pt x="61" y="208"/>
                    <a:pt x="61" y="208"/>
                    <a:pt x="61" y="208"/>
                  </a:cubicBezTo>
                  <a:cubicBezTo>
                    <a:pt x="61" y="208"/>
                    <a:pt x="61" y="208"/>
                    <a:pt x="61" y="208"/>
                  </a:cubicBezTo>
                  <a:cubicBezTo>
                    <a:pt x="60" y="208"/>
                    <a:pt x="60" y="208"/>
                    <a:pt x="60" y="208"/>
                  </a:cubicBezTo>
                  <a:cubicBezTo>
                    <a:pt x="60" y="207"/>
                    <a:pt x="60" y="207"/>
                    <a:pt x="60" y="207"/>
                  </a:cubicBezTo>
                  <a:cubicBezTo>
                    <a:pt x="59" y="206"/>
                    <a:pt x="59" y="206"/>
                    <a:pt x="59" y="206"/>
                  </a:cubicBezTo>
                  <a:cubicBezTo>
                    <a:pt x="59" y="206"/>
                    <a:pt x="59" y="206"/>
                    <a:pt x="59" y="206"/>
                  </a:cubicBezTo>
                  <a:cubicBezTo>
                    <a:pt x="59" y="205"/>
                    <a:pt x="59" y="205"/>
                    <a:pt x="59" y="205"/>
                  </a:cubicBezTo>
                  <a:cubicBezTo>
                    <a:pt x="58" y="204"/>
                    <a:pt x="58" y="204"/>
                    <a:pt x="58" y="204"/>
                  </a:cubicBezTo>
                  <a:cubicBezTo>
                    <a:pt x="58" y="204"/>
                    <a:pt x="58" y="204"/>
                    <a:pt x="58" y="204"/>
                  </a:cubicBezTo>
                  <a:cubicBezTo>
                    <a:pt x="57" y="203"/>
                    <a:pt x="57" y="203"/>
                    <a:pt x="57" y="203"/>
                  </a:cubicBezTo>
                  <a:cubicBezTo>
                    <a:pt x="56" y="202"/>
                    <a:pt x="56" y="202"/>
                    <a:pt x="55" y="202"/>
                  </a:cubicBezTo>
                  <a:cubicBezTo>
                    <a:pt x="55" y="201"/>
                    <a:pt x="55" y="201"/>
                    <a:pt x="55" y="201"/>
                  </a:cubicBezTo>
                  <a:cubicBezTo>
                    <a:pt x="54" y="201"/>
                    <a:pt x="54" y="201"/>
                    <a:pt x="54" y="201"/>
                  </a:cubicBezTo>
                  <a:cubicBezTo>
                    <a:pt x="54" y="201"/>
                    <a:pt x="54" y="201"/>
                    <a:pt x="54" y="201"/>
                  </a:cubicBezTo>
                  <a:cubicBezTo>
                    <a:pt x="55" y="200"/>
                    <a:pt x="55" y="200"/>
                    <a:pt x="55" y="200"/>
                  </a:cubicBezTo>
                  <a:cubicBezTo>
                    <a:pt x="55" y="200"/>
                    <a:pt x="55" y="200"/>
                    <a:pt x="55" y="200"/>
                  </a:cubicBezTo>
                  <a:cubicBezTo>
                    <a:pt x="55" y="199"/>
                    <a:pt x="55" y="199"/>
                    <a:pt x="55" y="199"/>
                  </a:cubicBezTo>
                  <a:cubicBezTo>
                    <a:pt x="54" y="199"/>
                    <a:pt x="54" y="198"/>
                    <a:pt x="54" y="197"/>
                  </a:cubicBezTo>
                  <a:cubicBezTo>
                    <a:pt x="54" y="196"/>
                    <a:pt x="54" y="196"/>
                    <a:pt x="54" y="196"/>
                  </a:cubicBezTo>
                  <a:cubicBezTo>
                    <a:pt x="55" y="195"/>
                    <a:pt x="55" y="195"/>
                    <a:pt x="55" y="195"/>
                  </a:cubicBezTo>
                  <a:cubicBezTo>
                    <a:pt x="55" y="195"/>
                    <a:pt x="55" y="195"/>
                    <a:pt x="55" y="195"/>
                  </a:cubicBezTo>
                  <a:cubicBezTo>
                    <a:pt x="56" y="194"/>
                    <a:pt x="56" y="194"/>
                    <a:pt x="56" y="194"/>
                  </a:cubicBezTo>
                  <a:cubicBezTo>
                    <a:pt x="57" y="194"/>
                    <a:pt x="57" y="194"/>
                    <a:pt x="57" y="194"/>
                  </a:cubicBezTo>
                  <a:cubicBezTo>
                    <a:pt x="57" y="193"/>
                    <a:pt x="57" y="193"/>
                    <a:pt x="57" y="192"/>
                  </a:cubicBezTo>
                  <a:cubicBezTo>
                    <a:pt x="57" y="192"/>
                    <a:pt x="57" y="192"/>
                    <a:pt x="57" y="192"/>
                  </a:cubicBezTo>
                  <a:cubicBezTo>
                    <a:pt x="57" y="192"/>
                    <a:pt x="57" y="192"/>
                    <a:pt x="57" y="192"/>
                  </a:cubicBezTo>
                  <a:cubicBezTo>
                    <a:pt x="57" y="191"/>
                    <a:pt x="57" y="191"/>
                    <a:pt x="57" y="191"/>
                  </a:cubicBezTo>
                  <a:cubicBezTo>
                    <a:pt x="56" y="191"/>
                    <a:pt x="56" y="191"/>
                    <a:pt x="56" y="191"/>
                  </a:cubicBezTo>
                  <a:cubicBezTo>
                    <a:pt x="56" y="192"/>
                    <a:pt x="56" y="192"/>
                    <a:pt x="56" y="192"/>
                  </a:cubicBezTo>
                  <a:cubicBezTo>
                    <a:pt x="56" y="192"/>
                    <a:pt x="56" y="192"/>
                    <a:pt x="56" y="192"/>
                  </a:cubicBezTo>
                  <a:cubicBezTo>
                    <a:pt x="55" y="192"/>
                    <a:pt x="55" y="192"/>
                    <a:pt x="55" y="192"/>
                  </a:cubicBezTo>
                  <a:cubicBezTo>
                    <a:pt x="55" y="192"/>
                    <a:pt x="55" y="192"/>
                    <a:pt x="55" y="192"/>
                  </a:cubicBezTo>
                  <a:cubicBezTo>
                    <a:pt x="55" y="192"/>
                    <a:pt x="55" y="192"/>
                    <a:pt x="55" y="192"/>
                  </a:cubicBezTo>
                  <a:cubicBezTo>
                    <a:pt x="54" y="191"/>
                    <a:pt x="54" y="191"/>
                    <a:pt x="54" y="191"/>
                  </a:cubicBezTo>
                  <a:cubicBezTo>
                    <a:pt x="54" y="191"/>
                    <a:pt x="54" y="191"/>
                    <a:pt x="54" y="191"/>
                  </a:cubicBezTo>
                  <a:cubicBezTo>
                    <a:pt x="54" y="190"/>
                    <a:pt x="54" y="190"/>
                    <a:pt x="54" y="190"/>
                  </a:cubicBezTo>
                  <a:cubicBezTo>
                    <a:pt x="55" y="190"/>
                    <a:pt x="55" y="190"/>
                    <a:pt x="55" y="190"/>
                  </a:cubicBezTo>
                  <a:cubicBezTo>
                    <a:pt x="54" y="189"/>
                    <a:pt x="54" y="189"/>
                    <a:pt x="54" y="189"/>
                  </a:cubicBezTo>
                  <a:cubicBezTo>
                    <a:pt x="54" y="188"/>
                    <a:pt x="54" y="188"/>
                    <a:pt x="54" y="188"/>
                  </a:cubicBezTo>
                  <a:cubicBezTo>
                    <a:pt x="54" y="187"/>
                    <a:pt x="54" y="187"/>
                    <a:pt x="54" y="187"/>
                  </a:cubicBezTo>
                  <a:cubicBezTo>
                    <a:pt x="55" y="187"/>
                    <a:pt x="55" y="187"/>
                    <a:pt x="55" y="187"/>
                  </a:cubicBezTo>
                  <a:cubicBezTo>
                    <a:pt x="55" y="186"/>
                    <a:pt x="55" y="186"/>
                    <a:pt x="55" y="186"/>
                  </a:cubicBezTo>
                  <a:cubicBezTo>
                    <a:pt x="56" y="185"/>
                    <a:pt x="56" y="185"/>
                    <a:pt x="56" y="18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56" y="183"/>
                    <a:pt x="56" y="183"/>
                    <a:pt x="56" y="183"/>
                  </a:cubicBezTo>
                  <a:cubicBezTo>
                    <a:pt x="56" y="183"/>
                    <a:pt x="56" y="183"/>
                    <a:pt x="56" y="183"/>
                  </a:cubicBezTo>
                  <a:cubicBezTo>
                    <a:pt x="57" y="183"/>
                    <a:pt x="57" y="183"/>
                    <a:pt x="57" y="183"/>
                  </a:cubicBezTo>
                  <a:cubicBezTo>
                    <a:pt x="57" y="183"/>
                    <a:pt x="57" y="183"/>
                    <a:pt x="57" y="183"/>
                  </a:cubicBezTo>
                  <a:cubicBezTo>
                    <a:pt x="58" y="183"/>
                    <a:pt x="58" y="183"/>
                    <a:pt x="58" y="183"/>
                  </a:cubicBezTo>
                  <a:cubicBezTo>
                    <a:pt x="58" y="182"/>
                    <a:pt x="58" y="182"/>
                    <a:pt x="58" y="182"/>
                  </a:cubicBezTo>
                  <a:cubicBezTo>
                    <a:pt x="58" y="181"/>
                    <a:pt x="58" y="181"/>
                    <a:pt x="58" y="181"/>
                  </a:cubicBezTo>
                  <a:cubicBezTo>
                    <a:pt x="58" y="181"/>
                    <a:pt x="58" y="181"/>
                    <a:pt x="58" y="181"/>
                  </a:cubicBezTo>
                  <a:cubicBezTo>
                    <a:pt x="59" y="181"/>
                    <a:pt x="59" y="181"/>
                    <a:pt x="59" y="181"/>
                  </a:cubicBezTo>
                  <a:cubicBezTo>
                    <a:pt x="59" y="181"/>
                    <a:pt x="59" y="181"/>
                    <a:pt x="59" y="181"/>
                  </a:cubicBezTo>
                  <a:cubicBezTo>
                    <a:pt x="59" y="181"/>
                    <a:pt x="59" y="181"/>
                    <a:pt x="59" y="181"/>
                  </a:cubicBezTo>
                  <a:cubicBezTo>
                    <a:pt x="60" y="180"/>
                    <a:pt x="60" y="180"/>
                    <a:pt x="60" y="180"/>
                  </a:cubicBezTo>
                  <a:cubicBezTo>
                    <a:pt x="60" y="180"/>
                    <a:pt x="60" y="180"/>
                    <a:pt x="60" y="180"/>
                  </a:cubicBezTo>
                  <a:cubicBezTo>
                    <a:pt x="59" y="180"/>
                    <a:pt x="59" y="180"/>
                    <a:pt x="59" y="180"/>
                  </a:cubicBezTo>
                  <a:cubicBezTo>
                    <a:pt x="59" y="179"/>
                    <a:pt x="59" y="179"/>
                    <a:pt x="59" y="179"/>
                  </a:cubicBezTo>
                  <a:cubicBezTo>
                    <a:pt x="60" y="179"/>
                    <a:pt x="60" y="179"/>
                    <a:pt x="60" y="179"/>
                  </a:cubicBezTo>
                  <a:cubicBezTo>
                    <a:pt x="60" y="179"/>
                    <a:pt x="60" y="179"/>
                    <a:pt x="60" y="179"/>
                  </a:cubicBezTo>
                  <a:cubicBezTo>
                    <a:pt x="60" y="179"/>
                    <a:pt x="60" y="179"/>
                    <a:pt x="60" y="179"/>
                  </a:cubicBezTo>
                  <a:cubicBezTo>
                    <a:pt x="60" y="179"/>
                    <a:pt x="60" y="179"/>
                    <a:pt x="61" y="179"/>
                  </a:cubicBezTo>
                  <a:cubicBezTo>
                    <a:pt x="61" y="178"/>
                    <a:pt x="61" y="178"/>
                    <a:pt x="61" y="178"/>
                  </a:cubicBezTo>
                  <a:cubicBezTo>
                    <a:pt x="62" y="177"/>
                    <a:pt x="62" y="177"/>
                    <a:pt x="62" y="177"/>
                  </a:cubicBezTo>
                  <a:cubicBezTo>
                    <a:pt x="62" y="177"/>
                    <a:pt x="62" y="177"/>
                    <a:pt x="62" y="177"/>
                  </a:cubicBezTo>
                  <a:cubicBezTo>
                    <a:pt x="62" y="177"/>
                    <a:pt x="62" y="177"/>
                    <a:pt x="62" y="177"/>
                  </a:cubicBezTo>
                  <a:cubicBezTo>
                    <a:pt x="62" y="175"/>
                    <a:pt x="62" y="175"/>
                    <a:pt x="62" y="175"/>
                  </a:cubicBezTo>
                  <a:cubicBezTo>
                    <a:pt x="62" y="174"/>
                    <a:pt x="62" y="174"/>
                    <a:pt x="62" y="174"/>
                  </a:cubicBezTo>
                  <a:cubicBezTo>
                    <a:pt x="62" y="173"/>
                    <a:pt x="62" y="173"/>
                    <a:pt x="62" y="173"/>
                  </a:cubicBezTo>
                  <a:cubicBezTo>
                    <a:pt x="62" y="172"/>
                    <a:pt x="62" y="172"/>
                    <a:pt x="62" y="172"/>
                  </a:cubicBezTo>
                  <a:cubicBezTo>
                    <a:pt x="62" y="172"/>
                    <a:pt x="62" y="172"/>
                    <a:pt x="62" y="172"/>
                  </a:cubicBezTo>
                  <a:cubicBezTo>
                    <a:pt x="62" y="171"/>
                    <a:pt x="62" y="171"/>
                    <a:pt x="62" y="171"/>
                  </a:cubicBezTo>
                  <a:cubicBezTo>
                    <a:pt x="62" y="170"/>
                    <a:pt x="62" y="170"/>
                    <a:pt x="62" y="170"/>
                  </a:cubicBezTo>
                  <a:cubicBezTo>
                    <a:pt x="62" y="170"/>
                    <a:pt x="62" y="170"/>
                    <a:pt x="62" y="170"/>
                  </a:cubicBezTo>
                  <a:cubicBezTo>
                    <a:pt x="62" y="169"/>
                    <a:pt x="62" y="168"/>
                    <a:pt x="62" y="167"/>
                  </a:cubicBezTo>
                  <a:cubicBezTo>
                    <a:pt x="61" y="166"/>
                    <a:pt x="61" y="166"/>
                    <a:pt x="61" y="166"/>
                  </a:cubicBezTo>
                  <a:cubicBezTo>
                    <a:pt x="61" y="166"/>
                    <a:pt x="61" y="166"/>
                    <a:pt x="61" y="166"/>
                  </a:cubicBezTo>
                  <a:cubicBezTo>
                    <a:pt x="61" y="166"/>
                    <a:pt x="61" y="166"/>
                    <a:pt x="61" y="166"/>
                  </a:cubicBezTo>
                  <a:cubicBezTo>
                    <a:pt x="61" y="165"/>
                    <a:pt x="61" y="165"/>
                    <a:pt x="61" y="165"/>
                  </a:cubicBezTo>
                  <a:cubicBezTo>
                    <a:pt x="61" y="164"/>
                    <a:pt x="61" y="164"/>
                    <a:pt x="61" y="164"/>
                  </a:cubicBezTo>
                  <a:cubicBezTo>
                    <a:pt x="61" y="164"/>
                    <a:pt x="61" y="164"/>
                    <a:pt x="61" y="164"/>
                  </a:cubicBezTo>
                  <a:cubicBezTo>
                    <a:pt x="60" y="164"/>
                    <a:pt x="60" y="164"/>
                    <a:pt x="60" y="164"/>
                  </a:cubicBezTo>
                  <a:cubicBezTo>
                    <a:pt x="60" y="163"/>
                    <a:pt x="60" y="163"/>
                    <a:pt x="60" y="163"/>
                  </a:cubicBezTo>
                  <a:cubicBezTo>
                    <a:pt x="61" y="162"/>
                    <a:pt x="61" y="162"/>
                    <a:pt x="61" y="162"/>
                  </a:cubicBezTo>
                  <a:cubicBezTo>
                    <a:pt x="60" y="162"/>
                    <a:pt x="60" y="162"/>
                    <a:pt x="60" y="162"/>
                  </a:cubicBezTo>
                  <a:cubicBezTo>
                    <a:pt x="60" y="161"/>
                    <a:pt x="60" y="161"/>
                    <a:pt x="60" y="161"/>
                  </a:cubicBezTo>
                  <a:cubicBezTo>
                    <a:pt x="59" y="161"/>
                    <a:pt x="59" y="161"/>
                    <a:pt x="59" y="161"/>
                  </a:cubicBezTo>
                  <a:cubicBezTo>
                    <a:pt x="59" y="161"/>
                    <a:pt x="59" y="161"/>
                    <a:pt x="59" y="161"/>
                  </a:cubicBezTo>
                  <a:cubicBezTo>
                    <a:pt x="59" y="161"/>
                    <a:pt x="59" y="161"/>
                    <a:pt x="59" y="161"/>
                  </a:cubicBezTo>
                  <a:cubicBezTo>
                    <a:pt x="59" y="160"/>
                    <a:pt x="59" y="160"/>
                    <a:pt x="59" y="160"/>
                  </a:cubicBezTo>
                  <a:cubicBezTo>
                    <a:pt x="58" y="160"/>
                    <a:pt x="58" y="160"/>
                    <a:pt x="58" y="160"/>
                  </a:cubicBezTo>
                  <a:cubicBezTo>
                    <a:pt x="58" y="160"/>
                    <a:pt x="58" y="160"/>
                    <a:pt x="58" y="160"/>
                  </a:cubicBezTo>
                  <a:cubicBezTo>
                    <a:pt x="57" y="160"/>
                    <a:pt x="57" y="160"/>
                    <a:pt x="57" y="160"/>
                  </a:cubicBezTo>
                  <a:cubicBezTo>
                    <a:pt x="57" y="161"/>
                    <a:pt x="57" y="161"/>
                    <a:pt x="57" y="161"/>
                  </a:cubicBezTo>
                  <a:cubicBezTo>
                    <a:pt x="56" y="162"/>
                    <a:pt x="56" y="162"/>
                    <a:pt x="56" y="162"/>
                  </a:cubicBezTo>
                  <a:cubicBezTo>
                    <a:pt x="56" y="162"/>
                    <a:pt x="56" y="162"/>
                    <a:pt x="56" y="162"/>
                  </a:cubicBezTo>
                  <a:cubicBezTo>
                    <a:pt x="55" y="162"/>
                    <a:pt x="55" y="162"/>
                    <a:pt x="55" y="162"/>
                  </a:cubicBezTo>
                  <a:cubicBezTo>
                    <a:pt x="55" y="163"/>
                    <a:pt x="55" y="163"/>
                    <a:pt x="55" y="163"/>
                  </a:cubicBezTo>
                  <a:cubicBezTo>
                    <a:pt x="55" y="163"/>
                    <a:pt x="55" y="163"/>
                    <a:pt x="55" y="163"/>
                  </a:cubicBezTo>
                  <a:cubicBezTo>
                    <a:pt x="56" y="164"/>
                    <a:pt x="56" y="164"/>
                    <a:pt x="56" y="164"/>
                  </a:cubicBezTo>
                  <a:cubicBezTo>
                    <a:pt x="56" y="164"/>
                    <a:pt x="56" y="164"/>
                    <a:pt x="56" y="164"/>
                  </a:cubicBezTo>
                  <a:cubicBezTo>
                    <a:pt x="56" y="164"/>
                    <a:pt x="56" y="164"/>
                    <a:pt x="56" y="164"/>
                  </a:cubicBezTo>
                  <a:cubicBezTo>
                    <a:pt x="55" y="165"/>
                    <a:pt x="55" y="165"/>
                    <a:pt x="55" y="165"/>
                  </a:cubicBezTo>
                  <a:cubicBezTo>
                    <a:pt x="54" y="165"/>
                    <a:pt x="54" y="165"/>
                    <a:pt x="54" y="165"/>
                  </a:cubicBezTo>
                  <a:cubicBezTo>
                    <a:pt x="54" y="164"/>
                    <a:pt x="54" y="164"/>
                    <a:pt x="54" y="164"/>
                  </a:cubicBezTo>
                  <a:cubicBezTo>
                    <a:pt x="53" y="164"/>
                    <a:pt x="52" y="163"/>
                    <a:pt x="52" y="162"/>
                  </a:cubicBezTo>
                  <a:cubicBezTo>
                    <a:pt x="52" y="162"/>
                    <a:pt x="52" y="162"/>
                    <a:pt x="52" y="162"/>
                  </a:cubicBezTo>
                  <a:cubicBezTo>
                    <a:pt x="51" y="162"/>
                    <a:pt x="51" y="162"/>
                    <a:pt x="51" y="162"/>
                  </a:cubicBezTo>
                  <a:cubicBezTo>
                    <a:pt x="51" y="162"/>
                    <a:pt x="51" y="162"/>
                    <a:pt x="51" y="162"/>
                  </a:cubicBezTo>
                  <a:cubicBezTo>
                    <a:pt x="50" y="161"/>
                    <a:pt x="50" y="161"/>
                    <a:pt x="50" y="161"/>
                  </a:cubicBezTo>
                  <a:cubicBezTo>
                    <a:pt x="49" y="161"/>
                    <a:pt x="49" y="161"/>
                    <a:pt x="49" y="161"/>
                  </a:cubicBezTo>
                  <a:cubicBezTo>
                    <a:pt x="48" y="161"/>
                    <a:pt x="48" y="161"/>
                    <a:pt x="48" y="161"/>
                  </a:cubicBezTo>
                  <a:cubicBezTo>
                    <a:pt x="48" y="161"/>
                    <a:pt x="48" y="161"/>
                    <a:pt x="48" y="161"/>
                  </a:cubicBezTo>
                  <a:cubicBezTo>
                    <a:pt x="48" y="160"/>
                    <a:pt x="48" y="160"/>
                    <a:pt x="48" y="160"/>
                  </a:cubicBezTo>
                  <a:cubicBezTo>
                    <a:pt x="48" y="160"/>
                    <a:pt x="48" y="160"/>
                    <a:pt x="48" y="160"/>
                  </a:cubicBezTo>
                  <a:cubicBezTo>
                    <a:pt x="48" y="160"/>
                    <a:pt x="48" y="160"/>
                    <a:pt x="48" y="160"/>
                  </a:cubicBezTo>
                  <a:cubicBezTo>
                    <a:pt x="48" y="159"/>
                    <a:pt x="48" y="159"/>
                    <a:pt x="48" y="159"/>
                  </a:cubicBezTo>
                  <a:cubicBezTo>
                    <a:pt x="48" y="159"/>
                    <a:pt x="48" y="159"/>
                    <a:pt x="48" y="159"/>
                  </a:cubicBezTo>
                  <a:cubicBezTo>
                    <a:pt x="47" y="158"/>
                    <a:pt x="47" y="158"/>
                    <a:pt x="47" y="158"/>
                  </a:cubicBezTo>
                  <a:cubicBezTo>
                    <a:pt x="47" y="158"/>
                    <a:pt x="47" y="158"/>
                    <a:pt x="47" y="158"/>
                  </a:cubicBezTo>
                  <a:cubicBezTo>
                    <a:pt x="47" y="157"/>
                    <a:pt x="47" y="157"/>
                    <a:pt x="47" y="157"/>
                  </a:cubicBezTo>
                  <a:cubicBezTo>
                    <a:pt x="46" y="157"/>
                    <a:pt x="46" y="157"/>
                    <a:pt x="46" y="157"/>
                  </a:cubicBezTo>
                  <a:cubicBezTo>
                    <a:pt x="46" y="156"/>
                    <a:pt x="46" y="156"/>
                    <a:pt x="46" y="156"/>
                  </a:cubicBezTo>
                  <a:cubicBezTo>
                    <a:pt x="45" y="156"/>
                    <a:pt x="45" y="156"/>
                    <a:pt x="45" y="156"/>
                  </a:cubicBezTo>
                  <a:cubicBezTo>
                    <a:pt x="45" y="157"/>
                    <a:pt x="45" y="157"/>
                    <a:pt x="45" y="157"/>
                  </a:cubicBezTo>
                  <a:cubicBezTo>
                    <a:pt x="45" y="157"/>
                    <a:pt x="45" y="157"/>
                    <a:pt x="45" y="157"/>
                  </a:cubicBezTo>
                  <a:cubicBezTo>
                    <a:pt x="44" y="156"/>
                    <a:pt x="44" y="156"/>
                    <a:pt x="44" y="156"/>
                  </a:cubicBezTo>
                  <a:cubicBezTo>
                    <a:pt x="43" y="155"/>
                    <a:pt x="43" y="155"/>
                    <a:pt x="43" y="155"/>
                  </a:cubicBezTo>
                  <a:cubicBezTo>
                    <a:pt x="43" y="154"/>
                    <a:pt x="43" y="154"/>
                    <a:pt x="43" y="154"/>
                  </a:cubicBezTo>
                  <a:cubicBezTo>
                    <a:pt x="44" y="154"/>
                    <a:pt x="44" y="154"/>
                    <a:pt x="44" y="154"/>
                  </a:cubicBezTo>
                  <a:cubicBezTo>
                    <a:pt x="44" y="154"/>
                    <a:pt x="44" y="154"/>
                    <a:pt x="44" y="154"/>
                  </a:cubicBezTo>
                  <a:cubicBezTo>
                    <a:pt x="44" y="153"/>
                    <a:pt x="44" y="153"/>
                    <a:pt x="44" y="153"/>
                  </a:cubicBezTo>
                  <a:cubicBezTo>
                    <a:pt x="45" y="153"/>
                    <a:pt x="45" y="153"/>
                    <a:pt x="45" y="153"/>
                  </a:cubicBezTo>
                  <a:cubicBezTo>
                    <a:pt x="46" y="153"/>
                    <a:pt x="46" y="153"/>
                    <a:pt x="46" y="153"/>
                  </a:cubicBezTo>
                  <a:cubicBezTo>
                    <a:pt x="46" y="152"/>
                    <a:pt x="46" y="152"/>
                    <a:pt x="46" y="152"/>
                  </a:cubicBezTo>
                  <a:cubicBezTo>
                    <a:pt x="45" y="151"/>
                    <a:pt x="45" y="151"/>
                    <a:pt x="45" y="151"/>
                  </a:cubicBezTo>
                  <a:cubicBezTo>
                    <a:pt x="45" y="151"/>
                    <a:pt x="45" y="151"/>
                    <a:pt x="45" y="151"/>
                  </a:cubicBezTo>
                  <a:cubicBezTo>
                    <a:pt x="44" y="150"/>
                    <a:pt x="44" y="150"/>
                    <a:pt x="44" y="150"/>
                  </a:cubicBezTo>
                  <a:cubicBezTo>
                    <a:pt x="44" y="150"/>
                    <a:pt x="44" y="150"/>
                    <a:pt x="44" y="150"/>
                  </a:cubicBezTo>
                  <a:cubicBezTo>
                    <a:pt x="44" y="151"/>
                    <a:pt x="44" y="151"/>
                    <a:pt x="44" y="151"/>
                  </a:cubicBezTo>
                  <a:cubicBezTo>
                    <a:pt x="44" y="151"/>
                    <a:pt x="44" y="151"/>
                    <a:pt x="44" y="151"/>
                  </a:cubicBezTo>
                  <a:cubicBezTo>
                    <a:pt x="44" y="152"/>
                    <a:pt x="44" y="152"/>
                    <a:pt x="44" y="152"/>
                  </a:cubicBezTo>
                  <a:cubicBezTo>
                    <a:pt x="44" y="152"/>
                    <a:pt x="44" y="152"/>
                    <a:pt x="44" y="152"/>
                  </a:cubicBezTo>
                  <a:cubicBezTo>
                    <a:pt x="43" y="152"/>
                    <a:pt x="43" y="152"/>
                    <a:pt x="43" y="152"/>
                  </a:cubicBezTo>
                  <a:cubicBezTo>
                    <a:pt x="43" y="151"/>
                    <a:pt x="43" y="151"/>
                    <a:pt x="43" y="151"/>
                  </a:cubicBezTo>
                  <a:cubicBezTo>
                    <a:pt x="42" y="151"/>
                    <a:pt x="42" y="151"/>
                    <a:pt x="42" y="151"/>
                  </a:cubicBezTo>
                  <a:cubicBezTo>
                    <a:pt x="42" y="150"/>
                    <a:pt x="42" y="150"/>
                    <a:pt x="42" y="150"/>
                  </a:cubicBezTo>
                  <a:cubicBezTo>
                    <a:pt x="42" y="150"/>
                    <a:pt x="41" y="149"/>
                    <a:pt x="41" y="148"/>
                  </a:cubicBezTo>
                  <a:cubicBezTo>
                    <a:pt x="41" y="148"/>
                    <a:pt x="41" y="148"/>
                    <a:pt x="41" y="148"/>
                  </a:cubicBezTo>
                  <a:cubicBezTo>
                    <a:pt x="40" y="147"/>
                    <a:pt x="40" y="147"/>
                    <a:pt x="40" y="147"/>
                  </a:cubicBezTo>
                  <a:cubicBezTo>
                    <a:pt x="40" y="147"/>
                    <a:pt x="40" y="147"/>
                    <a:pt x="40" y="147"/>
                  </a:cubicBezTo>
                  <a:cubicBezTo>
                    <a:pt x="40" y="147"/>
                    <a:pt x="40" y="147"/>
                    <a:pt x="40" y="147"/>
                  </a:cubicBezTo>
                  <a:cubicBezTo>
                    <a:pt x="41" y="146"/>
                    <a:pt x="41" y="146"/>
                    <a:pt x="41" y="146"/>
                  </a:cubicBezTo>
                  <a:cubicBezTo>
                    <a:pt x="41" y="146"/>
                    <a:pt x="41" y="146"/>
                    <a:pt x="41" y="146"/>
                  </a:cubicBezTo>
                  <a:cubicBezTo>
                    <a:pt x="40" y="146"/>
                    <a:pt x="40" y="146"/>
                    <a:pt x="40" y="146"/>
                  </a:cubicBezTo>
                  <a:cubicBezTo>
                    <a:pt x="40" y="146"/>
                    <a:pt x="40" y="146"/>
                    <a:pt x="40" y="146"/>
                  </a:cubicBezTo>
                  <a:cubicBezTo>
                    <a:pt x="39" y="146"/>
                    <a:pt x="39" y="146"/>
                    <a:pt x="39" y="146"/>
                  </a:cubicBezTo>
                  <a:cubicBezTo>
                    <a:pt x="39" y="146"/>
                    <a:pt x="39" y="146"/>
                    <a:pt x="38" y="146"/>
                  </a:cubicBezTo>
                  <a:cubicBezTo>
                    <a:pt x="38" y="145"/>
                    <a:pt x="38" y="145"/>
                    <a:pt x="38" y="145"/>
                  </a:cubicBezTo>
                  <a:cubicBezTo>
                    <a:pt x="38" y="145"/>
                    <a:pt x="38" y="145"/>
                    <a:pt x="38" y="145"/>
                  </a:cubicBezTo>
                  <a:cubicBezTo>
                    <a:pt x="37" y="145"/>
                    <a:pt x="37" y="145"/>
                    <a:pt x="37" y="145"/>
                  </a:cubicBezTo>
                  <a:cubicBezTo>
                    <a:pt x="37" y="145"/>
                    <a:pt x="37" y="145"/>
                    <a:pt x="37" y="145"/>
                  </a:cubicBezTo>
                  <a:cubicBezTo>
                    <a:pt x="36" y="144"/>
                    <a:pt x="36" y="144"/>
                    <a:pt x="36" y="144"/>
                  </a:cubicBezTo>
                  <a:cubicBezTo>
                    <a:pt x="36" y="144"/>
                    <a:pt x="36" y="144"/>
                    <a:pt x="36" y="144"/>
                  </a:cubicBezTo>
                  <a:cubicBezTo>
                    <a:pt x="35" y="143"/>
                    <a:pt x="35" y="143"/>
                    <a:pt x="35" y="143"/>
                  </a:cubicBezTo>
                  <a:cubicBezTo>
                    <a:pt x="34" y="143"/>
                    <a:pt x="34" y="143"/>
                    <a:pt x="33" y="142"/>
                  </a:cubicBezTo>
                  <a:cubicBezTo>
                    <a:pt x="33" y="142"/>
                    <a:pt x="33" y="142"/>
                    <a:pt x="33" y="142"/>
                  </a:cubicBezTo>
                  <a:cubicBezTo>
                    <a:pt x="32" y="142"/>
                    <a:pt x="32" y="142"/>
                    <a:pt x="32" y="142"/>
                  </a:cubicBezTo>
                  <a:cubicBezTo>
                    <a:pt x="32" y="142"/>
                    <a:pt x="32" y="142"/>
                    <a:pt x="32" y="142"/>
                  </a:cubicBezTo>
                  <a:cubicBezTo>
                    <a:pt x="32" y="142"/>
                    <a:pt x="32" y="142"/>
                    <a:pt x="32" y="142"/>
                  </a:cubicBezTo>
                  <a:cubicBezTo>
                    <a:pt x="31" y="141"/>
                    <a:pt x="31" y="141"/>
                    <a:pt x="31" y="141"/>
                  </a:cubicBezTo>
                  <a:cubicBezTo>
                    <a:pt x="31" y="140"/>
                    <a:pt x="31" y="140"/>
                    <a:pt x="31" y="140"/>
                  </a:cubicBezTo>
                  <a:cubicBezTo>
                    <a:pt x="31" y="139"/>
                    <a:pt x="31" y="139"/>
                    <a:pt x="31" y="139"/>
                  </a:cubicBezTo>
                  <a:cubicBezTo>
                    <a:pt x="30" y="139"/>
                    <a:pt x="30" y="139"/>
                    <a:pt x="30" y="139"/>
                  </a:cubicBezTo>
                  <a:cubicBezTo>
                    <a:pt x="29" y="138"/>
                    <a:pt x="29" y="137"/>
                    <a:pt x="28" y="136"/>
                  </a:cubicBezTo>
                  <a:cubicBezTo>
                    <a:pt x="28" y="135"/>
                    <a:pt x="28" y="135"/>
                    <a:pt x="28" y="135"/>
                  </a:cubicBezTo>
                  <a:cubicBezTo>
                    <a:pt x="27" y="135"/>
                    <a:pt x="27" y="135"/>
                    <a:pt x="27" y="135"/>
                  </a:cubicBezTo>
                  <a:cubicBezTo>
                    <a:pt x="27" y="135"/>
                    <a:pt x="26" y="135"/>
                    <a:pt x="26" y="135"/>
                  </a:cubicBezTo>
                  <a:cubicBezTo>
                    <a:pt x="26" y="135"/>
                    <a:pt x="26" y="135"/>
                    <a:pt x="26" y="135"/>
                  </a:cubicBezTo>
                  <a:cubicBezTo>
                    <a:pt x="25" y="135"/>
                    <a:pt x="25" y="135"/>
                    <a:pt x="25" y="135"/>
                  </a:cubicBezTo>
                  <a:cubicBezTo>
                    <a:pt x="25" y="135"/>
                    <a:pt x="25" y="135"/>
                    <a:pt x="25" y="135"/>
                  </a:cubicBezTo>
                  <a:cubicBezTo>
                    <a:pt x="24" y="135"/>
                    <a:pt x="24" y="135"/>
                    <a:pt x="24" y="135"/>
                  </a:cubicBezTo>
                  <a:cubicBezTo>
                    <a:pt x="24" y="135"/>
                    <a:pt x="24" y="135"/>
                    <a:pt x="24" y="135"/>
                  </a:cubicBezTo>
                  <a:cubicBezTo>
                    <a:pt x="23" y="136"/>
                    <a:pt x="23" y="136"/>
                    <a:pt x="23" y="136"/>
                  </a:cubicBezTo>
                  <a:cubicBezTo>
                    <a:pt x="23" y="136"/>
                    <a:pt x="23" y="136"/>
                    <a:pt x="23" y="136"/>
                  </a:cubicBezTo>
                  <a:cubicBezTo>
                    <a:pt x="22" y="135"/>
                    <a:pt x="22" y="135"/>
                    <a:pt x="22" y="135"/>
                  </a:cubicBezTo>
                  <a:cubicBezTo>
                    <a:pt x="21" y="135"/>
                    <a:pt x="21" y="135"/>
                    <a:pt x="21" y="135"/>
                  </a:cubicBezTo>
                  <a:cubicBezTo>
                    <a:pt x="21" y="134"/>
                    <a:pt x="21" y="134"/>
                    <a:pt x="21" y="134"/>
                  </a:cubicBezTo>
                  <a:cubicBezTo>
                    <a:pt x="20" y="134"/>
                    <a:pt x="20" y="134"/>
                    <a:pt x="20" y="134"/>
                  </a:cubicBezTo>
                  <a:cubicBezTo>
                    <a:pt x="19" y="133"/>
                    <a:pt x="19" y="133"/>
                    <a:pt x="19" y="133"/>
                  </a:cubicBezTo>
                  <a:cubicBezTo>
                    <a:pt x="19" y="133"/>
                    <a:pt x="19" y="133"/>
                    <a:pt x="19" y="133"/>
                  </a:cubicBezTo>
                  <a:cubicBezTo>
                    <a:pt x="18" y="132"/>
                    <a:pt x="18" y="132"/>
                    <a:pt x="18" y="132"/>
                  </a:cubicBezTo>
                  <a:cubicBezTo>
                    <a:pt x="17" y="132"/>
                    <a:pt x="17" y="132"/>
                    <a:pt x="17" y="132"/>
                  </a:cubicBezTo>
                  <a:cubicBezTo>
                    <a:pt x="17" y="131"/>
                    <a:pt x="17" y="131"/>
                    <a:pt x="17" y="131"/>
                  </a:cubicBezTo>
                  <a:cubicBezTo>
                    <a:pt x="16" y="131"/>
                    <a:pt x="16" y="131"/>
                    <a:pt x="16" y="131"/>
                  </a:cubicBezTo>
                  <a:cubicBezTo>
                    <a:pt x="15" y="130"/>
                    <a:pt x="15" y="130"/>
                    <a:pt x="15" y="130"/>
                  </a:cubicBezTo>
                  <a:cubicBezTo>
                    <a:pt x="15" y="129"/>
                    <a:pt x="15" y="129"/>
                    <a:pt x="15" y="129"/>
                  </a:cubicBezTo>
                  <a:cubicBezTo>
                    <a:pt x="14" y="129"/>
                    <a:pt x="14" y="129"/>
                    <a:pt x="14" y="129"/>
                  </a:cubicBezTo>
                  <a:cubicBezTo>
                    <a:pt x="14" y="128"/>
                    <a:pt x="14" y="128"/>
                    <a:pt x="14" y="128"/>
                  </a:cubicBezTo>
                  <a:cubicBezTo>
                    <a:pt x="13" y="128"/>
                    <a:pt x="13" y="127"/>
                    <a:pt x="12" y="127"/>
                  </a:cubicBezTo>
                  <a:cubicBezTo>
                    <a:pt x="12" y="127"/>
                    <a:pt x="12" y="127"/>
                    <a:pt x="12" y="127"/>
                  </a:cubicBezTo>
                  <a:cubicBezTo>
                    <a:pt x="11" y="126"/>
                    <a:pt x="11" y="126"/>
                    <a:pt x="11" y="126"/>
                  </a:cubicBezTo>
                  <a:cubicBezTo>
                    <a:pt x="11" y="126"/>
                    <a:pt x="11" y="126"/>
                    <a:pt x="11" y="126"/>
                  </a:cubicBezTo>
                  <a:cubicBezTo>
                    <a:pt x="10" y="125"/>
                    <a:pt x="10" y="125"/>
                    <a:pt x="10" y="125"/>
                  </a:cubicBezTo>
                  <a:cubicBezTo>
                    <a:pt x="10" y="124"/>
                    <a:pt x="10" y="124"/>
                    <a:pt x="10" y="124"/>
                  </a:cubicBezTo>
                  <a:cubicBezTo>
                    <a:pt x="9" y="123"/>
                    <a:pt x="9" y="123"/>
                    <a:pt x="9" y="123"/>
                  </a:cubicBezTo>
                  <a:cubicBezTo>
                    <a:pt x="9" y="123"/>
                    <a:pt x="9" y="123"/>
                    <a:pt x="9" y="123"/>
                  </a:cubicBezTo>
                  <a:cubicBezTo>
                    <a:pt x="9" y="123"/>
                    <a:pt x="9" y="123"/>
                    <a:pt x="9" y="123"/>
                  </a:cubicBezTo>
                  <a:cubicBezTo>
                    <a:pt x="9" y="122"/>
                    <a:pt x="9" y="122"/>
                    <a:pt x="9" y="122"/>
                  </a:cubicBezTo>
                  <a:cubicBezTo>
                    <a:pt x="9" y="122"/>
                    <a:pt x="9" y="122"/>
                    <a:pt x="9" y="122"/>
                  </a:cubicBezTo>
                  <a:cubicBezTo>
                    <a:pt x="9" y="122"/>
                    <a:pt x="9" y="122"/>
                    <a:pt x="9" y="122"/>
                  </a:cubicBezTo>
                  <a:cubicBezTo>
                    <a:pt x="9" y="121"/>
                    <a:pt x="9" y="121"/>
                    <a:pt x="9" y="121"/>
                  </a:cubicBezTo>
                  <a:cubicBezTo>
                    <a:pt x="9" y="121"/>
                    <a:pt x="9" y="121"/>
                    <a:pt x="9" y="121"/>
                  </a:cubicBezTo>
                  <a:cubicBezTo>
                    <a:pt x="9" y="120"/>
                    <a:pt x="9" y="120"/>
                    <a:pt x="9" y="120"/>
                  </a:cubicBezTo>
                  <a:cubicBezTo>
                    <a:pt x="8" y="120"/>
                    <a:pt x="8" y="120"/>
                    <a:pt x="8" y="120"/>
                  </a:cubicBezTo>
                  <a:cubicBezTo>
                    <a:pt x="9" y="119"/>
                    <a:pt x="9" y="119"/>
                    <a:pt x="9" y="119"/>
                  </a:cubicBezTo>
                  <a:cubicBezTo>
                    <a:pt x="9" y="119"/>
                    <a:pt x="9" y="119"/>
                    <a:pt x="9" y="119"/>
                  </a:cubicBezTo>
                  <a:cubicBezTo>
                    <a:pt x="9" y="119"/>
                    <a:pt x="9" y="119"/>
                    <a:pt x="9" y="119"/>
                  </a:cubicBezTo>
                  <a:cubicBezTo>
                    <a:pt x="9" y="119"/>
                    <a:pt x="9" y="119"/>
                    <a:pt x="9" y="119"/>
                  </a:cubicBezTo>
                  <a:cubicBezTo>
                    <a:pt x="9" y="118"/>
                    <a:pt x="9" y="118"/>
                    <a:pt x="9" y="118"/>
                  </a:cubicBezTo>
                  <a:cubicBezTo>
                    <a:pt x="9" y="118"/>
                    <a:pt x="9" y="118"/>
                    <a:pt x="9" y="118"/>
                  </a:cubicBezTo>
                  <a:cubicBezTo>
                    <a:pt x="9" y="117"/>
                    <a:pt x="9" y="117"/>
                    <a:pt x="9" y="117"/>
                  </a:cubicBezTo>
                  <a:cubicBezTo>
                    <a:pt x="9" y="117"/>
                    <a:pt x="9" y="117"/>
                    <a:pt x="9" y="117"/>
                  </a:cubicBezTo>
                  <a:cubicBezTo>
                    <a:pt x="9" y="117"/>
                    <a:pt x="9" y="117"/>
                    <a:pt x="9" y="117"/>
                  </a:cubicBezTo>
                  <a:cubicBezTo>
                    <a:pt x="10" y="117"/>
                    <a:pt x="10" y="117"/>
                    <a:pt x="10" y="117"/>
                  </a:cubicBezTo>
                  <a:cubicBezTo>
                    <a:pt x="10" y="116"/>
                    <a:pt x="10" y="116"/>
                    <a:pt x="10" y="116"/>
                  </a:cubicBezTo>
                  <a:cubicBezTo>
                    <a:pt x="10" y="116"/>
                    <a:pt x="10" y="116"/>
                    <a:pt x="10" y="116"/>
                  </a:cubicBezTo>
                  <a:cubicBezTo>
                    <a:pt x="10" y="116"/>
                    <a:pt x="10" y="116"/>
                    <a:pt x="10" y="116"/>
                  </a:cubicBezTo>
                  <a:cubicBezTo>
                    <a:pt x="10" y="115"/>
                    <a:pt x="10" y="115"/>
                    <a:pt x="10" y="115"/>
                  </a:cubicBezTo>
                  <a:cubicBezTo>
                    <a:pt x="10" y="115"/>
                    <a:pt x="10" y="115"/>
                    <a:pt x="10" y="115"/>
                  </a:cubicBezTo>
                  <a:cubicBezTo>
                    <a:pt x="10" y="115"/>
                    <a:pt x="10" y="115"/>
                    <a:pt x="10" y="115"/>
                  </a:cubicBezTo>
                  <a:cubicBezTo>
                    <a:pt x="10" y="114"/>
                    <a:pt x="10" y="114"/>
                    <a:pt x="10" y="114"/>
                  </a:cubicBezTo>
                  <a:cubicBezTo>
                    <a:pt x="10" y="114"/>
                    <a:pt x="10" y="114"/>
                    <a:pt x="10" y="114"/>
                  </a:cubicBezTo>
                  <a:cubicBezTo>
                    <a:pt x="10" y="114"/>
                    <a:pt x="10" y="114"/>
                    <a:pt x="10" y="114"/>
                  </a:cubicBezTo>
                  <a:cubicBezTo>
                    <a:pt x="10" y="114"/>
                    <a:pt x="10" y="114"/>
                    <a:pt x="10" y="114"/>
                  </a:cubicBezTo>
                  <a:cubicBezTo>
                    <a:pt x="10" y="113"/>
                    <a:pt x="10" y="113"/>
                    <a:pt x="10" y="113"/>
                  </a:cubicBezTo>
                  <a:cubicBezTo>
                    <a:pt x="9" y="112"/>
                    <a:pt x="9" y="112"/>
                    <a:pt x="9" y="112"/>
                  </a:cubicBezTo>
                  <a:cubicBezTo>
                    <a:pt x="9" y="111"/>
                    <a:pt x="9" y="111"/>
                    <a:pt x="9" y="111"/>
                  </a:cubicBezTo>
                  <a:cubicBezTo>
                    <a:pt x="9" y="110"/>
                    <a:pt x="9" y="110"/>
                    <a:pt x="9" y="110"/>
                  </a:cubicBezTo>
                  <a:cubicBezTo>
                    <a:pt x="9" y="110"/>
                    <a:pt x="9" y="110"/>
                    <a:pt x="9" y="110"/>
                  </a:cubicBezTo>
                  <a:cubicBezTo>
                    <a:pt x="9" y="110"/>
                    <a:pt x="9" y="110"/>
                    <a:pt x="9" y="110"/>
                  </a:cubicBezTo>
                  <a:cubicBezTo>
                    <a:pt x="9" y="109"/>
                    <a:pt x="9" y="109"/>
                    <a:pt x="9" y="109"/>
                  </a:cubicBezTo>
                  <a:cubicBezTo>
                    <a:pt x="9" y="108"/>
                    <a:pt x="9" y="108"/>
                    <a:pt x="9" y="108"/>
                  </a:cubicBezTo>
                  <a:cubicBezTo>
                    <a:pt x="8" y="107"/>
                    <a:pt x="8" y="107"/>
                    <a:pt x="8" y="107"/>
                  </a:cubicBezTo>
                  <a:cubicBezTo>
                    <a:pt x="8" y="106"/>
                    <a:pt x="8" y="106"/>
                    <a:pt x="8" y="106"/>
                  </a:cubicBezTo>
                  <a:cubicBezTo>
                    <a:pt x="8" y="105"/>
                    <a:pt x="8" y="105"/>
                    <a:pt x="8" y="105"/>
                  </a:cubicBezTo>
                  <a:cubicBezTo>
                    <a:pt x="8" y="105"/>
                    <a:pt x="8" y="105"/>
                    <a:pt x="8" y="105"/>
                  </a:cubicBezTo>
                  <a:cubicBezTo>
                    <a:pt x="7" y="104"/>
                    <a:pt x="7" y="104"/>
                    <a:pt x="7" y="104"/>
                  </a:cubicBezTo>
                  <a:cubicBezTo>
                    <a:pt x="7" y="104"/>
                    <a:pt x="7" y="104"/>
                    <a:pt x="7" y="104"/>
                  </a:cubicBezTo>
                  <a:cubicBezTo>
                    <a:pt x="7" y="103"/>
                    <a:pt x="7" y="103"/>
                    <a:pt x="7" y="103"/>
                  </a:cubicBezTo>
                  <a:cubicBezTo>
                    <a:pt x="7" y="103"/>
                    <a:pt x="7" y="103"/>
                    <a:pt x="7" y="103"/>
                  </a:cubicBezTo>
                  <a:cubicBezTo>
                    <a:pt x="7" y="103"/>
                    <a:pt x="7" y="103"/>
                    <a:pt x="7" y="103"/>
                  </a:cubicBezTo>
                  <a:cubicBezTo>
                    <a:pt x="7" y="103"/>
                    <a:pt x="7" y="102"/>
                    <a:pt x="7" y="102"/>
                  </a:cubicBezTo>
                  <a:cubicBezTo>
                    <a:pt x="7" y="102"/>
                    <a:pt x="7" y="102"/>
                    <a:pt x="7" y="102"/>
                  </a:cubicBezTo>
                  <a:cubicBezTo>
                    <a:pt x="7" y="102"/>
                    <a:pt x="7" y="102"/>
                    <a:pt x="7" y="102"/>
                  </a:cubicBezTo>
                  <a:cubicBezTo>
                    <a:pt x="8" y="101"/>
                    <a:pt x="8" y="101"/>
                    <a:pt x="8" y="101"/>
                  </a:cubicBezTo>
                  <a:cubicBezTo>
                    <a:pt x="8" y="100"/>
                    <a:pt x="8" y="100"/>
                    <a:pt x="8" y="100"/>
                  </a:cubicBezTo>
                  <a:cubicBezTo>
                    <a:pt x="7" y="100"/>
                    <a:pt x="7" y="100"/>
                    <a:pt x="7" y="100"/>
                  </a:cubicBezTo>
                  <a:cubicBezTo>
                    <a:pt x="7" y="100"/>
                    <a:pt x="7" y="100"/>
                    <a:pt x="7" y="100"/>
                  </a:cubicBezTo>
                  <a:cubicBezTo>
                    <a:pt x="7" y="99"/>
                    <a:pt x="7" y="99"/>
                    <a:pt x="7" y="99"/>
                  </a:cubicBezTo>
                  <a:cubicBezTo>
                    <a:pt x="7" y="98"/>
                    <a:pt x="7" y="98"/>
                    <a:pt x="7" y="98"/>
                  </a:cubicBezTo>
                  <a:cubicBezTo>
                    <a:pt x="7" y="98"/>
                    <a:pt x="7" y="98"/>
                    <a:pt x="7" y="98"/>
                  </a:cubicBezTo>
                  <a:cubicBezTo>
                    <a:pt x="7" y="98"/>
                    <a:pt x="7" y="98"/>
                    <a:pt x="7" y="98"/>
                  </a:cubicBezTo>
                  <a:cubicBezTo>
                    <a:pt x="7" y="97"/>
                    <a:pt x="7" y="97"/>
                    <a:pt x="7" y="97"/>
                  </a:cubicBezTo>
                  <a:cubicBezTo>
                    <a:pt x="7" y="97"/>
                    <a:pt x="7" y="97"/>
                    <a:pt x="7" y="97"/>
                  </a:cubicBezTo>
                  <a:cubicBezTo>
                    <a:pt x="7" y="97"/>
                    <a:pt x="7" y="97"/>
                    <a:pt x="7" y="97"/>
                  </a:cubicBezTo>
                  <a:cubicBezTo>
                    <a:pt x="7" y="96"/>
                    <a:pt x="7" y="96"/>
                    <a:pt x="7" y="96"/>
                  </a:cubicBezTo>
                  <a:cubicBezTo>
                    <a:pt x="7" y="96"/>
                    <a:pt x="7" y="96"/>
                    <a:pt x="7" y="96"/>
                  </a:cubicBezTo>
                  <a:cubicBezTo>
                    <a:pt x="7" y="95"/>
                    <a:pt x="7" y="95"/>
                    <a:pt x="7" y="95"/>
                  </a:cubicBezTo>
                  <a:cubicBezTo>
                    <a:pt x="7" y="95"/>
                    <a:pt x="7" y="95"/>
                    <a:pt x="7" y="95"/>
                  </a:cubicBezTo>
                  <a:cubicBezTo>
                    <a:pt x="7" y="94"/>
                    <a:pt x="7" y="94"/>
                    <a:pt x="7" y="94"/>
                  </a:cubicBezTo>
                  <a:cubicBezTo>
                    <a:pt x="7" y="94"/>
                    <a:pt x="7" y="94"/>
                    <a:pt x="7" y="94"/>
                  </a:cubicBezTo>
                  <a:cubicBezTo>
                    <a:pt x="6" y="93"/>
                    <a:pt x="6" y="93"/>
                    <a:pt x="6" y="93"/>
                  </a:cubicBezTo>
                  <a:cubicBezTo>
                    <a:pt x="6" y="93"/>
                    <a:pt x="6" y="93"/>
                    <a:pt x="6" y="93"/>
                  </a:cubicBezTo>
                  <a:cubicBezTo>
                    <a:pt x="6" y="93"/>
                    <a:pt x="6" y="93"/>
                    <a:pt x="6" y="93"/>
                  </a:cubicBezTo>
                  <a:cubicBezTo>
                    <a:pt x="6" y="92"/>
                    <a:pt x="6" y="92"/>
                    <a:pt x="6" y="92"/>
                  </a:cubicBezTo>
                  <a:cubicBezTo>
                    <a:pt x="7" y="92"/>
                    <a:pt x="7" y="92"/>
                    <a:pt x="7" y="92"/>
                  </a:cubicBezTo>
                  <a:cubicBezTo>
                    <a:pt x="7" y="92"/>
                    <a:pt x="7" y="92"/>
                    <a:pt x="7" y="92"/>
                  </a:cubicBezTo>
                  <a:cubicBezTo>
                    <a:pt x="7" y="92"/>
                    <a:pt x="7" y="92"/>
                    <a:pt x="7" y="92"/>
                  </a:cubicBezTo>
                  <a:cubicBezTo>
                    <a:pt x="7" y="91"/>
                    <a:pt x="7" y="91"/>
                    <a:pt x="7" y="91"/>
                  </a:cubicBezTo>
                  <a:cubicBezTo>
                    <a:pt x="7" y="91"/>
                    <a:pt x="7" y="91"/>
                    <a:pt x="7" y="91"/>
                  </a:cubicBezTo>
                  <a:cubicBezTo>
                    <a:pt x="7" y="90"/>
                    <a:pt x="7" y="90"/>
                    <a:pt x="7" y="90"/>
                  </a:cubicBezTo>
                  <a:cubicBezTo>
                    <a:pt x="7" y="89"/>
                    <a:pt x="7" y="89"/>
                    <a:pt x="7" y="89"/>
                  </a:cubicBezTo>
                  <a:cubicBezTo>
                    <a:pt x="7" y="89"/>
                    <a:pt x="7" y="89"/>
                    <a:pt x="7" y="89"/>
                  </a:cubicBezTo>
                  <a:cubicBezTo>
                    <a:pt x="7" y="89"/>
                    <a:pt x="7" y="89"/>
                    <a:pt x="7" y="89"/>
                  </a:cubicBezTo>
                  <a:cubicBezTo>
                    <a:pt x="7" y="89"/>
                    <a:pt x="7" y="88"/>
                    <a:pt x="8" y="88"/>
                  </a:cubicBezTo>
                  <a:cubicBezTo>
                    <a:pt x="8" y="88"/>
                    <a:pt x="8" y="88"/>
                    <a:pt x="8" y="88"/>
                  </a:cubicBezTo>
                  <a:cubicBezTo>
                    <a:pt x="8" y="88"/>
                    <a:pt x="8" y="88"/>
                    <a:pt x="8" y="88"/>
                  </a:cubicBezTo>
                  <a:cubicBezTo>
                    <a:pt x="8" y="87"/>
                    <a:pt x="8" y="87"/>
                    <a:pt x="8" y="87"/>
                  </a:cubicBezTo>
                  <a:cubicBezTo>
                    <a:pt x="7" y="87"/>
                    <a:pt x="7" y="87"/>
                    <a:pt x="7" y="87"/>
                  </a:cubicBezTo>
                  <a:cubicBezTo>
                    <a:pt x="7" y="86"/>
                    <a:pt x="7" y="86"/>
                    <a:pt x="7" y="86"/>
                  </a:cubicBezTo>
                  <a:cubicBezTo>
                    <a:pt x="7" y="86"/>
                    <a:pt x="7" y="86"/>
                    <a:pt x="7" y="86"/>
                  </a:cubicBezTo>
                  <a:cubicBezTo>
                    <a:pt x="6" y="85"/>
                    <a:pt x="6" y="85"/>
                    <a:pt x="6" y="85"/>
                  </a:cubicBezTo>
                  <a:cubicBezTo>
                    <a:pt x="6" y="85"/>
                    <a:pt x="6" y="85"/>
                    <a:pt x="6" y="85"/>
                  </a:cubicBezTo>
                  <a:cubicBezTo>
                    <a:pt x="6" y="85"/>
                    <a:pt x="6" y="85"/>
                    <a:pt x="6" y="85"/>
                  </a:cubicBezTo>
                  <a:cubicBezTo>
                    <a:pt x="6" y="86"/>
                    <a:pt x="6" y="86"/>
                    <a:pt x="6" y="86"/>
                  </a:cubicBezTo>
                  <a:cubicBezTo>
                    <a:pt x="6" y="86"/>
                    <a:pt x="6" y="86"/>
                    <a:pt x="6" y="86"/>
                  </a:cubicBezTo>
                  <a:cubicBezTo>
                    <a:pt x="5" y="86"/>
                    <a:pt x="5" y="86"/>
                    <a:pt x="5" y="86"/>
                  </a:cubicBezTo>
                  <a:cubicBezTo>
                    <a:pt x="5" y="87"/>
                    <a:pt x="5" y="87"/>
                    <a:pt x="5" y="87"/>
                  </a:cubicBezTo>
                  <a:cubicBezTo>
                    <a:pt x="4" y="88"/>
                    <a:pt x="4" y="88"/>
                    <a:pt x="4" y="88"/>
                  </a:cubicBezTo>
                  <a:cubicBezTo>
                    <a:pt x="4" y="88"/>
                    <a:pt x="4" y="88"/>
                    <a:pt x="4" y="89"/>
                  </a:cubicBezTo>
                  <a:cubicBezTo>
                    <a:pt x="4" y="89"/>
                    <a:pt x="4" y="89"/>
                    <a:pt x="4" y="89"/>
                  </a:cubicBezTo>
                  <a:cubicBezTo>
                    <a:pt x="4" y="90"/>
                    <a:pt x="4" y="90"/>
                    <a:pt x="4" y="90"/>
                  </a:cubicBezTo>
                  <a:cubicBezTo>
                    <a:pt x="4" y="90"/>
                    <a:pt x="4" y="90"/>
                    <a:pt x="4" y="90"/>
                  </a:cubicBezTo>
                  <a:cubicBezTo>
                    <a:pt x="4" y="90"/>
                    <a:pt x="4" y="90"/>
                    <a:pt x="4" y="90"/>
                  </a:cubicBezTo>
                  <a:cubicBezTo>
                    <a:pt x="4" y="91"/>
                    <a:pt x="4" y="91"/>
                    <a:pt x="4" y="91"/>
                  </a:cubicBezTo>
                  <a:cubicBezTo>
                    <a:pt x="4" y="91"/>
                    <a:pt x="4" y="91"/>
                    <a:pt x="4" y="91"/>
                  </a:cubicBezTo>
                  <a:cubicBezTo>
                    <a:pt x="4" y="92"/>
                    <a:pt x="4" y="92"/>
                    <a:pt x="4" y="92"/>
                  </a:cubicBezTo>
                  <a:cubicBezTo>
                    <a:pt x="4" y="92"/>
                    <a:pt x="4" y="92"/>
                    <a:pt x="4" y="92"/>
                  </a:cubicBezTo>
                  <a:cubicBezTo>
                    <a:pt x="4" y="93"/>
                    <a:pt x="4" y="93"/>
                    <a:pt x="4" y="93"/>
                  </a:cubicBezTo>
                  <a:cubicBezTo>
                    <a:pt x="4" y="93"/>
                    <a:pt x="4" y="93"/>
                    <a:pt x="4" y="93"/>
                  </a:cubicBezTo>
                  <a:cubicBezTo>
                    <a:pt x="4" y="94"/>
                    <a:pt x="4" y="94"/>
                    <a:pt x="4" y="94"/>
                  </a:cubicBezTo>
                  <a:cubicBezTo>
                    <a:pt x="4" y="94"/>
                    <a:pt x="4" y="94"/>
                    <a:pt x="4" y="94"/>
                  </a:cubicBezTo>
                  <a:cubicBezTo>
                    <a:pt x="4" y="95"/>
                    <a:pt x="4" y="95"/>
                    <a:pt x="4" y="95"/>
                  </a:cubicBezTo>
                  <a:cubicBezTo>
                    <a:pt x="4" y="96"/>
                    <a:pt x="4" y="96"/>
                    <a:pt x="4" y="96"/>
                  </a:cubicBezTo>
                  <a:cubicBezTo>
                    <a:pt x="4" y="96"/>
                    <a:pt x="4" y="96"/>
                    <a:pt x="4" y="96"/>
                  </a:cubicBezTo>
                  <a:cubicBezTo>
                    <a:pt x="4" y="96"/>
                    <a:pt x="4" y="96"/>
                    <a:pt x="4" y="97"/>
                  </a:cubicBezTo>
                  <a:cubicBezTo>
                    <a:pt x="4" y="97"/>
                    <a:pt x="4" y="97"/>
                    <a:pt x="4" y="97"/>
                  </a:cubicBezTo>
                  <a:cubicBezTo>
                    <a:pt x="4" y="97"/>
                    <a:pt x="4" y="97"/>
                    <a:pt x="4" y="97"/>
                  </a:cubicBezTo>
                  <a:cubicBezTo>
                    <a:pt x="4" y="98"/>
                    <a:pt x="4" y="98"/>
                    <a:pt x="4" y="98"/>
                  </a:cubicBezTo>
                  <a:cubicBezTo>
                    <a:pt x="4" y="99"/>
                    <a:pt x="4" y="99"/>
                    <a:pt x="4" y="99"/>
                  </a:cubicBezTo>
                  <a:cubicBezTo>
                    <a:pt x="4" y="99"/>
                    <a:pt x="4" y="99"/>
                    <a:pt x="4" y="99"/>
                  </a:cubicBezTo>
                  <a:cubicBezTo>
                    <a:pt x="4" y="100"/>
                    <a:pt x="4" y="100"/>
                    <a:pt x="4" y="100"/>
                  </a:cubicBezTo>
                  <a:cubicBezTo>
                    <a:pt x="4" y="100"/>
                    <a:pt x="4" y="100"/>
                    <a:pt x="4" y="101"/>
                  </a:cubicBezTo>
                  <a:cubicBezTo>
                    <a:pt x="4" y="101"/>
                    <a:pt x="4" y="101"/>
                    <a:pt x="4" y="101"/>
                  </a:cubicBezTo>
                  <a:cubicBezTo>
                    <a:pt x="4" y="102"/>
                    <a:pt x="4" y="102"/>
                    <a:pt x="4" y="102"/>
                  </a:cubicBezTo>
                  <a:cubicBezTo>
                    <a:pt x="4" y="103"/>
                    <a:pt x="4" y="103"/>
                    <a:pt x="4" y="103"/>
                  </a:cubicBezTo>
                  <a:cubicBezTo>
                    <a:pt x="3" y="104"/>
                    <a:pt x="3" y="104"/>
                    <a:pt x="3" y="104"/>
                  </a:cubicBezTo>
                  <a:cubicBezTo>
                    <a:pt x="4" y="105"/>
                    <a:pt x="4" y="105"/>
                    <a:pt x="4" y="105"/>
                  </a:cubicBezTo>
                  <a:cubicBezTo>
                    <a:pt x="4" y="105"/>
                    <a:pt x="4" y="105"/>
                    <a:pt x="4" y="105"/>
                  </a:cubicBezTo>
                  <a:cubicBezTo>
                    <a:pt x="4" y="105"/>
                    <a:pt x="3" y="105"/>
                    <a:pt x="3" y="105"/>
                  </a:cubicBezTo>
                  <a:cubicBezTo>
                    <a:pt x="3" y="106"/>
                    <a:pt x="3" y="106"/>
                    <a:pt x="3" y="106"/>
                  </a:cubicBezTo>
                  <a:cubicBezTo>
                    <a:pt x="3" y="106"/>
                    <a:pt x="3" y="106"/>
                    <a:pt x="3" y="106"/>
                  </a:cubicBezTo>
                  <a:cubicBezTo>
                    <a:pt x="3" y="107"/>
                    <a:pt x="3" y="107"/>
                    <a:pt x="3" y="107"/>
                  </a:cubicBezTo>
                  <a:cubicBezTo>
                    <a:pt x="3" y="107"/>
                    <a:pt x="3" y="107"/>
                    <a:pt x="3" y="107"/>
                  </a:cubicBezTo>
                  <a:cubicBezTo>
                    <a:pt x="4" y="107"/>
                    <a:pt x="4" y="107"/>
                    <a:pt x="4" y="107"/>
                  </a:cubicBezTo>
                  <a:cubicBezTo>
                    <a:pt x="4" y="107"/>
                    <a:pt x="4" y="107"/>
                    <a:pt x="4" y="107"/>
                  </a:cubicBezTo>
                  <a:cubicBezTo>
                    <a:pt x="4" y="108"/>
                    <a:pt x="4" y="108"/>
                    <a:pt x="4" y="108"/>
                  </a:cubicBezTo>
                  <a:cubicBezTo>
                    <a:pt x="4" y="109"/>
                    <a:pt x="4" y="109"/>
                    <a:pt x="4" y="109"/>
                  </a:cubicBezTo>
                  <a:cubicBezTo>
                    <a:pt x="4" y="109"/>
                    <a:pt x="4" y="109"/>
                    <a:pt x="4" y="109"/>
                  </a:cubicBezTo>
                  <a:cubicBezTo>
                    <a:pt x="4" y="109"/>
                    <a:pt x="4" y="109"/>
                    <a:pt x="4" y="109"/>
                  </a:cubicBezTo>
                  <a:cubicBezTo>
                    <a:pt x="4" y="109"/>
                    <a:pt x="4" y="109"/>
                    <a:pt x="4" y="109"/>
                  </a:cubicBezTo>
                  <a:cubicBezTo>
                    <a:pt x="4" y="110"/>
                    <a:pt x="4" y="110"/>
                    <a:pt x="4" y="110"/>
                  </a:cubicBezTo>
                  <a:cubicBezTo>
                    <a:pt x="3" y="110"/>
                    <a:pt x="3" y="110"/>
                    <a:pt x="3" y="110"/>
                  </a:cubicBezTo>
                  <a:cubicBezTo>
                    <a:pt x="3" y="110"/>
                    <a:pt x="3" y="110"/>
                    <a:pt x="3" y="110"/>
                  </a:cubicBezTo>
                  <a:cubicBezTo>
                    <a:pt x="3" y="110"/>
                    <a:pt x="3" y="110"/>
                    <a:pt x="3" y="110"/>
                  </a:cubicBezTo>
                  <a:cubicBezTo>
                    <a:pt x="3" y="110"/>
                    <a:pt x="3" y="110"/>
                    <a:pt x="3" y="110"/>
                  </a:cubicBezTo>
                  <a:cubicBezTo>
                    <a:pt x="2" y="110"/>
                    <a:pt x="2" y="110"/>
                    <a:pt x="2" y="110"/>
                  </a:cubicBezTo>
                  <a:cubicBezTo>
                    <a:pt x="3" y="109"/>
                    <a:pt x="3" y="109"/>
                    <a:pt x="3" y="109"/>
                  </a:cubicBezTo>
                  <a:cubicBezTo>
                    <a:pt x="3" y="109"/>
                    <a:pt x="3" y="109"/>
                    <a:pt x="3" y="109"/>
                  </a:cubicBezTo>
                  <a:cubicBezTo>
                    <a:pt x="3" y="108"/>
                    <a:pt x="3" y="108"/>
                    <a:pt x="3" y="108"/>
                  </a:cubicBezTo>
                  <a:cubicBezTo>
                    <a:pt x="2" y="108"/>
                    <a:pt x="2" y="108"/>
                    <a:pt x="2" y="108"/>
                  </a:cubicBezTo>
                  <a:cubicBezTo>
                    <a:pt x="2" y="108"/>
                    <a:pt x="2" y="108"/>
                    <a:pt x="2" y="108"/>
                  </a:cubicBezTo>
                  <a:cubicBezTo>
                    <a:pt x="2" y="107"/>
                    <a:pt x="2" y="107"/>
                    <a:pt x="2" y="107"/>
                  </a:cubicBezTo>
                  <a:cubicBezTo>
                    <a:pt x="2" y="107"/>
                    <a:pt x="2" y="107"/>
                    <a:pt x="2" y="107"/>
                  </a:cubicBezTo>
                  <a:cubicBezTo>
                    <a:pt x="2" y="106"/>
                    <a:pt x="2" y="106"/>
                    <a:pt x="2" y="106"/>
                  </a:cubicBezTo>
                  <a:cubicBezTo>
                    <a:pt x="2" y="106"/>
                    <a:pt x="2" y="106"/>
                    <a:pt x="2" y="106"/>
                  </a:cubicBezTo>
                  <a:cubicBezTo>
                    <a:pt x="2" y="105"/>
                    <a:pt x="2" y="105"/>
                    <a:pt x="2" y="105"/>
                  </a:cubicBezTo>
                  <a:cubicBezTo>
                    <a:pt x="1" y="105"/>
                    <a:pt x="1" y="105"/>
                    <a:pt x="1" y="105"/>
                  </a:cubicBezTo>
                  <a:cubicBezTo>
                    <a:pt x="1" y="104"/>
                    <a:pt x="1" y="104"/>
                    <a:pt x="1" y="104"/>
                  </a:cubicBezTo>
                  <a:cubicBezTo>
                    <a:pt x="1" y="104"/>
                    <a:pt x="1" y="104"/>
                    <a:pt x="1" y="104"/>
                  </a:cubicBezTo>
                  <a:cubicBezTo>
                    <a:pt x="1" y="104"/>
                    <a:pt x="1" y="104"/>
                    <a:pt x="1" y="104"/>
                  </a:cubicBezTo>
                  <a:cubicBezTo>
                    <a:pt x="2" y="103"/>
                    <a:pt x="2" y="103"/>
                    <a:pt x="2" y="103"/>
                  </a:cubicBezTo>
                  <a:cubicBezTo>
                    <a:pt x="2" y="102"/>
                    <a:pt x="2" y="102"/>
                    <a:pt x="2" y="102"/>
                  </a:cubicBezTo>
                  <a:cubicBezTo>
                    <a:pt x="2" y="102"/>
                    <a:pt x="2" y="102"/>
                    <a:pt x="2" y="102"/>
                  </a:cubicBezTo>
                  <a:cubicBezTo>
                    <a:pt x="2" y="102"/>
                    <a:pt x="2" y="102"/>
                    <a:pt x="2" y="102"/>
                  </a:cubicBezTo>
                  <a:cubicBezTo>
                    <a:pt x="2" y="101"/>
                    <a:pt x="2" y="101"/>
                    <a:pt x="2" y="101"/>
                  </a:cubicBezTo>
                  <a:cubicBezTo>
                    <a:pt x="2" y="101"/>
                    <a:pt x="2" y="101"/>
                    <a:pt x="2" y="101"/>
                  </a:cubicBezTo>
                  <a:cubicBezTo>
                    <a:pt x="2" y="100"/>
                    <a:pt x="2" y="100"/>
                    <a:pt x="2" y="100"/>
                  </a:cubicBezTo>
                  <a:cubicBezTo>
                    <a:pt x="2" y="99"/>
                    <a:pt x="2" y="99"/>
                    <a:pt x="2" y="99"/>
                  </a:cubicBezTo>
                  <a:cubicBezTo>
                    <a:pt x="2" y="99"/>
                    <a:pt x="2" y="99"/>
                    <a:pt x="2" y="99"/>
                  </a:cubicBezTo>
                  <a:cubicBezTo>
                    <a:pt x="2" y="98"/>
                    <a:pt x="2" y="98"/>
                    <a:pt x="2" y="98"/>
                  </a:cubicBezTo>
                  <a:cubicBezTo>
                    <a:pt x="1" y="98"/>
                    <a:pt x="1" y="98"/>
                    <a:pt x="1" y="98"/>
                  </a:cubicBezTo>
                  <a:cubicBezTo>
                    <a:pt x="1" y="98"/>
                    <a:pt x="1" y="98"/>
                    <a:pt x="1" y="98"/>
                  </a:cubicBezTo>
                  <a:cubicBezTo>
                    <a:pt x="1" y="97"/>
                    <a:pt x="0" y="97"/>
                    <a:pt x="0" y="96"/>
                  </a:cubicBezTo>
                  <a:cubicBezTo>
                    <a:pt x="0" y="96"/>
                    <a:pt x="0" y="96"/>
                    <a:pt x="0" y="96"/>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1" y="95"/>
                    <a:pt x="1" y="95"/>
                    <a:pt x="1" y="95"/>
                  </a:cubicBezTo>
                  <a:cubicBezTo>
                    <a:pt x="1" y="95"/>
                    <a:pt x="1" y="95"/>
                    <a:pt x="1" y="95"/>
                  </a:cubicBezTo>
                  <a:cubicBezTo>
                    <a:pt x="1" y="95"/>
                    <a:pt x="1" y="95"/>
                    <a:pt x="1" y="95"/>
                  </a:cubicBezTo>
                  <a:cubicBezTo>
                    <a:pt x="1" y="95"/>
                    <a:pt x="1" y="95"/>
                    <a:pt x="1" y="95"/>
                  </a:cubicBezTo>
                  <a:cubicBezTo>
                    <a:pt x="1" y="95"/>
                    <a:pt x="1" y="95"/>
                    <a:pt x="1" y="95"/>
                  </a:cubicBezTo>
                  <a:cubicBezTo>
                    <a:pt x="1" y="95"/>
                    <a:pt x="1" y="95"/>
                    <a:pt x="1" y="95"/>
                  </a:cubicBezTo>
                  <a:cubicBezTo>
                    <a:pt x="1" y="95"/>
                    <a:pt x="1" y="95"/>
                    <a:pt x="1" y="95"/>
                  </a:cubicBezTo>
                  <a:cubicBezTo>
                    <a:pt x="2" y="95"/>
                    <a:pt x="2" y="95"/>
                    <a:pt x="2" y="95"/>
                  </a:cubicBezTo>
                  <a:cubicBezTo>
                    <a:pt x="2" y="95"/>
                    <a:pt x="2" y="95"/>
                    <a:pt x="2" y="95"/>
                  </a:cubicBezTo>
                  <a:cubicBezTo>
                    <a:pt x="2" y="94"/>
                    <a:pt x="2" y="94"/>
                    <a:pt x="2" y="94"/>
                  </a:cubicBezTo>
                  <a:cubicBezTo>
                    <a:pt x="2" y="94"/>
                    <a:pt x="2" y="94"/>
                    <a:pt x="2" y="94"/>
                  </a:cubicBezTo>
                  <a:cubicBezTo>
                    <a:pt x="2" y="94"/>
                    <a:pt x="2" y="94"/>
                    <a:pt x="2" y="93"/>
                  </a:cubicBezTo>
                  <a:cubicBezTo>
                    <a:pt x="2" y="93"/>
                    <a:pt x="2" y="93"/>
                    <a:pt x="2" y="93"/>
                  </a:cubicBezTo>
                  <a:cubicBezTo>
                    <a:pt x="2" y="93"/>
                    <a:pt x="2" y="93"/>
                    <a:pt x="2" y="93"/>
                  </a:cubicBezTo>
                  <a:cubicBezTo>
                    <a:pt x="2" y="92"/>
                    <a:pt x="2" y="92"/>
                    <a:pt x="2" y="92"/>
                  </a:cubicBezTo>
                  <a:cubicBezTo>
                    <a:pt x="2" y="91"/>
                    <a:pt x="2" y="91"/>
                    <a:pt x="2" y="91"/>
                  </a:cubicBezTo>
                  <a:cubicBezTo>
                    <a:pt x="2" y="91"/>
                    <a:pt x="2" y="91"/>
                    <a:pt x="2" y="91"/>
                  </a:cubicBezTo>
                  <a:cubicBezTo>
                    <a:pt x="2" y="91"/>
                    <a:pt x="2" y="91"/>
                    <a:pt x="2" y="91"/>
                  </a:cubicBezTo>
                  <a:cubicBezTo>
                    <a:pt x="2" y="90"/>
                    <a:pt x="2" y="90"/>
                    <a:pt x="2" y="90"/>
                  </a:cubicBezTo>
                  <a:cubicBezTo>
                    <a:pt x="2" y="90"/>
                    <a:pt x="2" y="90"/>
                    <a:pt x="2" y="90"/>
                  </a:cubicBezTo>
                  <a:cubicBezTo>
                    <a:pt x="2" y="89"/>
                    <a:pt x="2" y="89"/>
                    <a:pt x="2" y="89"/>
                  </a:cubicBezTo>
                  <a:cubicBezTo>
                    <a:pt x="2" y="88"/>
                    <a:pt x="2" y="88"/>
                    <a:pt x="2" y="88"/>
                  </a:cubicBezTo>
                  <a:cubicBezTo>
                    <a:pt x="2" y="88"/>
                    <a:pt x="2" y="88"/>
                    <a:pt x="2" y="88"/>
                  </a:cubicBezTo>
                  <a:cubicBezTo>
                    <a:pt x="2" y="88"/>
                    <a:pt x="2" y="88"/>
                    <a:pt x="2" y="88"/>
                  </a:cubicBezTo>
                  <a:cubicBezTo>
                    <a:pt x="2" y="88"/>
                    <a:pt x="2" y="88"/>
                    <a:pt x="2" y="88"/>
                  </a:cubicBezTo>
                  <a:cubicBezTo>
                    <a:pt x="3" y="87"/>
                    <a:pt x="3" y="87"/>
                    <a:pt x="3" y="87"/>
                  </a:cubicBezTo>
                  <a:cubicBezTo>
                    <a:pt x="3" y="86"/>
                    <a:pt x="3" y="86"/>
                    <a:pt x="3" y="86"/>
                  </a:cubicBezTo>
                  <a:cubicBezTo>
                    <a:pt x="3" y="86"/>
                    <a:pt x="3" y="86"/>
                    <a:pt x="3" y="86"/>
                  </a:cubicBezTo>
                  <a:cubicBezTo>
                    <a:pt x="3" y="86"/>
                    <a:pt x="3" y="85"/>
                    <a:pt x="3" y="85"/>
                  </a:cubicBezTo>
                  <a:cubicBezTo>
                    <a:pt x="3" y="84"/>
                    <a:pt x="4" y="83"/>
                    <a:pt x="4" y="83"/>
                  </a:cubicBezTo>
                  <a:cubicBezTo>
                    <a:pt x="4" y="82"/>
                    <a:pt x="4" y="82"/>
                    <a:pt x="4" y="82"/>
                  </a:cubicBezTo>
                  <a:cubicBezTo>
                    <a:pt x="4" y="81"/>
                    <a:pt x="5" y="80"/>
                    <a:pt x="5" y="79"/>
                  </a:cubicBezTo>
                  <a:cubicBezTo>
                    <a:pt x="4" y="79"/>
                    <a:pt x="4" y="79"/>
                    <a:pt x="4" y="79"/>
                  </a:cubicBezTo>
                  <a:cubicBezTo>
                    <a:pt x="4" y="79"/>
                    <a:pt x="4" y="79"/>
                    <a:pt x="4" y="79"/>
                  </a:cubicBezTo>
                  <a:cubicBezTo>
                    <a:pt x="4" y="78"/>
                    <a:pt x="4" y="78"/>
                    <a:pt x="4" y="78"/>
                  </a:cubicBezTo>
                  <a:cubicBezTo>
                    <a:pt x="4" y="78"/>
                    <a:pt x="4" y="78"/>
                    <a:pt x="4" y="78"/>
                  </a:cubicBezTo>
                  <a:cubicBezTo>
                    <a:pt x="4" y="77"/>
                    <a:pt x="4" y="77"/>
                    <a:pt x="4" y="77"/>
                  </a:cubicBezTo>
                  <a:cubicBezTo>
                    <a:pt x="4" y="77"/>
                    <a:pt x="4" y="77"/>
                    <a:pt x="4" y="77"/>
                  </a:cubicBezTo>
                  <a:cubicBezTo>
                    <a:pt x="3" y="77"/>
                    <a:pt x="3" y="77"/>
                    <a:pt x="3" y="77"/>
                  </a:cubicBezTo>
                  <a:cubicBezTo>
                    <a:pt x="3" y="76"/>
                    <a:pt x="3" y="76"/>
                    <a:pt x="3" y="76"/>
                  </a:cubicBezTo>
                  <a:cubicBezTo>
                    <a:pt x="3" y="76"/>
                    <a:pt x="3" y="76"/>
                    <a:pt x="3" y="76"/>
                  </a:cubicBezTo>
                  <a:cubicBezTo>
                    <a:pt x="3" y="76"/>
                    <a:pt x="3" y="76"/>
                    <a:pt x="3" y="76"/>
                  </a:cubicBezTo>
                  <a:cubicBezTo>
                    <a:pt x="2" y="75"/>
                    <a:pt x="2" y="75"/>
                    <a:pt x="2" y="75"/>
                  </a:cubicBezTo>
                  <a:cubicBezTo>
                    <a:pt x="3" y="75"/>
                    <a:pt x="3" y="75"/>
                    <a:pt x="3" y="75"/>
                  </a:cubicBezTo>
                  <a:cubicBezTo>
                    <a:pt x="3" y="75"/>
                    <a:pt x="3" y="75"/>
                    <a:pt x="3" y="75"/>
                  </a:cubicBezTo>
                  <a:cubicBezTo>
                    <a:pt x="3" y="75"/>
                    <a:pt x="3" y="75"/>
                    <a:pt x="3" y="75"/>
                  </a:cubicBezTo>
                  <a:cubicBezTo>
                    <a:pt x="3" y="74"/>
                    <a:pt x="3" y="74"/>
                    <a:pt x="3" y="74"/>
                  </a:cubicBezTo>
                  <a:cubicBezTo>
                    <a:pt x="3" y="73"/>
                    <a:pt x="3" y="73"/>
                    <a:pt x="3" y="73"/>
                  </a:cubicBezTo>
                  <a:cubicBezTo>
                    <a:pt x="3" y="73"/>
                    <a:pt x="3" y="73"/>
                    <a:pt x="3" y="73"/>
                  </a:cubicBezTo>
                  <a:cubicBezTo>
                    <a:pt x="3" y="73"/>
                    <a:pt x="3" y="73"/>
                    <a:pt x="3" y="73"/>
                  </a:cubicBezTo>
                  <a:cubicBezTo>
                    <a:pt x="4" y="72"/>
                    <a:pt x="4" y="72"/>
                    <a:pt x="4" y="72"/>
                  </a:cubicBezTo>
                  <a:cubicBezTo>
                    <a:pt x="4" y="71"/>
                    <a:pt x="4" y="71"/>
                    <a:pt x="4" y="71"/>
                  </a:cubicBezTo>
                  <a:cubicBezTo>
                    <a:pt x="4" y="70"/>
                    <a:pt x="4" y="70"/>
                    <a:pt x="4" y="70"/>
                  </a:cubicBezTo>
                  <a:cubicBezTo>
                    <a:pt x="5" y="69"/>
                    <a:pt x="5" y="69"/>
                    <a:pt x="5" y="69"/>
                  </a:cubicBezTo>
                  <a:cubicBezTo>
                    <a:pt x="5" y="69"/>
                    <a:pt x="5" y="69"/>
                    <a:pt x="5" y="69"/>
                  </a:cubicBezTo>
                  <a:cubicBezTo>
                    <a:pt x="5" y="69"/>
                    <a:pt x="5" y="69"/>
                    <a:pt x="5" y="69"/>
                  </a:cubicBezTo>
                  <a:cubicBezTo>
                    <a:pt x="5" y="68"/>
                    <a:pt x="5" y="68"/>
                    <a:pt x="5" y="68"/>
                  </a:cubicBezTo>
                  <a:cubicBezTo>
                    <a:pt x="5" y="67"/>
                    <a:pt x="5" y="67"/>
                    <a:pt x="5" y="67"/>
                  </a:cubicBezTo>
                  <a:cubicBezTo>
                    <a:pt x="5" y="67"/>
                    <a:pt x="5" y="67"/>
                    <a:pt x="5" y="67"/>
                  </a:cubicBezTo>
                  <a:cubicBezTo>
                    <a:pt x="5" y="67"/>
                    <a:pt x="6" y="67"/>
                    <a:pt x="6" y="67"/>
                  </a:cubicBezTo>
                  <a:cubicBezTo>
                    <a:pt x="6" y="66"/>
                    <a:pt x="6" y="66"/>
                    <a:pt x="6" y="66"/>
                  </a:cubicBezTo>
                  <a:cubicBezTo>
                    <a:pt x="6" y="65"/>
                    <a:pt x="6" y="65"/>
                    <a:pt x="6" y="65"/>
                  </a:cubicBezTo>
                  <a:cubicBezTo>
                    <a:pt x="6" y="64"/>
                    <a:pt x="6" y="64"/>
                    <a:pt x="7" y="64"/>
                  </a:cubicBezTo>
                  <a:cubicBezTo>
                    <a:pt x="7" y="64"/>
                    <a:pt x="7" y="64"/>
                    <a:pt x="7" y="64"/>
                  </a:cubicBezTo>
                  <a:cubicBezTo>
                    <a:pt x="7" y="63"/>
                    <a:pt x="7" y="63"/>
                    <a:pt x="7" y="63"/>
                  </a:cubicBezTo>
                  <a:cubicBezTo>
                    <a:pt x="8" y="63"/>
                    <a:pt x="8" y="63"/>
                    <a:pt x="8" y="63"/>
                  </a:cubicBezTo>
                  <a:cubicBezTo>
                    <a:pt x="8" y="62"/>
                    <a:pt x="8" y="62"/>
                    <a:pt x="8" y="62"/>
                  </a:cubicBezTo>
                  <a:cubicBezTo>
                    <a:pt x="8" y="61"/>
                    <a:pt x="8" y="61"/>
                    <a:pt x="8" y="61"/>
                  </a:cubicBezTo>
                  <a:cubicBezTo>
                    <a:pt x="8" y="61"/>
                    <a:pt x="8" y="61"/>
                    <a:pt x="8" y="61"/>
                  </a:cubicBezTo>
                  <a:cubicBezTo>
                    <a:pt x="8" y="61"/>
                    <a:pt x="8" y="61"/>
                    <a:pt x="8" y="61"/>
                  </a:cubicBezTo>
                  <a:cubicBezTo>
                    <a:pt x="9" y="60"/>
                    <a:pt x="9" y="60"/>
                    <a:pt x="9" y="60"/>
                  </a:cubicBezTo>
                  <a:cubicBezTo>
                    <a:pt x="10" y="59"/>
                    <a:pt x="10" y="59"/>
                    <a:pt x="10" y="59"/>
                  </a:cubicBezTo>
                  <a:cubicBezTo>
                    <a:pt x="10" y="59"/>
                    <a:pt x="10" y="59"/>
                    <a:pt x="10" y="59"/>
                  </a:cubicBezTo>
                  <a:cubicBezTo>
                    <a:pt x="10" y="59"/>
                    <a:pt x="10" y="59"/>
                    <a:pt x="10" y="59"/>
                  </a:cubicBezTo>
                  <a:cubicBezTo>
                    <a:pt x="10" y="59"/>
                    <a:pt x="10" y="59"/>
                    <a:pt x="10" y="59"/>
                  </a:cubicBezTo>
                  <a:cubicBezTo>
                    <a:pt x="11" y="59"/>
                    <a:pt x="11" y="59"/>
                    <a:pt x="11" y="59"/>
                  </a:cubicBezTo>
                  <a:cubicBezTo>
                    <a:pt x="11" y="58"/>
                    <a:pt x="11" y="58"/>
                    <a:pt x="11" y="58"/>
                  </a:cubicBezTo>
                  <a:cubicBezTo>
                    <a:pt x="12" y="58"/>
                    <a:pt x="12" y="58"/>
                    <a:pt x="12" y="58"/>
                  </a:cubicBezTo>
                  <a:cubicBezTo>
                    <a:pt x="12" y="57"/>
                    <a:pt x="12" y="57"/>
                    <a:pt x="12" y="57"/>
                  </a:cubicBezTo>
                  <a:cubicBezTo>
                    <a:pt x="12" y="57"/>
                    <a:pt x="12" y="57"/>
                    <a:pt x="12" y="57"/>
                  </a:cubicBezTo>
                  <a:cubicBezTo>
                    <a:pt x="12" y="57"/>
                    <a:pt x="12" y="57"/>
                    <a:pt x="12" y="57"/>
                  </a:cubicBezTo>
                  <a:cubicBezTo>
                    <a:pt x="13" y="57"/>
                    <a:pt x="13" y="57"/>
                    <a:pt x="13" y="57"/>
                  </a:cubicBezTo>
                  <a:cubicBezTo>
                    <a:pt x="13" y="56"/>
                    <a:pt x="13" y="56"/>
                    <a:pt x="13" y="56"/>
                  </a:cubicBezTo>
                  <a:cubicBezTo>
                    <a:pt x="14" y="55"/>
                    <a:pt x="14" y="55"/>
                    <a:pt x="15" y="54"/>
                  </a:cubicBezTo>
                  <a:cubicBezTo>
                    <a:pt x="16" y="54"/>
                    <a:pt x="16" y="54"/>
                    <a:pt x="16" y="54"/>
                  </a:cubicBezTo>
                  <a:cubicBezTo>
                    <a:pt x="16" y="53"/>
                    <a:pt x="16" y="53"/>
                    <a:pt x="16" y="53"/>
                  </a:cubicBezTo>
                  <a:cubicBezTo>
                    <a:pt x="17" y="53"/>
                    <a:pt x="17" y="53"/>
                    <a:pt x="17" y="53"/>
                  </a:cubicBezTo>
                  <a:cubicBezTo>
                    <a:pt x="17" y="52"/>
                    <a:pt x="17" y="52"/>
                    <a:pt x="17" y="52"/>
                  </a:cubicBezTo>
                  <a:cubicBezTo>
                    <a:pt x="18" y="52"/>
                    <a:pt x="18" y="52"/>
                    <a:pt x="18" y="52"/>
                  </a:cubicBezTo>
                  <a:cubicBezTo>
                    <a:pt x="18" y="51"/>
                    <a:pt x="18" y="51"/>
                    <a:pt x="18" y="51"/>
                  </a:cubicBezTo>
                  <a:cubicBezTo>
                    <a:pt x="18" y="51"/>
                    <a:pt x="18" y="51"/>
                    <a:pt x="18" y="51"/>
                  </a:cubicBezTo>
                  <a:cubicBezTo>
                    <a:pt x="18" y="51"/>
                    <a:pt x="18" y="51"/>
                    <a:pt x="18" y="51"/>
                  </a:cubicBezTo>
                  <a:cubicBezTo>
                    <a:pt x="18" y="51"/>
                    <a:pt x="18" y="51"/>
                    <a:pt x="18" y="51"/>
                  </a:cubicBezTo>
                  <a:cubicBezTo>
                    <a:pt x="19" y="51"/>
                    <a:pt x="19" y="51"/>
                    <a:pt x="19" y="51"/>
                  </a:cubicBezTo>
                  <a:cubicBezTo>
                    <a:pt x="20" y="50"/>
                    <a:pt x="20" y="50"/>
                    <a:pt x="21" y="49"/>
                  </a:cubicBezTo>
                  <a:cubicBezTo>
                    <a:pt x="21" y="49"/>
                    <a:pt x="21" y="49"/>
                    <a:pt x="21" y="49"/>
                  </a:cubicBezTo>
                  <a:cubicBezTo>
                    <a:pt x="21" y="49"/>
                    <a:pt x="21" y="49"/>
                    <a:pt x="21" y="49"/>
                  </a:cubicBezTo>
                  <a:cubicBezTo>
                    <a:pt x="22" y="48"/>
                    <a:pt x="22" y="48"/>
                    <a:pt x="22" y="48"/>
                  </a:cubicBezTo>
                  <a:cubicBezTo>
                    <a:pt x="22" y="48"/>
                    <a:pt x="23" y="47"/>
                    <a:pt x="23" y="47"/>
                  </a:cubicBezTo>
                  <a:cubicBezTo>
                    <a:pt x="23" y="46"/>
                    <a:pt x="23" y="46"/>
                    <a:pt x="23" y="46"/>
                  </a:cubicBezTo>
                  <a:cubicBezTo>
                    <a:pt x="24" y="46"/>
                    <a:pt x="24" y="46"/>
                    <a:pt x="24" y="46"/>
                  </a:cubicBezTo>
                  <a:cubicBezTo>
                    <a:pt x="25" y="45"/>
                    <a:pt x="25" y="45"/>
                    <a:pt x="25" y="45"/>
                  </a:cubicBezTo>
                  <a:cubicBezTo>
                    <a:pt x="25" y="44"/>
                    <a:pt x="25" y="44"/>
                    <a:pt x="25" y="44"/>
                  </a:cubicBezTo>
                  <a:cubicBezTo>
                    <a:pt x="26" y="44"/>
                    <a:pt x="26" y="43"/>
                    <a:pt x="27" y="42"/>
                  </a:cubicBezTo>
                  <a:cubicBezTo>
                    <a:pt x="26" y="41"/>
                    <a:pt x="26" y="41"/>
                    <a:pt x="26" y="41"/>
                  </a:cubicBezTo>
                  <a:cubicBezTo>
                    <a:pt x="26" y="41"/>
                    <a:pt x="26" y="41"/>
                    <a:pt x="26" y="41"/>
                  </a:cubicBezTo>
                  <a:cubicBezTo>
                    <a:pt x="27" y="40"/>
                    <a:pt x="27" y="40"/>
                    <a:pt x="27" y="40"/>
                  </a:cubicBezTo>
                  <a:cubicBezTo>
                    <a:pt x="27" y="40"/>
                    <a:pt x="27" y="40"/>
                    <a:pt x="27" y="40"/>
                  </a:cubicBezTo>
                  <a:cubicBezTo>
                    <a:pt x="27" y="39"/>
                    <a:pt x="27" y="39"/>
                    <a:pt x="27" y="39"/>
                  </a:cubicBezTo>
                  <a:cubicBezTo>
                    <a:pt x="27" y="39"/>
                    <a:pt x="27" y="39"/>
                    <a:pt x="27" y="39"/>
                  </a:cubicBezTo>
                  <a:cubicBezTo>
                    <a:pt x="26" y="39"/>
                    <a:pt x="26" y="39"/>
                    <a:pt x="26" y="39"/>
                  </a:cubicBezTo>
                  <a:cubicBezTo>
                    <a:pt x="27" y="39"/>
                    <a:pt x="27" y="39"/>
                    <a:pt x="27" y="39"/>
                  </a:cubicBezTo>
                  <a:cubicBezTo>
                    <a:pt x="27" y="38"/>
                    <a:pt x="27" y="38"/>
                    <a:pt x="27" y="38"/>
                  </a:cubicBezTo>
                  <a:cubicBezTo>
                    <a:pt x="27" y="38"/>
                    <a:pt x="27" y="38"/>
                    <a:pt x="27" y="38"/>
                  </a:cubicBezTo>
                  <a:cubicBezTo>
                    <a:pt x="28" y="38"/>
                    <a:pt x="28" y="38"/>
                    <a:pt x="28" y="38"/>
                  </a:cubicBezTo>
                  <a:cubicBezTo>
                    <a:pt x="28" y="38"/>
                    <a:pt x="28" y="38"/>
                    <a:pt x="28" y="38"/>
                  </a:cubicBezTo>
                  <a:cubicBezTo>
                    <a:pt x="28" y="38"/>
                    <a:pt x="28" y="38"/>
                    <a:pt x="28" y="38"/>
                  </a:cubicBezTo>
                  <a:cubicBezTo>
                    <a:pt x="28" y="38"/>
                    <a:pt x="28" y="38"/>
                    <a:pt x="28" y="38"/>
                  </a:cubicBezTo>
                  <a:cubicBezTo>
                    <a:pt x="28" y="39"/>
                    <a:pt x="28" y="39"/>
                    <a:pt x="28" y="39"/>
                  </a:cubicBezTo>
                  <a:cubicBezTo>
                    <a:pt x="29" y="39"/>
                    <a:pt x="29" y="39"/>
                    <a:pt x="29" y="39"/>
                  </a:cubicBezTo>
                  <a:cubicBezTo>
                    <a:pt x="29" y="39"/>
                    <a:pt x="29" y="39"/>
                    <a:pt x="29" y="39"/>
                  </a:cubicBezTo>
                  <a:cubicBezTo>
                    <a:pt x="29" y="39"/>
                    <a:pt x="29" y="39"/>
                    <a:pt x="29" y="39"/>
                  </a:cubicBezTo>
                  <a:cubicBezTo>
                    <a:pt x="29" y="40"/>
                    <a:pt x="29" y="40"/>
                    <a:pt x="29" y="40"/>
                  </a:cubicBezTo>
                  <a:cubicBezTo>
                    <a:pt x="29" y="40"/>
                    <a:pt x="29" y="40"/>
                    <a:pt x="29" y="40"/>
                  </a:cubicBezTo>
                  <a:cubicBezTo>
                    <a:pt x="29" y="40"/>
                    <a:pt x="29" y="40"/>
                    <a:pt x="29" y="40"/>
                  </a:cubicBezTo>
                  <a:cubicBezTo>
                    <a:pt x="29" y="41"/>
                    <a:pt x="29" y="41"/>
                    <a:pt x="29" y="41"/>
                  </a:cubicBezTo>
                  <a:cubicBezTo>
                    <a:pt x="28" y="41"/>
                    <a:pt x="28" y="41"/>
                    <a:pt x="28" y="41"/>
                  </a:cubicBezTo>
                  <a:cubicBezTo>
                    <a:pt x="28" y="41"/>
                    <a:pt x="28" y="41"/>
                    <a:pt x="28" y="41"/>
                  </a:cubicBezTo>
                  <a:cubicBezTo>
                    <a:pt x="28" y="42"/>
                    <a:pt x="28" y="42"/>
                    <a:pt x="28" y="42"/>
                  </a:cubicBezTo>
                  <a:cubicBezTo>
                    <a:pt x="28" y="42"/>
                    <a:pt x="28" y="42"/>
                    <a:pt x="28" y="42"/>
                  </a:cubicBezTo>
                  <a:cubicBezTo>
                    <a:pt x="28" y="42"/>
                    <a:pt x="28" y="42"/>
                    <a:pt x="28" y="42"/>
                  </a:cubicBezTo>
                  <a:cubicBezTo>
                    <a:pt x="28" y="43"/>
                    <a:pt x="28" y="43"/>
                    <a:pt x="28" y="43"/>
                  </a:cubicBezTo>
                  <a:cubicBezTo>
                    <a:pt x="28" y="44"/>
                    <a:pt x="28" y="44"/>
                    <a:pt x="28" y="44"/>
                  </a:cubicBezTo>
                  <a:cubicBezTo>
                    <a:pt x="27" y="44"/>
                    <a:pt x="27" y="44"/>
                    <a:pt x="27" y="44"/>
                  </a:cubicBezTo>
                  <a:cubicBezTo>
                    <a:pt x="27" y="44"/>
                    <a:pt x="27" y="45"/>
                    <a:pt x="27" y="45"/>
                  </a:cubicBezTo>
                  <a:cubicBezTo>
                    <a:pt x="27" y="45"/>
                    <a:pt x="27" y="45"/>
                    <a:pt x="27" y="45"/>
                  </a:cubicBezTo>
                  <a:cubicBezTo>
                    <a:pt x="27" y="46"/>
                    <a:pt x="27" y="46"/>
                    <a:pt x="27" y="46"/>
                  </a:cubicBezTo>
                  <a:cubicBezTo>
                    <a:pt x="27" y="46"/>
                    <a:pt x="27" y="46"/>
                    <a:pt x="27" y="46"/>
                  </a:cubicBezTo>
                  <a:cubicBezTo>
                    <a:pt x="27" y="46"/>
                    <a:pt x="27" y="46"/>
                    <a:pt x="27" y="46"/>
                  </a:cubicBezTo>
                  <a:cubicBezTo>
                    <a:pt x="27" y="46"/>
                    <a:pt x="27" y="46"/>
                    <a:pt x="27" y="46"/>
                  </a:cubicBezTo>
                  <a:cubicBezTo>
                    <a:pt x="28" y="45"/>
                    <a:pt x="28" y="45"/>
                    <a:pt x="28" y="45"/>
                  </a:cubicBezTo>
                  <a:cubicBezTo>
                    <a:pt x="28" y="45"/>
                    <a:pt x="28" y="45"/>
                    <a:pt x="28" y="45"/>
                  </a:cubicBezTo>
                  <a:cubicBezTo>
                    <a:pt x="28" y="45"/>
                    <a:pt x="28" y="45"/>
                    <a:pt x="28" y="45"/>
                  </a:cubicBezTo>
                  <a:cubicBezTo>
                    <a:pt x="28" y="45"/>
                    <a:pt x="28" y="45"/>
                    <a:pt x="28" y="44"/>
                  </a:cubicBezTo>
                  <a:cubicBezTo>
                    <a:pt x="28" y="44"/>
                    <a:pt x="28" y="44"/>
                    <a:pt x="28" y="44"/>
                  </a:cubicBezTo>
                  <a:cubicBezTo>
                    <a:pt x="29" y="44"/>
                    <a:pt x="29" y="44"/>
                    <a:pt x="29" y="44"/>
                  </a:cubicBezTo>
                  <a:cubicBezTo>
                    <a:pt x="29" y="43"/>
                    <a:pt x="29" y="43"/>
                    <a:pt x="29" y="43"/>
                  </a:cubicBezTo>
                  <a:cubicBezTo>
                    <a:pt x="29" y="43"/>
                    <a:pt x="29" y="43"/>
                    <a:pt x="29" y="43"/>
                  </a:cubicBezTo>
                  <a:cubicBezTo>
                    <a:pt x="29" y="43"/>
                    <a:pt x="29" y="43"/>
                    <a:pt x="29" y="43"/>
                  </a:cubicBezTo>
                  <a:cubicBezTo>
                    <a:pt x="29" y="43"/>
                    <a:pt x="29" y="43"/>
                    <a:pt x="29" y="43"/>
                  </a:cubicBezTo>
                  <a:cubicBezTo>
                    <a:pt x="29" y="42"/>
                    <a:pt x="29" y="42"/>
                    <a:pt x="29" y="42"/>
                  </a:cubicBezTo>
                  <a:cubicBezTo>
                    <a:pt x="29" y="42"/>
                    <a:pt x="29" y="42"/>
                    <a:pt x="30" y="42"/>
                  </a:cubicBezTo>
                  <a:cubicBezTo>
                    <a:pt x="30" y="42"/>
                    <a:pt x="30" y="42"/>
                    <a:pt x="30" y="42"/>
                  </a:cubicBezTo>
                  <a:cubicBezTo>
                    <a:pt x="30" y="42"/>
                    <a:pt x="30" y="42"/>
                    <a:pt x="30" y="42"/>
                  </a:cubicBezTo>
                  <a:cubicBezTo>
                    <a:pt x="30" y="42"/>
                    <a:pt x="30" y="42"/>
                    <a:pt x="30" y="42"/>
                  </a:cubicBezTo>
                  <a:cubicBezTo>
                    <a:pt x="30" y="41"/>
                    <a:pt x="30" y="41"/>
                    <a:pt x="30" y="41"/>
                  </a:cubicBezTo>
                  <a:cubicBezTo>
                    <a:pt x="30" y="41"/>
                    <a:pt x="30" y="41"/>
                    <a:pt x="30" y="41"/>
                  </a:cubicBezTo>
                  <a:cubicBezTo>
                    <a:pt x="30" y="41"/>
                    <a:pt x="30" y="41"/>
                    <a:pt x="30" y="41"/>
                  </a:cubicBezTo>
                  <a:cubicBezTo>
                    <a:pt x="30" y="41"/>
                    <a:pt x="30" y="41"/>
                    <a:pt x="30" y="41"/>
                  </a:cubicBezTo>
                  <a:cubicBezTo>
                    <a:pt x="30" y="41"/>
                    <a:pt x="30" y="41"/>
                    <a:pt x="29" y="41"/>
                  </a:cubicBezTo>
                  <a:cubicBezTo>
                    <a:pt x="30" y="40"/>
                    <a:pt x="30" y="40"/>
                    <a:pt x="30" y="40"/>
                  </a:cubicBezTo>
                  <a:cubicBezTo>
                    <a:pt x="30" y="40"/>
                    <a:pt x="30" y="40"/>
                    <a:pt x="30" y="40"/>
                  </a:cubicBezTo>
                  <a:cubicBezTo>
                    <a:pt x="30" y="40"/>
                    <a:pt x="30" y="40"/>
                    <a:pt x="30" y="40"/>
                  </a:cubicBezTo>
                  <a:cubicBezTo>
                    <a:pt x="30" y="39"/>
                    <a:pt x="30" y="39"/>
                    <a:pt x="30" y="39"/>
                  </a:cubicBezTo>
                  <a:cubicBezTo>
                    <a:pt x="30" y="39"/>
                    <a:pt x="30" y="39"/>
                    <a:pt x="30" y="39"/>
                  </a:cubicBezTo>
                  <a:cubicBezTo>
                    <a:pt x="30" y="39"/>
                    <a:pt x="30" y="39"/>
                    <a:pt x="30" y="39"/>
                  </a:cubicBezTo>
                  <a:cubicBezTo>
                    <a:pt x="29" y="39"/>
                    <a:pt x="29" y="39"/>
                    <a:pt x="29" y="39"/>
                  </a:cubicBezTo>
                  <a:cubicBezTo>
                    <a:pt x="30" y="38"/>
                    <a:pt x="30" y="38"/>
                    <a:pt x="30" y="38"/>
                  </a:cubicBezTo>
                  <a:cubicBezTo>
                    <a:pt x="30" y="38"/>
                    <a:pt x="30" y="38"/>
                    <a:pt x="30" y="38"/>
                  </a:cubicBezTo>
                  <a:cubicBezTo>
                    <a:pt x="30" y="38"/>
                    <a:pt x="30" y="38"/>
                    <a:pt x="29" y="38"/>
                  </a:cubicBezTo>
                  <a:cubicBezTo>
                    <a:pt x="29" y="38"/>
                    <a:pt x="29" y="38"/>
                    <a:pt x="29" y="38"/>
                  </a:cubicBezTo>
                  <a:cubicBezTo>
                    <a:pt x="29" y="38"/>
                    <a:pt x="29" y="38"/>
                    <a:pt x="29" y="38"/>
                  </a:cubicBezTo>
                  <a:cubicBezTo>
                    <a:pt x="29" y="37"/>
                    <a:pt x="29" y="37"/>
                    <a:pt x="29" y="37"/>
                  </a:cubicBezTo>
                  <a:cubicBezTo>
                    <a:pt x="29" y="37"/>
                    <a:pt x="29" y="37"/>
                    <a:pt x="29" y="37"/>
                  </a:cubicBezTo>
                  <a:cubicBezTo>
                    <a:pt x="29" y="37"/>
                    <a:pt x="29" y="37"/>
                    <a:pt x="29" y="37"/>
                  </a:cubicBezTo>
                  <a:cubicBezTo>
                    <a:pt x="30" y="36"/>
                    <a:pt x="30" y="36"/>
                    <a:pt x="30" y="36"/>
                  </a:cubicBezTo>
                  <a:cubicBezTo>
                    <a:pt x="30" y="36"/>
                    <a:pt x="30" y="36"/>
                    <a:pt x="30" y="36"/>
                  </a:cubicBezTo>
                  <a:cubicBezTo>
                    <a:pt x="30" y="36"/>
                    <a:pt x="30" y="36"/>
                    <a:pt x="30" y="36"/>
                  </a:cubicBezTo>
                  <a:cubicBezTo>
                    <a:pt x="30" y="36"/>
                    <a:pt x="30" y="36"/>
                    <a:pt x="30" y="36"/>
                  </a:cubicBezTo>
                  <a:cubicBezTo>
                    <a:pt x="31" y="36"/>
                    <a:pt x="31" y="36"/>
                    <a:pt x="31" y="36"/>
                  </a:cubicBezTo>
                  <a:cubicBezTo>
                    <a:pt x="31" y="35"/>
                    <a:pt x="31" y="35"/>
                    <a:pt x="31" y="35"/>
                  </a:cubicBezTo>
                  <a:cubicBezTo>
                    <a:pt x="31" y="35"/>
                    <a:pt x="31" y="35"/>
                    <a:pt x="31" y="35"/>
                  </a:cubicBezTo>
                  <a:cubicBezTo>
                    <a:pt x="31" y="35"/>
                    <a:pt x="31" y="35"/>
                    <a:pt x="31" y="35"/>
                  </a:cubicBezTo>
                  <a:cubicBezTo>
                    <a:pt x="31" y="35"/>
                    <a:pt x="31" y="35"/>
                    <a:pt x="31" y="35"/>
                  </a:cubicBezTo>
                  <a:cubicBezTo>
                    <a:pt x="31" y="35"/>
                    <a:pt x="31" y="35"/>
                    <a:pt x="31" y="35"/>
                  </a:cubicBezTo>
                  <a:cubicBezTo>
                    <a:pt x="31" y="35"/>
                    <a:pt x="31" y="35"/>
                    <a:pt x="31" y="35"/>
                  </a:cubicBezTo>
                  <a:cubicBezTo>
                    <a:pt x="31" y="35"/>
                    <a:pt x="31" y="35"/>
                    <a:pt x="31" y="35"/>
                  </a:cubicBezTo>
                  <a:cubicBezTo>
                    <a:pt x="32" y="34"/>
                    <a:pt x="32" y="34"/>
                    <a:pt x="32" y="34"/>
                  </a:cubicBezTo>
                  <a:cubicBezTo>
                    <a:pt x="32" y="34"/>
                    <a:pt x="32" y="34"/>
                    <a:pt x="32" y="34"/>
                  </a:cubicBezTo>
                  <a:cubicBezTo>
                    <a:pt x="32" y="33"/>
                    <a:pt x="32" y="33"/>
                    <a:pt x="32" y="33"/>
                  </a:cubicBezTo>
                  <a:cubicBezTo>
                    <a:pt x="33" y="33"/>
                    <a:pt x="33" y="33"/>
                    <a:pt x="33" y="33"/>
                  </a:cubicBezTo>
                  <a:cubicBezTo>
                    <a:pt x="33" y="33"/>
                    <a:pt x="33" y="33"/>
                    <a:pt x="33" y="33"/>
                  </a:cubicBezTo>
                  <a:cubicBezTo>
                    <a:pt x="33" y="32"/>
                    <a:pt x="33" y="32"/>
                    <a:pt x="33" y="32"/>
                  </a:cubicBezTo>
                  <a:cubicBezTo>
                    <a:pt x="33" y="32"/>
                    <a:pt x="33" y="32"/>
                    <a:pt x="33" y="32"/>
                  </a:cubicBezTo>
                  <a:cubicBezTo>
                    <a:pt x="33" y="32"/>
                    <a:pt x="33" y="31"/>
                    <a:pt x="33" y="31"/>
                  </a:cubicBezTo>
                  <a:cubicBezTo>
                    <a:pt x="33" y="31"/>
                    <a:pt x="33" y="31"/>
                    <a:pt x="33" y="31"/>
                  </a:cubicBezTo>
                  <a:cubicBezTo>
                    <a:pt x="34" y="30"/>
                    <a:pt x="34" y="30"/>
                    <a:pt x="34" y="30"/>
                  </a:cubicBezTo>
                  <a:cubicBezTo>
                    <a:pt x="34" y="30"/>
                    <a:pt x="34" y="30"/>
                    <a:pt x="34" y="30"/>
                  </a:cubicBezTo>
                  <a:cubicBezTo>
                    <a:pt x="35" y="30"/>
                    <a:pt x="35" y="30"/>
                    <a:pt x="35" y="30"/>
                  </a:cubicBezTo>
                  <a:cubicBezTo>
                    <a:pt x="35" y="30"/>
                    <a:pt x="35" y="30"/>
                    <a:pt x="35" y="30"/>
                  </a:cubicBezTo>
                  <a:cubicBezTo>
                    <a:pt x="35" y="29"/>
                    <a:pt x="35" y="29"/>
                    <a:pt x="35" y="29"/>
                  </a:cubicBezTo>
                  <a:cubicBezTo>
                    <a:pt x="35" y="29"/>
                    <a:pt x="35" y="29"/>
                    <a:pt x="35" y="29"/>
                  </a:cubicBezTo>
                  <a:cubicBezTo>
                    <a:pt x="36" y="29"/>
                    <a:pt x="36" y="29"/>
                    <a:pt x="36" y="29"/>
                  </a:cubicBezTo>
                  <a:cubicBezTo>
                    <a:pt x="36" y="29"/>
                    <a:pt x="36" y="29"/>
                    <a:pt x="36" y="29"/>
                  </a:cubicBezTo>
                  <a:cubicBezTo>
                    <a:pt x="36" y="29"/>
                    <a:pt x="36" y="29"/>
                    <a:pt x="36" y="29"/>
                  </a:cubicBezTo>
                  <a:cubicBezTo>
                    <a:pt x="36" y="28"/>
                    <a:pt x="36" y="28"/>
                    <a:pt x="36" y="28"/>
                  </a:cubicBezTo>
                  <a:cubicBezTo>
                    <a:pt x="36" y="28"/>
                    <a:pt x="36" y="28"/>
                    <a:pt x="36" y="28"/>
                  </a:cubicBezTo>
                  <a:cubicBezTo>
                    <a:pt x="36" y="28"/>
                    <a:pt x="36" y="28"/>
                    <a:pt x="36" y="28"/>
                  </a:cubicBezTo>
                  <a:cubicBezTo>
                    <a:pt x="36" y="27"/>
                    <a:pt x="36" y="27"/>
                    <a:pt x="36" y="27"/>
                  </a:cubicBezTo>
                  <a:cubicBezTo>
                    <a:pt x="37" y="27"/>
                    <a:pt x="37" y="27"/>
                    <a:pt x="37" y="27"/>
                  </a:cubicBezTo>
                  <a:cubicBezTo>
                    <a:pt x="37" y="27"/>
                    <a:pt x="37" y="27"/>
                    <a:pt x="37" y="27"/>
                  </a:cubicBezTo>
                  <a:cubicBezTo>
                    <a:pt x="36" y="27"/>
                    <a:pt x="36" y="27"/>
                    <a:pt x="36" y="27"/>
                  </a:cubicBezTo>
                  <a:cubicBezTo>
                    <a:pt x="37" y="26"/>
                    <a:pt x="37" y="26"/>
                    <a:pt x="37" y="26"/>
                  </a:cubicBezTo>
                  <a:cubicBezTo>
                    <a:pt x="37" y="26"/>
                    <a:pt x="37" y="26"/>
                    <a:pt x="37" y="26"/>
                  </a:cubicBezTo>
                  <a:cubicBezTo>
                    <a:pt x="38" y="26"/>
                    <a:pt x="38" y="26"/>
                    <a:pt x="38" y="26"/>
                  </a:cubicBezTo>
                  <a:cubicBezTo>
                    <a:pt x="38" y="26"/>
                    <a:pt x="38" y="26"/>
                    <a:pt x="38" y="26"/>
                  </a:cubicBezTo>
                  <a:cubicBezTo>
                    <a:pt x="38" y="25"/>
                    <a:pt x="38" y="25"/>
                    <a:pt x="38" y="25"/>
                  </a:cubicBezTo>
                  <a:cubicBezTo>
                    <a:pt x="39" y="24"/>
                    <a:pt x="39" y="24"/>
                    <a:pt x="39" y="24"/>
                  </a:cubicBezTo>
                  <a:cubicBezTo>
                    <a:pt x="39" y="24"/>
                    <a:pt x="39" y="24"/>
                    <a:pt x="39" y="24"/>
                  </a:cubicBezTo>
                  <a:cubicBezTo>
                    <a:pt x="40" y="24"/>
                    <a:pt x="40" y="24"/>
                    <a:pt x="40" y="24"/>
                  </a:cubicBezTo>
                  <a:cubicBezTo>
                    <a:pt x="40" y="23"/>
                    <a:pt x="40" y="23"/>
                    <a:pt x="40" y="23"/>
                  </a:cubicBezTo>
                  <a:cubicBezTo>
                    <a:pt x="40" y="23"/>
                    <a:pt x="40" y="23"/>
                    <a:pt x="40" y="23"/>
                  </a:cubicBezTo>
                  <a:cubicBezTo>
                    <a:pt x="39" y="24"/>
                    <a:pt x="39" y="24"/>
                    <a:pt x="39" y="24"/>
                  </a:cubicBezTo>
                  <a:cubicBezTo>
                    <a:pt x="39" y="24"/>
                    <a:pt x="39" y="24"/>
                    <a:pt x="39" y="24"/>
                  </a:cubicBezTo>
                  <a:cubicBezTo>
                    <a:pt x="39" y="24"/>
                    <a:pt x="39" y="24"/>
                    <a:pt x="39" y="24"/>
                  </a:cubicBezTo>
                  <a:cubicBezTo>
                    <a:pt x="39" y="24"/>
                    <a:pt x="39" y="24"/>
                    <a:pt x="39" y="24"/>
                  </a:cubicBezTo>
                  <a:cubicBezTo>
                    <a:pt x="38" y="24"/>
                    <a:pt x="38" y="24"/>
                    <a:pt x="38" y="24"/>
                  </a:cubicBezTo>
                  <a:cubicBezTo>
                    <a:pt x="38" y="24"/>
                    <a:pt x="38" y="24"/>
                    <a:pt x="38" y="24"/>
                  </a:cubicBezTo>
                  <a:cubicBezTo>
                    <a:pt x="38" y="24"/>
                    <a:pt x="38" y="24"/>
                    <a:pt x="38" y="24"/>
                  </a:cubicBezTo>
                  <a:cubicBezTo>
                    <a:pt x="37" y="24"/>
                    <a:pt x="37" y="24"/>
                    <a:pt x="37" y="24"/>
                  </a:cubicBezTo>
                  <a:cubicBezTo>
                    <a:pt x="38" y="24"/>
                    <a:pt x="38" y="24"/>
                    <a:pt x="38" y="24"/>
                  </a:cubicBezTo>
                  <a:cubicBezTo>
                    <a:pt x="38" y="24"/>
                    <a:pt x="38" y="24"/>
                    <a:pt x="38" y="24"/>
                  </a:cubicBezTo>
                  <a:cubicBezTo>
                    <a:pt x="38" y="24"/>
                    <a:pt x="38" y="24"/>
                    <a:pt x="38" y="24"/>
                  </a:cubicBezTo>
                  <a:cubicBezTo>
                    <a:pt x="39" y="23"/>
                    <a:pt x="39" y="23"/>
                    <a:pt x="39" y="23"/>
                  </a:cubicBezTo>
                  <a:cubicBezTo>
                    <a:pt x="39" y="23"/>
                    <a:pt x="39" y="23"/>
                    <a:pt x="39" y="23"/>
                  </a:cubicBezTo>
                  <a:cubicBezTo>
                    <a:pt x="40" y="22"/>
                    <a:pt x="40" y="22"/>
                    <a:pt x="40" y="22"/>
                  </a:cubicBezTo>
                  <a:cubicBezTo>
                    <a:pt x="39" y="22"/>
                    <a:pt x="39" y="22"/>
                    <a:pt x="39" y="22"/>
                  </a:cubicBezTo>
                  <a:cubicBezTo>
                    <a:pt x="39" y="22"/>
                    <a:pt x="39" y="22"/>
                    <a:pt x="39" y="22"/>
                  </a:cubicBezTo>
                  <a:cubicBezTo>
                    <a:pt x="38" y="22"/>
                    <a:pt x="38" y="22"/>
                    <a:pt x="38" y="22"/>
                  </a:cubicBezTo>
                  <a:cubicBezTo>
                    <a:pt x="38" y="22"/>
                    <a:pt x="38" y="22"/>
                    <a:pt x="38" y="22"/>
                  </a:cubicBezTo>
                  <a:cubicBezTo>
                    <a:pt x="39" y="22"/>
                    <a:pt x="39" y="22"/>
                    <a:pt x="39" y="22"/>
                  </a:cubicBezTo>
                  <a:cubicBezTo>
                    <a:pt x="39" y="21"/>
                    <a:pt x="39" y="21"/>
                    <a:pt x="39" y="21"/>
                  </a:cubicBezTo>
                  <a:cubicBezTo>
                    <a:pt x="39" y="21"/>
                    <a:pt x="39" y="21"/>
                    <a:pt x="39" y="21"/>
                  </a:cubicBezTo>
                  <a:cubicBezTo>
                    <a:pt x="38" y="21"/>
                    <a:pt x="38" y="21"/>
                    <a:pt x="38" y="21"/>
                  </a:cubicBezTo>
                  <a:cubicBezTo>
                    <a:pt x="39" y="20"/>
                    <a:pt x="39" y="20"/>
                    <a:pt x="39" y="20"/>
                  </a:cubicBezTo>
                  <a:cubicBezTo>
                    <a:pt x="39" y="20"/>
                    <a:pt x="39" y="20"/>
                    <a:pt x="39" y="20"/>
                  </a:cubicBezTo>
                  <a:cubicBezTo>
                    <a:pt x="39" y="20"/>
                    <a:pt x="39" y="20"/>
                    <a:pt x="39" y="20"/>
                  </a:cubicBezTo>
                  <a:cubicBezTo>
                    <a:pt x="39" y="19"/>
                    <a:pt x="39" y="19"/>
                    <a:pt x="39" y="19"/>
                  </a:cubicBezTo>
                  <a:cubicBezTo>
                    <a:pt x="39" y="19"/>
                    <a:pt x="39" y="19"/>
                    <a:pt x="39" y="19"/>
                  </a:cubicBezTo>
                  <a:cubicBezTo>
                    <a:pt x="39" y="19"/>
                    <a:pt x="39" y="19"/>
                    <a:pt x="39" y="19"/>
                  </a:cubicBezTo>
                  <a:cubicBezTo>
                    <a:pt x="39" y="19"/>
                    <a:pt x="39" y="19"/>
                    <a:pt x="39" y="19"/>
                  </a:cubicBezTo>
                  <a:cubicBezTo>
                    <a:pt x="38" y="19"/>
                    <a:pt x="38" y="19"/>
                    <a:pt x="38" y="19"/>
                  </a:cubicBezTo>
                  <a:cubicBezTo>
                    <a:pt x="38" y="18"/>
                    <a:pt x="38" y="18"/>
                    <a:pt x="38" y="18"/>
                  </a:cubicBezTo>
                  <a:cubicBezTo>
                    <a:pt x="38" y="18"/>
                    <a:pt x="38" y="18"/>
                    <a:pt x="38" y="18"/>
                  </a:cubicBezTo>
                  <a:cubicBezTo>
                    <a:pt x="38" y="18"/>
                    <a:pt x="38" y="18"/>
                    <a:pt x="38" y="18"/>
                  </a:cubicBezTo>
                  <a:cubicBezTo>
                    <a:pt x="38" y="18"/>
                    <a:pt x="38" y="18"/>
                    <a:pt x="38" y="18"/>
                  </a:cubicBezTo>
                  <a:cubicBezTo>
                    <a:pt x="38" y="18"/>
                    <a:pt x="38" y="18"/>
                    <a:pt x="38" y="18"/>
                  </a:cubicBezTo>
                  <a:cubicBezTo>
                    <a:pt x="37" y="18"/>
                    <a:pt x="37" y="18"/>
                    <a:pt x="37" y="18"/>
                  </a:cubicBezTo>
                  <a:cubicBezTo>
                    <a:pt x="37" y="18"/>
                    <a:pt x="37" y="17"/>
                    <a:pt x="37" y="17"/>
                  </a:cubicBezTo>
                  <a:cubicBezTo>
                    <a:pt x="37" y="17"/>
                    <a:pt x="37" y="17"/>
                    <a:pt x="37" y="17"/>
                  </a:cubicBezTo>
                  <a:cubicBezTo>
                    <a:pt x="37" y="17"/>
                    <a:pt x="37" y="17"/>
                    <a:pt x="37" y="17"/>
                  </a:cubicBezTo>
                  <a:cubicBezTo>
                    <a:pt x="37" y="17"/>
                    <a:pt x="37" y="17"/>
                    <a:pt x="37" y="17"/>
                  </a:cubicBezTo>
                  <a:cubicBezTo>
                    <a:pt x="36" y="17"/>
                    <a:pt x="36" y="17"/>
                    <a:pt x="36" y="17"/>
                  </a:cubicBezTo>
                  <a:cubicBezTo>
                    <a:pt x="36" y="16"/>
                    <a:pt x="36" y="16"/>
                    <a:pt x="36" y="16"/>
                  </a:cubicBezTo>
                  <a:cubicBezTo>
                    <a:pt x="37" y="16"/>
                    <a:pt x="37" y="16"/>
                    <a:pt x="37" y="16"/>
                  </a:cubicBezTo>
                  <a:cubicBezTo>
                    <a:pt x="37" y="16"/>
                    <a:pt x="37" y="16"/>
                    <a:pt x="37" y="16"/>
                  </a:cubicBezTo>
                  <a:cubicBezTo>
                    <a:pt x="37" y="16"/>
                    <a:pt x="37" y="16"/>
                    <a:pt x="37" y="16"/>
                  </a:cubicBezTo>
                  <a:cubicBezTo>
                    <a:pt x="36" y="16"/>
                    <a:pt x="36" y="16"/>
                    <a:pt x="36" y="16"/>
                  </a:cubicBezTo>
                  <a:cubicBezTo>
                    <a:pt x="36" y="15"/>
                    <a:pt x="36" y="15"/>
                    <a:pt x="36" y="15"/>
                  </a:cubicBezTo>
                  <a:cubicBezTo>
                    <a:pt x="36" y="15"/>
                    <a:pt x="36" y="15"/>
                    <a:pt x="36" y="15"/>
                  </a:cubicBezTo>
                  <a:cubicBezTo>
                    <a:pt x="35" y="15"/>
                    <a:pt x="35" y="15"/>
                    <a:pt x="35" y="15"/>
                  </a:cubicBezTo>
                  <a:cubicBezTo>
                    <a:pt x="35" y="16"/>
                    <a:pt x="35" y="16"/>
                    <a:pt x="35" y="16"/>
                  </a:cubicBezTo>
                  <a:cubicBezTo>
                    <a:pt x="34" y="16"/>
                    <a:pt x="34" y="16"/>
                    <a:pt x="34" y="16"/>
                  </a:cubicBezTo>
                  <a:cubicBezTo>
                    <a:pt x="34" y="16"/>
                    <a:pt x="34" y="16"/>
                    <a:pt x="34" y="16"/>
                  </a:cubicBezTo>
                  <a:cubicBezTo>
                    <a:pt x="33" y="16"/>
                    <a:pt x="33" y="16"/>
                    <a:pt x="33" y="16"/>
                  </a:cubicBezTo>
                  <a:cubicBezTo>
                    <a:pt x="33" y="17"/>
                    <a:pt x="33" y="17"/>
                    <a:pt x="33" y="17"/>
                  </a:cubicBezTo>
                  <a:cubicBezTo>
                    <a:pt x="33" y="16"/>
                    <a:pt x="33" y="16"/>
                    <a:pt x="33" y="16"/>
                  </a:cubicBezTo>
                  <a:cubicBezTo>
                    <a:pt x="32" y="16"/>
                    <a:pt x="32" y="16"/>
                    <a:pt x="32" y="16"/>
                  </a:cubicBezTo>
                  <a:cubicBezTo>
                    <a:pt x="32" y="16"/>
                    <a:pt x="32" y="16"/>
                    <a:pt x="32" y="16"/>
                  </a:cubicBezTo>
                  <a:cubicBezTo>
                    <a:pt x="32" y="17"/>
                    <a:pt x="32" y="17"/>
                    <a:pt x="32" y="17"/>
                  </a:cubicBezTo>
                  <a:cubicBezTo>
                    <a:pt x="31" y="17"/>
                    <a:pt x="31" y="17"/>
                    <a:pt x="31" y="17"/>
                  </a:cubicBezTo>
                  <a:cubicBezTo>
                    <a:pt x="31" y="17"/>
                    <a:pt x="31" y="17"/>
                    <a:pt x="31" y="17"/>
                  </a:cubicBezTo>
                  <a:cubicBezTo>
                    <a:pt x="31" y="17"/>
                    <a:pt x="31" y="17"/>
                    <a:pt x="31" y="17"/>
                  </a:cubicBezTo>
                  <a:cubicBezTo>
                    <a:pt x="31" y="17"/>
                    <a:pt x="31" y="17"/>
                    <a:pt x="31" y="17"/>
                  </a:cubicBezTo>
                  <a:cubicBezTo>
                    <a:pt x="30" y="17"/>
                    <a:pt x="30" y="17"/>
                    <a:pt x="30" y="17"/>
                  </a:cubicBezTo>
                  <a:cubicBezTo>
                    <a:pt x="30" y="17"/>
                    <a:pt x="30" y="17"/>
                    <a:pt x="30" y="17"/>
                  </a:cubicBezTo>
                  <a:cubicBezTo>
                    <a:pt x="30" y="17"/>
                    <a:pt x="30" y="17"/>
                    <a:pt x="30" y="17"/>
                  </a:cubicBezTo>
                  <a:cubicBezTo>
                    <a:pt x="30" y="17"/>
                    <a:pt x="30" y="17"/>
                    <a:pt x="30" y="17"/>
                  </a:cubicBezTo>
                  <a:cubicBezTo>
                    <a:pt x="30" y="17"/>
                    <a:pt x="30" y="17"/>
                    <a:pt x="30" y="17"/>
                  </a:cubicBezTo>
                  <a:cubicBezTo>
                    <a:pt x="30" y="17"/>
                    <a:pt x="30" y="17"/>
                    <a:pt x="30" y="17"/>
                  </a:cubicBezTo>
                  <a:cubicBezTo>
                    <a:pt x="30" y="17"/>
                    <a:pt x="30" y="17"/>
                    <a:pt x="30" y="17"/>
                  </a:cubicBezTo>
                  <a:cubicBezTo>
                    <a:pt x="30" y="17"/>
                    <a:pt x="30" y="17"/>
                    <a:pt x="30" y="17"/>
                  </a:cubicBezTo>
                  <a:cubicBezTo>
                    <a:pt x="30" y="17"/>
                    <a:pt x="29" y="17"/>
                    <a:pt x="29" y="17"/>
                  </a:cubicBezTo>
                  <a:cubicBezTo>
                    <a:pt x="29" y="17"/>
                    <a:pt x="29" y="17"/>
                    <a:pt x="29" y="17"/>
                  </a:cubicBezTo>
                  <a:cubicBezTo>
                    <a:pt x="29" y="17"/>
                    <a:pt x="29" y="17"/>
                    <a:pt x="29" y="17"/>
                  </a:cubicBezTo>
                  <a:cubicBezTo>
                    <a:pt x="29" y="17"/>
                    <a:pt x="29" y="17"/>
                    <a:pt x="29" y="17"/>
                  </a:cubicBezTo>
                  <a:cubicBezTo>
                    <a:pt x="29" y="17"/>
                    <a:pt x="29" y="17"/>
                    <a:pt x="29" y="17"/>
                  </a:cubicBezTo>
                  <a:cubicBezTo>
                    <a:pt x="29" y="17"/>
                    <a:pt x="29" y="17"/>
                    <a:pt x="29" y="17"/>
                  </a:cubicBezTo>
                  <a:cubicBezTo>
                    <a:pt x="28" y="17"/>
                    <a:pt x="28" y="17"/>
                    <a:pt x="28" y="17"/>
                  </a:cubicBezTo>
                  <a:cubicBezTo>
                    <a:pt x="29" y="17"/>
                    <a:pt x="29" y="17"/>
                    <a:pt x="29" y="17"/>
                  </a:cubicBezTo>
                  <a:cubicBezTo>
                    <a:pt x="30" y="17"/>
                    <a:pt x="30" y="17"/>
                    <a:pt x="30" y="17"/>
                  </a:cubicBezTo>
                  <a:cubicBezTo>
                    <a:pt x="30" y="16"/>
                    <a:pt x="30" y="16"/>
                    <a:pt x="30" y="16"/>
                  </a:cubicBezTo>
                  <a:cubicBezTo>
                    <a:pt x="30" y="16"/>
                    <a:pt x="30" y="16"/>
                    <a:pt x="30" y="16"/>
                  </a:cubicBezTo>
                  <a:cubicBezTo>
                    <a:pt x="30" y="16"/>
                    <a:pt x="30" y="16"/>
                    <a:pt x="30" y="16"/>
                  </a:cubicBezTo>
                  <a:cubicBezTo>
                    <a:pt x="30" y="16"/>
                    <a:pt x="30" y="16"/>
                    <a:pt x="30" y="16"/>
                  </a:cubicBezTo>
                  <a:cubicBezTo>
                    <a:pt x="30" y="16"/>
                    <a:pt x="30" y="16"/>
                    <a:pt x="30" y="16"/>
                  </a:cubicBezTo>
                  <a:cubicBezTo>
                    <a:pt x="30" y="16"/>
                    <a:pt x="30" y="16"/>
                    <a:pt x="30" y="16"/>
                  </a:cubicBezTo>
                  <a:cubicBezTo>
                    <a:pt x="31" y="16"/>
                    <a:pt x="31" y="16"/>
                    <a:pt x="31" y="16"/>
                  </a:cubicBezTo>
                  <a:cubicBezTo>
                    <a:pt x="31" y="16"/>
                    <a:pt x="31" y="16"/>
                    <a:pt x="31" y="16"/>
                  </a:cubicBezTo>
                  <a:cubicBezTo>
                    <a:pt x="31" y="16"/>
                    <a:pt x="31" y="16"/>
                    <a:pt x="31" y="16"/>
                  </a:cubicBezTo>
                  <a:cubicBezTo>
                    <a:pt x="32" y="15"/>
                    <a:pt x="32" y="15"/>
                    <a:pt x="32" y="15"/>
                  </a:cubicBezTo>
                  <a:cubicBezTo>
                    <a:pt x="32" y="15"/>
                    <a:pt x="32" y="15"/>
                    <a:pt x="32" y="15"/>
                  </a:cubicBezTo>
                  <a:cubicBezTo>
                    <a:pt x="34" y="15"/>
                    <a:pt x="34" y="15"/>
                    <a:pt x="34" y="15"/>
                  </a:cubicBezTo>
                  <a:cubicBezTo>
                    <a:pt x="34" y="15"/>
                    <a:pt x="34" y="15"/>
                    <a:pt x="34" y="15"/>
                  </a:cubicBezTo>
                  <a:cubicBezTo>
                    <a:pt x="34" y="15"/>
                    <a:pt x="34" y="15"/>
                    <a:pt x="34" y="15"/>
                  </a:cubicBezTo>
                  <a:cubicBezTo>
                    <a:pt x="34" y="15"/>
                    <a:pt x="34" y="15"/>
                    <a:pt x="34" y="15"/>
                  </a:cubicBezTo>
                  <a:cubicBezTo>
                    <a:pt x="35" y="15"/>
                    <a:pt x="35" y="15"/>
                    <a:pt x="35" y="15"/>
                  </a:cubicBezTo>
                  <a:cubicBezTo>
                    <a:pt x="35" y="14"/>
                    <a:pt x="35" y="14"/>
                    <a:pt x="35" y="14"/>
                  </a:cubicBezTo>
                  <a:cubicBezTo>
                    <a:pt x="35" y="14"/>
                    <a:pt x="35" y="14"/>
                    <a:pt x="35" y="14"/>
                  </a:cubicBezTo>
                  <a:cubicBezTo>
                    <a:pt x="35" y="14"/>
                    <a:pt x="35" y="14"/>
                    <a:pt x="35" y="14"/>
                  </a:cubicBezTo>
                  <a:cubicBezTo>
                    <a:pt x="34" y="14"/>
                    <a:pt x="34" y="14"/>
                    <a:pt x="34" y="14"/>
                  </a:cubicBezTo>
                  <a:cubicBezTo>
                    <a:pt x="34" y="14"/>
                    <a:pt x="34" y="14"/>
                    <a:pt x="34" y="14"/>
                  </a:cubicBezTo>
                  <a:cubicBezTo>
                    <a:pt x="34" y="14"/>
                    <a:pt x="34" y="14"/>
                    <a:pt x="34" y="14"/>
                  </a:cubicBezTo>
                  <a:cubicBezTo>
                    <a:pt x="34" y="14"/>
                    <a:pt x="34" y="14"/>
                    <a:pt x="34" y="14"/>
                  </a:cubicBezTo>
                  <a:cubicBezTo>
                    <a:pt x="33" y="14"/>
                    <a:pt x="33" y="14"/>
                    <a:pt x="33" y="14"/>
                  </a:cubicBezTo>
                  <a:cubicBezTo>
                    <a:pt x="32" y="15"/>
                    <a:pt x="32" y="15"/>
                    <a:pt x="32" y="15"/>
                  </a:cubicBezTo>
                  <a:cubicBezTo>
                    <a:pt x="32" y="15"/>
                    <a:pt x="32" y="15"/>
                    <a:pt x="32" y="15"/>
                  </a:cubicBezTo>
                  <a:cubicBezTo>
                    <a:pt x="32" y="15"/>
                    <a:pt x="32" y="15"/>
                    <a:pt x="32" y="15"/>
                  </a:cubicBezTo>
                  <a:cubicBezTo>
                    <a:pt x="32" y="15"/>
                    <a:pt x="32" y="15"/>
                    <a:pt x="32" y="15"/>
                  </a:cubicBezTo>
                  <a:cubicBezTo>
                    <a:pt x="32" y="15"/>
                    <a:pt x="32" y="15"/>
                    <a:pt x="32" y="15"/>
                  </a:cubicBezTo>
                  <a:cubicBezTo>
                    <a:pt x="31" y="15"/>
                    <a:pt x="31" y="15"/>
                    <a:pt x="31" y="15"/>
                  </a:cubicBezTo>
                  <a:cubicBezTo>
                    <a:pt x="31" y="15"/>
                    <a:pt x="31" y="15"/>
                    <a:pt x="31" y="15"/>
                  </a:cubicBezTo>
                  <a:cubicBezTo>
                    <a:pt x="31" y="15"/>
                    <a:pt x="31" y="15"/>
                    <a:pt x="31" y="15"/>
                  </a:cubicBezTo>
                  <a:cubicBezTo>
                    <a:pt x="31" y="15"/>
                    <a:pt x="31" y="15"/>
                    <a:pt x="31" y="15"/>
                  </a:cubicBezTo>
                  <a:cubicBezTo>
                    <a:pt x="31" y="15"/>
                    <a:pt x="31" y="15"/>
                    <a:pt x="31" y="15"/>
                  </a:cubicBezTo>
                  <a:cubicBezTo>
                    <a:pt x="30" y="15"/>
                    <a:pt x="30" y="15"/>
                    <a:pt x="30" y="15"/>
                  </a:cubicBezTo>
                  <a:cubicBezTo>
                    <a:pt x="30" y="15"/>
                    <a:pt x="30" y="15"/>
                    <a:pt x="30" y="15"/>
                  </a:cubicBezTo>
                  <a:cubicBezTo>
                    <a:pt x="29" y="15"/>
                    <a:pt x="29" y="15"/>
                    <a:pt x="29" y="15"/>
                  </a:cubicBezTo>
                  <a:cubicBezTo>
                    <a:pt x="29" y="15"/>
                    <a:pt x="29" y="15"/>
                    <a:pt x="29" y="15"/>
                  </a:cubicBezTo>
                  <a:cubicBezTo>
                    <a:pt x="29" y="15"/>
                    <a:pt x="29" y="15"/>
                    <a:pt x="29" y="15"/>
                  </a:cubicBezTo>
                  <a:cubicBezTo>
                    <a:pt x="29" y="15"/>
                    <a:pt x="29" y="15"/>
                    <a:pt x="29" y="15"/>
                  </a:cubicBezTo>
                  <a:cubicBezTo>
                    <a:pt x="28" y="15"/>
                    <a:pt x="28" y="15"/>
                    <a:pt x="28" y="15"/>
                  </a:cubicBezTo>
                  <a:cubicBezTo>
                    <a:pt x="28" y="16"/>
                    <a:pt x="28" y="16"/>
                    <a:pt x="28" y="16"/>
                  </a:cubicBezTo>
                  <a:cubicBezTo>
                    <a:pt x="28" y="16"/>
                    <a:pt x="28" y="16"/>
                    <a:pt x="28" y="16"/>
                  </a:cubicBezTo>
                  <a:cubicBezTo>
                    <a:pt x="27" y="16"/>
                    <a:pt x="27" y="16"/>
                    <a:pt x="27" y="16"/>
                  </a:cubicBezTo>
                  <a:cubicBezTo>
                    <a:pt x="27" y="17"/>
                    <a:pt x="27" y="17"/>
                    <a:pt x="27" y="17"/>
                  </a:cubicBezTo>
                  <a:cubicBezTo>
                    <a:pt x="27" y="17"/>
                    <a:pt x="27" y="17"/>
                    <a:pt x="27" y="17"/>
                  </a:cubicBezTo>
                  <a:cubicBezTo>
                    <a:pt x="26" y="17"/>
                    <a:pt x="26" y="17"/>
                    <a:pt x="26" y="17"/>
                  </a:cubicBezTo>
                  <a:cubicBezTo>
                    <a:pt x="26" y="17"/>
                    <a:pt x="26" y="17"/>
                    <a:pt x="26" y="17"/>
                  </a:cubicBezTo>
                  <a:cubicBezTo>
                    <a:pt x="26" y="17"/>
                    <a:pt x="26" y="17"/>
                    <a:pt x="26" y="17"/>
                  </a:cubicBezTo>
                  <a:cubicBezTo>
                    <a:pt x="25" y="17"/>
                    <a:pt x="25" y="17"/>
                    <a:pt x="25" y="17"/>
                  </a:cubicBezTo>
                  <a:cubicBezTo>
                    <a:pt x="24" y="18"/>
                    <a:pt x="24" y="18"/>
                    <a:pt x="24" y="18"/>
                  </a:cubicBezTo>
                  <a:cubicBezTo>
                    <a:pt x="24" y="17"/>
                    <a:pt x="24" y="17"/>
                    <a:pt x="24" y="17"/>
                  </a:cubicBezTo>
                  <a:cubicBezTo>
                    <a:pt x="24" y="17"/>
                    <a:pt x="24" y="17"/>
                    <a:pt x="24" y="17"/>
                  </a:cubicBezTo>
                  <a:cubicBezTo>
                    <a:pt x="23" y="17"/>
                    <a:pt x="23" y="17"/>
                    <a:pt x="23" y="17"/>
                  </a:cubicBezTo>
                  <a:cubicBezTo>
                    <a:pt x="23" y="17"/>
                    <a:pt x="23" y="17"/>
                    <a:pt x="23" y="17"/>
                  </a:cubicBezTo>
                  <a:cubicBezTo>
                    <a:pt x="23" y="18"/>
                    <a:pt x="23" y="18"/>
                    <a:pt x="23" y="18"/>
                  </a:cubicBezTo>
                  <a:cubicBezTo>
                    <a:pt x="22" y="18"/>
                    <a:pt x="22" y="18"/>
                    <a:pt x="22" y="18"/>
                  </a:cubicBezTo>
                  <a:cubicBezTo>
                    <a:pt x="22" y="18"/>
                    <a:pt x="22" y="18"/>
                    <a:pt x="22" y="18"/>
                  </a:cubicBezTo>
                  <a:cubicBezTo>
                    <a:pt x="21" y="18"/>
                    <a:pt x="21" y="18"/>
                    <a:pt x="21" y="18"/>
                  </a:cubicBezTo>
                  <a:cubicBezTo>
                    <a:pt x="21" y="18"/>
                    <a:pt x="21" y="18"/>
                    <a:pt x="21" y="18"/>
                  </a:cubicBezTo>
                  <a:cubicBezTo>
                    <a:pt x="21" y="18"/>
                    <a:pt x="21" y="18"/>
                    <a:pt x="21" y="18"/>
                  </a:cubicBezTo>
                  <a:cubicBezTo>
                    <a:pt x="21" y="18"/>
                    <a:pt x="21" y="18"/>
                    <a:pt x="21" y="18"/>
                  </a:cubicBezTo>
                  <a:cubicBezTo>
                    <a:pt x="20" y="18"/>
                    <a:pt x="20" y="18"/>
                    <a:pt x="20" y="18"/>
                  </a:cubicBezTo>
                  <a:cubicBezTo>
                    <a:pt x="18" y="19"/>
                    <a:pt x="18" y="19"/>
                    <a:pt x="17" y="19"/>
                  </a:cubicBezTo>
                  <a:cubicBezTo>
                    <a:pt x="17" y="19"/>
                    <a:pt x="17" y="19"/>
                    <a:pt x="17" y="19"/>
                  </a:cubicBezTo>
                  <a:cubicBezTo>
                    <a:pt x="16" y="19"/>
                    <a:pt x="16" y="19"/>
                    <a:pt x="16" y="19"/>
                  </a:cubicBezTo>
                  <a:cubicBezTo>
                    <a:pt x="16" y="19"/>
                    <a:pt x="16" y="19"/>
                    <a:pt x="16" y="19"/>
                  </a:cubicBezTo>
                  <a:cubicBezTo>
                    <a:pt x="15" y="19"/>
                    <a:pt x="15" y="19"/>
                    <a:pt x="15" y="19"/>
                  </a:cubicBezTo>
                  <a:cubicBezTo>
                    <a:pt x="15" y="19"/>
                    <a:pt x="15" y="19"/>
                    <a:pt x="15" y="19"/>
                  </a:cubicBezTo>
                  <a:cubicBezTo>
                    <a:pt x="14" y="19"/>
                    <a:pt x="14" y="19"/>
                    <a:pt x="14" y="19"/>
                  </a:cubicBezTo>
                  <a:cubicBezTo>
                    <a:pt x="14" y="19"/>
                    <a:pt x="14" y="19"/>
                    <a:pt x="14" y="19"/>
                  </a:cubicBezTo>
                  <a:cubicBezTo>
                    <a:pt x="13" y="19"/>
                    <a:pt x="13" y="19"/>
                    <a:pt x="13" y="19"/>
                  </a:cubicBezTo>
                  <a:cubicBezTo>
                    <a:pt x="13" y="19"/>
                    <a:pt x="13" y="19"/>
                    <a:pt x="13" y="19"/>
                  </a:cubicBezTo>
                  <a:cubicBezTo>
                    <a:pt x="13" y="20"/>
                    <a:pt x="13" y="20"/>
                    <a:pt x="13" y="20"/>
                  </a:cubicBezTo>
                  <a:cubicBezTo>
                    <a:pt x="13" y="20"/>
                    <a:pt x="13" y="20"/>
                    <a:pt x="13" y="20"/>
                  </a:cubicBezTo>
                  <a:cubicBezTo>
                    <a:pt x="13" y="19"/>
                    <a:pt x="13" y="19"/>
                    <a:pt x="13" y="19"/>
                  </a:cubicBezTo>
                  <a:cubicBezTo>
                    <a:pt x="12" y="19"/>
                    <a:pt x="12" y="19"/>
                    <a:pt x="12" y="19"/>
                  </a:cubicBezTo>
                  <a:cubicBezTo>
                    <a:pt x="12" y="19"/>
                    <a:pt x="12" y="19"/>
                    <a:pt x="12" y="19"/>
                  </a:cubicBezTo>
                  <a:cubicBezTo>
                    <a:pt x="12" y="19"/>
                    <a:pt x="12" y="19"/>
                    <a:pt x="12" y="19"/>
                  </a:cubicBezTo>
                  <a:cubicBezTo>
                    <a:pt x="12" y="19"/>
                    <a:pt x="12" y="19"/>
                    <a:pt x="12" y="19"/>
                  </a:cubicBezTo>
                  <a:cubicBezTo>
                    <a:pt x="12" y="19"/>
                    <a:pt x="12" y="19"/>
                    <a:pt x="12" y="19"/>
                  </a:cubicBezTo>
                  <a:cubicBezTo>
                    <a:pt x="12" y="19"/>
                    <a:pt x="12" y="19"/>
                    <a:pt x="12" y="19"/>
                  </a:cubicBezTo>
                  <a:cubicBezTo>
                    <a:pt x="12" y="19"/>
                    <a:pt x="12" y="19"/>
                    <a:pt x="11" y="19"/>
                  </a:cubicBezTo>
                  <a:cubicBezTo>
                    <a:pt x="11" y="19"/>
                    <a:pt x="11" y="19"/>
                    <a:pt x="11" y="19"/>
                  </a:cubicBezTo>
                  <a:cubicBezTo>
                    <a:pt x="11" y="19"/>
                    <a:pt x="11" y="19"/>
                    <a:pt x="11" y="19"/>
                  </a:cubicBezTo>
                  <a:cubicBezTo>
                    <a:pt x="11" y="19"/>
                    <a:pt x="11" y="19"/>
                    <a:pt x="11" y="19"/>
                  </a:cubicBezTo>
                  <a:cubicBezTo>
                    <a:pt x="10" y="19"/>
                    <a:pt x="10" y="19"/>
                    <a:pt x="10" y="19"/>
                  </a:cubicBezTo>
                  <a:cubicBezTo>
                    <a:pt x="10" y="19"/>
                    <a:pt x="10" y="19"/>
                    <a:pt x="10" y="19"/>
                  </a:cubicBezTo>
                  <a:cubicBezTo>
                    <a:pt x="10" y="19"/>
                    <a:pt x="10" y="19"/>
                    <a:pt x="10" y="19"/>
                  </a:cubicBezTo>
                  <a:cubicBezTo>
                    <a:pt x="9" y="19"/>
                    <a:pt x="9" y="19"/>
                    <a:pt x="9" y="19"/>
                  </a:cubicBezTo>
                  <a:cubicBezTo>
                    <a:pt x="9" y="19"/>
                    <a:pt x="9" y="19"/>
                    <a:pt x="9" y="19"/>
                  </a:cubicBezTo>
                  <a:cubicBezTo>
                    <a:pt x="9" y="19"/>
                    <a:pt x="9" y="19"/>
                    <a:pt x="9" y="19"/>
                  </a:cubicBezTo>
                  <a:cubicBezTo>
                    <a:pt x="9" y="19"/>
                    <a:pt x="9" y="19"/>
                    <a:pt x="9" y="19"/>
                  </a:cubicBezTo>
                  <a:cubicBezTo>
                    <a:pt x="9" y="19"/>
                    <a:pt x="9" y="19"/>
                    <a:pt x="9" y="19"/>
                  </a:cubicBezTo>
                  <a:cubicBezTo>
                    <a:pt x="8" y="19"/>
                    <a:pt x="8" y="19"/>
                    <a:pt x="8" y="19"/>
                  </a:cubicBezTo>
                  <a:cubicBezTo>
                    <a:pt x="8" y="19"/>
                    <a:pt x="8" y="19"/>
                    <a:pt x="8" y="19"/>
                  </a:cubicBezTo>
                  <a:cubicBezTo>
                    <a:pt x="8" y="19"/>
                    <a:pt x="8" y="19"/>
                    <a:pt x="8" y="19"/>
                  </a:cubicBezTo>
                  <a:cubicBezTo>
                    <a:pt x="8" y="19"/>
                    <a:pt x="8" y="19"/>
                    <a:pt x="8" y="19"/>
                  </a:cubicBezTo>
                  <a:cubicBezTo>
                    <a:pt x="8" y="19"/>
                    <a:pt x="8" y="19"/>
                    <a:pt x="8" y="19"/>
                  </a:cubicBezTo>
                  <a:cubicBezTo>
                    <a:pt x="8" y="19"/>
                    <a:pt x="8" y="19"/>
                    <a:pt x="8" y="19"/>
                  </a:cubicBezTo>
                  <a:cubicBezTo>
                    <a:pt x="8" y="19"/>
                    <a:pt x="8" y="19"/>
                    <a:pt x="8" y="19"/>
                  </a:cubicBezTo>
                  <a:cubicBezTo>
                    <a:pt x="8" y="19"/>
                    <a:pt x="8" y="19"/>
                    <a:pt x="8" y="19"/>
                  </a:cubicBezTo>
                  <a:cubicBezTo>
                    <a:pt x="7" y="19"/>
                    <a:pt x="7" y="19"/>
                    <a:pt x="7" y="19"/>
                  </a:cubicBezTo>
                  <a:cubicBezTo>
                    <a:pt x="7" y="19"/>
                    <a:pt x="7" y="19"/>
                    <a:pt x="7" y="19"/>
                  </a:cubicBezTo>
                  <a:cubicBezTo>
                    <a:pt x="8" y="19"/>
                    <a:pt x="8" y="19"/>
                    <a:pt x="8" y="19"/>
                  </a:cubicBezTo>
                  <a:cubicBezTo>
                    <a:pt x="8" y="18"/>
                    <a:pt x="8" y="18"/>
                    <a:pt x="8" y="18"/>
                  </a:cubicBezTo>
                  <a:cubicBezTo>
                    <a:pt x="8" y="18"/>
                    <a:pt x="8" y="18"/>
                    <a:pt x="8" y="18"/>
                  </a:cubicBezTo>
                  <a:cubicBezTo>
                    <a:pt x="9" y="18"/>
                    <a:pt x="9" y="18"/>
                    <a:pt x="9" y="18"/>
                  </a:cubicBezTo>
                  <a:cubicBezTo>
                    <a:pt x="9" y="18"/>
                    <a:pt x="9" y="18"/>
                    <a:pt x="9" y="18"/>
                  </a:cubicBezTo>
                  <a:cubicBezTo>
                    <a:pt x="9" y="18"/>
                    <a:pt x="9" y="18"/>
                    <a:pt x="9" y="18"/>
                  </a:cubicBezTo>
                  <a:cubicBezTo>
                    <a:pt x="9" y="18"/>
                    <a:pt x="9" y="18"/>
                    <a:pt x="9"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1" y="18"/>
                    <a:pt x="11" y="18"/>
                    <a:pt x="11" y="18"/>
                  </a:cubicBezTo>
                  <a:cubicBezTo>
                    <a:pt x="11" y="18"/>
                    <a:pt x="11" y="18"/>
                    <a:pt x="11" y="18"/>
                  </a:cubicBezTo>
                  <a:cubicBezTo>
                    <a:pt x="11" y="18"/>
                    <a:pt x="11" y="18"/>
                    <a:pt x="11" y="18"/>
                  </a:cubicBezTo>
                  <a:cubicBezTo>
                    <a:pt x="11" y="18"/>
                    <a:pt x="11" y="18"/>
                    <a:pt x="11" y="18"/>
                  </a:cubicBezTo>
                  <a:cubicBezTo>
                    <a:pt x="12" y="18"/>
                    <a:pt x="12" y="18"/>
                    <a:pt x="12" y="18"/>
                  </a:cubicBezTo>
                  <a:cubicBezTo>
                    <a:pt x="12" y="18"/>
                    <a:pt x="12" y="18"/>
                    <a:pt x="12" y="18"/>
                  </a:cubicBezTo>
                  <a:cubicBezTo>
                    <a:pt x="12" y="18"/>
                    <a:pt x="12" y="18"/>
                    <a:pt x="12"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4" y="18"/>
                  </a:cubicBezTo>
                  <a:cubicBezTo>
                    <a:pt x="14" y="18"/>
                    <a:pt x="14" y="18"/>
                    <a:pt x="14" y="18"/>
                  </a:cubicBezTo>
                  <a:cubicBezTo>
                    <a:pt x="15" y="18"/>
                    <a:pt x="15" y="18"/>
                    <a:pt x="15" y="18"/>
                  </a:cubicBezTo>
                  <a:cubicBezTo>
                    <a:pt x="15" y="18"/>
                    <a:pt x="15" y="18"/>
                    <a:pt x="15" y="18"/>
                  </a:cubicBezTo>
                  <a:cubicBezTo>
                    <a:pt x="15" y="18"/>
                    <a:pt x="15" y="18"/>
                    <a:pt x="15" y="18"/>
                  </a:cubicBezTo>
                  <a:cubicBezTo>
                    <a:pt x="16" y="18"/>
                    <a:pt x="16" y="18"/>
                    <a:pt x="16" y="18"/>
                  </a:cubicBezTo>
                  <a:cubicBezTo>
                    <a:pt x="16" y="18"/>
                    <a:pt x="16" y="18"/>
                    <a:pt x="16" y="18"/>
                  </a:cubicBezTo>
                  <a:cubicBezTo>
                    <a:pt x="16" y="18"/>
                    <a:pt x="16" y="18"/>
                    <a:pt x="16" y="18"/>
                  </a:cubicBezTo>
                  <a:cubicBezTo>
                    <a:pt x="17" y="18"/>
                    <a:pt x="17" y="18"/>
                    <a:pt x="17" y="18"/>
                  </a:cubicBezTo>
                  <a:cubicBezTo>
                    <a:pt x="17" y="18"/>
                    <a:pt x="17" y="18"/>
                    <a:pt x="17" y="18"/>
                  </a:cubicBezTo>
                  <a:cubicBezTo>
                    <a:pt x="18" y="18"/>
                    <a:pt x="18" y="18"/>
                    <a:pt x="18" y="18"/>
                  </a:cubicBezTo>
                  <a:cubicBezTo>
                    <a:pt x="19" y="17"/>
                    <a:pt x="19" y="17"/>
                    <a:pt x="19" y="17"/>
                  </a:cubicBezTo>
                  <a:cubicBezTo>
                    <a:pt x="19" y="17"/>
                    <a:pt x="19" y="17"/>
                    <a:pt x="19" y="17"/>
                  </a:cubicBezTo>
                  <a:cubicBezTo>
                    <a:pt x="20" y="17"/>
                    <a:pt x="20" y="17"/>
                    <a:pt x="20" y="17"/>
                  </a:cubicBezTo>
                  <a:cubicBezTo>
                    <a:pt x="20" y="17"/>
                    <a:pt x="20" y="17"/>
                    <a:pt x="20" y="17"/>
                  </a:cubicBezTo>
                  <a:cubicBezTo>
                    <a:pt x="20" y="17"/>
                    <a:pt x="20" y="17"/>
                    <a:pt x="20" y="17"/>
                  </a:cubicBezTo>
                  <a:cubicBezTo>
                    <a:pt x="21" y="17"/>
                    <a:pt x="21" y="17"/>
                    <a:pt x="21" y="17"/>
                  </a:cubicBezTo>
                  <a:cubicBezTo>
                    <a:pt x="21" y="16"/>
                    <a:pt x="21" y="16"/>
                    <a:pt x="21" y="16"/>
                  </a:cubicBezTo>
                  <a:cubicBezTo>
                    <a:pt x="22" y="16"/>
                    <a:pt x="22" y="16"/>
                    <a:pt x="22" y="16"/>
                  </a:cubicBezTo>
                  <a:cubicBezTo>
                    <a:pt x="23" y="16"/>
                    <a:pt x="23" y="16"/>
                    <a:pt x="23" y="16"/>
                  </a:cubicBezTo>
                  <a:cubicBezTo>
                    <a:pt x="23" y="16"/>
                    <a:pt x="23" y="16"/>
                    <a:pt x="23" y="16"/>
                  </a:cubicBezTo>
                  <a:cubicBezTo>
                    <a:pt x="24" y="16"/>
                    <a:pt x="24" y="16"/>
                    <a:pt x="24" y="16"/>
                  </a:cubicBezTo>
                  <a:cubicBezTo>
                    <a:pt x="23" y="16"/>
                    <a:pt x="23" y="16"/>
                    <a:pt x="23" y="16"/>
                  </a:cubicBezTo>
                  <a:cubicBezTo>
                    <a:pt x="23" y="16"/>
                    <a:pt x="23" y="16"/>
                    <a:pt x="23" y="16"/>
                  </a:cubicBezTo>
                  <a:cubicBezTo>
                    <a:pt x="23" y="15"/>
                    <a:pt x="23" y="15"/>
                    <a:pt x="23" y="15"/>
                  </a:cubicBezTo>
                  <a:cubicBezTo>
                    <a:pt x="22" y="16"/>
                    <a:pt x="22" y="16"/>
                    <a:pt x="22" y="16"/>
                  </a:cubicBezTo>
                  <a:cubicBezTo>
                    <a:pt x="22" y="16"/>
                    <a:pt x="22" y="16"/>
                    <a:pt x="22" y="16"/>
                  </a:cubicBezTo>
                  <a:cubicBezTo>
                    <a:pt x="22" y="16"/>
                    <a:pt x="22" y="16"/>
                    <a:pt x="22" y="16"/>
                  </a:cubicBezTo>
                  <a:cubicBezTo>
                    <a:pt x="21" y="16"/>
                    <a:pt x="21" y="16"/>
                    <a:pt x="21" y="16"/>
                  </a:cubicBezTo>
                  <a:cubicBezTo>
                    <a:pt x="21" y="16"/>
                    <a:pt x="21" y="16"/>
                    <a:pt x="21" y="16"/>
                  </a:cubicBezTo>
                  <a:cubicBezTo>
                    <a:pt x="22" y="15"/>
                    <a:pt x="22" y="15"/>
                    <a:pt x="22" y="15"/>
                  </a:cubicBezTo>
                  <a:cubicBezTo>
                    <a:pt x="22" y="15"/>
                    <a:pt x="22" y="15"/>
                    <a:pt x="22" y="15"/>
                  </a:cubicBezTo>
                  <a:cubicBezTo>
                    <a:pt x="21" y="15"/>
                    <a:pt x="21" y="15"/>
                    <a:pt x="21" y="15"/>
                  </a:cubicBezTo>
                  <a:cubicBezTo>
                    <a:pt x="21" y="15"/>
                    <a:pt x="21" y="15"/>
                    <a:pt x="21" y="15"/>
                  </a:cubicBezTo>
                  <a:cubicBezTo>
                    <a:pt x="21" y="15"/>
                    <a:pt x="21" y="15"/>
                    <a:pt x="21" y="15"/>
                  </a:cubicBezTo>
                  <a:cubicBezTo>
                    <a:pt x="21" y="15"/>
                    <a:pt x="21" y="15"/>
                    <a:pt x="21" y="15"/>
                  </a:cubicBezTo>
                  <a:cubicBezTo>
                    <a:pt x="20" y="15"/>
                    <a:pt x="20" y="15"/>
                    <a:pt x="20" y="15"/>
                  </a:cubicBezTo>
                  <a:cubicBezTo>
                    <a:pt x="20" y="15"/>
                    <a:pt x="20" y="15"/>
                    <a:pt x="20" y="15"/>
                  </a:cubicBezTo>
                  <a:cubicBezTo>
                    <a:pt x="21" y="14"/>
                    <a:pt x="21" y="14"/>
                    <a:pt x="21" y="14"/>
                  </a:cubicBezTo>
                  <a:cubicBezTo>
                    <a:pt x="21" y="14"/>
                    <a:pt x="21" y="14"/>
                    <a:pt x="21" y="14"/>
                  </a:cubicBezTo>
                  <a:cubicBezTo>
                    <a:pt x="22" y="14"/>
                    <a:pt x="22" y="14"/>
                    <a:pt x="22" y="14"/>
                  </a:cubicBezTo>
                  <a:cubicBezTo>
                    <a:pt x="22" y="14"/>
                    <a:pt x="22" y="14"/>
                    <a:pt x="22" y="14"/>
                  </a:cubicBezTo>
                  <a:cubicBezTo>
                    <a:pt x="22" y="13"/>
                    <a:pt x="22" y="13"/>
                    <a:pt x="22" y="13"/>
                  </a:cubicBezTo>
                  <a:cubicBezTo>
                    <a:pt x="23" y="13"/>
                    <a:pt x="23" y="13"/>
                    <a:pt x="23" y="13"/>
                  </a:cubicBezTo>
                  <a:cubicBezTo>
                    <a:pt x="23" y="13"/>
                    <a:pt x="23" y="13"/>
                    <a:pt x="23" y="13"/>
                  </a:cubicBezTo>
                  <a:cubicBezTo>
                    <a:pt x="24" y="12"/>
                    <a:pt x="24" y="12"/>
                    <a:pt x="24" y="12"/>
                  </a:cubicBezTo>
                  <a:cubicBezTo>
                    <a:pt x="23" y="13"/>
                    <a:pt x="23" y="13"/>
                    <a:pt x="23" y="13"/>
                  </a:cubicBezTo>
                  <a:cubicBezTo>
                    <a:pt x="23" y="13"/>
                    <a:pt x="23" y="13"/>
                    <a:pt x="23" y="13"/>
                  </a:cubicBezTo>
                  <a:cubicBezTo>
                    <a:pt x="23" y="13"/>
                    <a:pt x="23" y="13"/>
                    <a:pt x="23" y="13"/>
                  </a:cubicBezTo>
                  <a:cubicBezTo>
                    <a:pt x="22" y="13"/>
                    <a:pt x="22" y="13"/>
                    <a:pt x="22" y="13"/>
                  </a:cubicBezTo>
                  <a:cubicBezTo>
                    <a:pt x="22" y="13"/>
                    <a:pt x="22" y="13"/>
                    <a:pt x="22" y="13"/>
                  </a:cubicBezTo>
                  <a:cubicBezTo>
                    <a:pt x="22" y="12"/>
                    <a:pt x="22" y="12"/>
                    <a:pt x="22" y="12"/>
                  </a:cubicBezTo>
                  <a:cubicBezTo>
                    <a:pt x="23" y="12"/>
                    <a:pt x="23" y="12"/>
                    <a:pt x="23" y="12"/>
                  </a:cubicBezTo>
                  <a:cubicBezTo>
                    <a:pt x="23" y="12"/>
                    <a:pt x="23" y="12"/>
                    <a:pt x="23" y="12"/>
                  </a:cubicBezTo>
                  <a:cubicBezTo>
                    <a:pt x="23" y="11"/>
                    <a:pt x="23" y="11"/>
                    <a:pt x="23" y="11"/>
                  </a:cubicBezTo>
                  <a:cubicBezTo>
                    <a:pt x="24" y="11"/>
                    <a:pt x="24" y="11"/>
                    <a:pt x="24" y="11"/>
                  </a:cubicBezTo>
                  <a:cubicBezTo>
                    <a:pt x="24" y="11"/>
                    <a:pt x="24" y="11"/>
                    <a:pt x="24" y="11"/>
                  </a:cubicBezTo>
                  <a:cubicBezTo>
                    <a:pt x="24" y="11"/>
                    <a:pt x="24" y="11"/>
                    <a:pt x="24" y="11"/>
                  </a:cubicBezTo>
                  <a:cubicBezTo>
                    <a:pt x="25" y="11"/>
                    <a:pt x="25" y="11"/>
                    <a:pt x="25" y="11"/>
                  </a:cubicBezTo>
                  <a:cubicBezTo>
                    <a:pt x="25" y="11"/>
                    <a:pt x="25" y="11"/>
                    <a:pt x="25" y="11"/>
                  </a:cubicBezTo>
                  <a:cubicBezTo>
                    <a:pt x="25" y="12"/>
                    <a:pt x="25" y="12"/>
                    <a:pt x="25" y="12"/>
                  </a:cubicBezTo>
                  <a:cubicBezTo>
                    <a:pt x="25" y="12"/>
                    <a:pt x="25" y="12"/>
                    <a:pt x="25" y="12"/>
                  </a:cubicBezTo>
                  <a:cubicBezTo>
                    <a:pt x="25" y="11"/>
                    <a:pt x="25" y="11"/>
                    <a:pt x="25" y="11"/>
                  </a:cubicBezTo>
                  <a:cubicBezTo>
                    <a:pt x="25" y="11"/>
                    <a:pt x="25" y="11"/>
                    <a:pt x="25" y="11"/>
                  </a:cubicBezTo>
                  <a:cubicBezTo>
                    <a:pt x="25" y="11"/>
                    <a:pt x="25" y="11"/>
                    <a:pt x="25" y="11"/>
                  </a:cubicBezTo>
                  <a:cubicBezTo>
                    <a:pt x="25" y="11"/>
                    <a:pt x="25" y="11"/>
                    <a:pt x="25" y="11"/>
                  </a:cubicBezTo>
                  <a:cubicBezTo>
                    <a:pt x="25" y="11"/>
                    <a:pt x="25" y="11"/>
                    <a:pt x="25" y="11"/>
                  </a:cubicBezTo>
                  <a:cubicBezTo>
                    <a:pt x="25" y="11"/>
                    <a:pt x="25" y="11"/>
                    <a:pt x="25" y="11"/>
                  </a:cubicBezTo>
                  <a:cubicBezTo>
                    <a:pt x="25" y="11"/>
                    <a:pt x="25" y="11"/>
                    <a:pt x="25" y="11"/>
                  </a:cubicBezTo>
                  <a:cubicBezTo>
                    <a:pt x="25" y="10"/>
                    <a:pt x="25" y="10"/>
                    <a:pt x="25" y="10"/>
                  </a:cubicBezTo>
                  <a:cubicBezTo>
                    <a:pt x="25" y="10"/>
                    <a:pt x="25" y="10"/>
                    <a:pt x="25" y="10"/>
                  </a:cubicBezTo>
                  <a:cubicBezTo>
                    <a:pt x="26" y="10"/>
                    <a:pt x="26" y="10"/>
                    <a:pt x="26" y="10"/>
                  </a:cubicBezTo>
                  <a:cubicBezTo>
                    <a:pt x="26" y="9"/>
                    <a:pt x="26" y="9"/>
                    <a:pt x="26" y="9"/>
                  </a:cubicBezTo>
                  <a:cubicBezTo>
                    <a:pt x="26" y="9"/>
                    <a:pt x="26" y="9"/>
                    <a:pt x="26" y="9"/>
                  </a:cubicBezTo>
                  <a:cubicBezTo>
                    <a:pt x="27" y="9"/>
                    <a:pt x="27" y="9"/>
                    <a:pt x="27" y="9"/>
                  </a:cubicBezTo>
                  <a:cubicBezTo>
                    <a:pt x="27" y="9"/>
                    <a:pt x="27" y="9"/>
                    <a:pt x="27" y="9"/>
                  </a:cubicBezTo>
                  <a:cubicBezTo>
                    <a:pt x="27" y="9"/>
                    <a:pt x="27" y="9"/>
                    <a:pt x="27" y="9"/>
                  </a:cubicBezTo>
                  <a:cubicBezTo>
                    <a:pt x="28" y="9"/>
                    <a:pt x="28" y="9"/>
                    <a:pt x="28" y="9"/>
                  </a:cubicBezTo>
                  <a:cubicBezTo>
                    <a:pt x="28" y="9"/>
                    <a:pt x="28" y="9"/>
                    <a:pt x="28" y="9"/>
                  </a:cubicBezTo>
                  <a:cubicBezTo>
                    <a:pt x="28" y="9"/>
                    <a:pt x="28" y="9"/>
                    <a:pt x="28" y="9"/>
                  </a:cubicBezTo>
                  <a:cubicBezTo>
                    <a:pt x="29" y="9"/>
                    <a:pt x="29" y="9"/>
                    <a:pt x="29" y="9"/>
                  </a:cubicBezTo>
                  <a:cubicBezTo>
                    <a:pt x="29" y="9"/>
                    <a:pt x="29" y="9"/>
                    <a:pt x="29" y="9"/>
                  </a:cubicBezTo>
                  <a:cubicBezTo>
                    <a:pt x="29" y="9"/>
                    <a:pt x="29" y="9"/>
                    <a:pt x="29" y="9"/>
                  </a:cubicBezTo>
                  <a:cubicBezTo>
                    <a:pt x="29" y="9"/>
                    <a:pt x="29" y="9"/>
                    <a:pt x="29" y="9"/>
                  </a:cubicBezTo>
                  <a:cubicBezTo>
                    <a:pt x="30" y="9"/>
                    <a:pt x="30" y="9"/>
                    <a:pt x="30" y="9"/>
                  </a:cubicBezTo>
                  <a:cubicBezTo>
                    <a:pt x="30" y="8"/>
                    <a:pt x="30" y="8"/>
                    <a:pt x="30" y="8"/>
                  </a:cubicBezTo>
                  <a:cubicBezTo>
                    <a:pt x="31" y="8"/>
                    <a:pt x="31" y="8"/>
                    <a:pt x="31" y="8"/>
                  </a:cubicBezTo>
                  <a:cubicBezTo>
                    <a:pt x="31" y="8"/>
                    <a:pt x="31" y="8"/>
                    <a:pt x="31" y="8"/>
                  </a:cubicBezTo>
                  <a:cubicBezTo>
                    <a:pt x="31" y="8"/>
                    <a:pt x="31" y="8"/>
                    <a:pt x="31" y="8"/>
                  </a:cubicBezTo>
                  <a:cubicBezTo>
                    <a:pt x="32" y="8"/>
                    <a:pt x="32" y="8"/>
                    <a:pt x="32" y="8"/>
                  </a:cubicBezTo>
                  <a:cubicBezTo>
                    <a:pt x="32" y="8"/>
                    <a:pt x="32" y="8"/>
                    <a:pt x="32" y="8"/>
                  </a:cubicBezTo>
                  <a:cubicBezTo>
                    <a:pt x="32" y="8"/>
                    <a:pt x="32" y="8"/>
                    <a:pt x="32" y="8"/>
                  </a:cubicBezTo>
                  <a:cubicBezTo>
                    <a:pt x="32" y="8"/>
                    <a:pt x="32" y="8"/>
                    <a:pt x="32" y="8"/>
                  </a:cubicBezTo>
                  <a:cubicBezTo>
                    <a:pt x="32" y="9"/>
                    <a:pt x="32" y="9"/>
                    <a:pt x="32" y="9"/>
                  </a:cubicBezTo>
                  <a:cubicBezTo>
                    <a:pt x="32" y="9"/>
                    <a:pt x="32" y="9"/>
                    <a:pt x="32" y="9"/>
                  </a:cubicBezTo>
                  <a:cubicBezTo>
                    <a:pt x="32" y="9"/>
                    <a:pt x="32" y="9"/>
                    <a:pt x="32" y="9"/>
                  </a:cubicBezTo>
                  <a:cubicBezTo>
                    <a:pt x="32" y="9"/>
                    <a:pt x="32" y="9"/>
                    <a:pt x="32" y="9"/>
                  </a:cubicBezTo>
                  <a:cubicBezTo>
                    <a:pt x="32" y="9"/>
                    <a:pt x="32" y="9"/>
                    <a:pt x="32" y="9"/>
                  </a:cubicBezTo>
                  <a:cubicBezTo>
                    <a:pt x="32" y="9"/>
                    <a:pt x="32" y="9"/>
                    <a:pt x="32" y="9"/>
                  </a:cubicBezTo>
                  <a:cubicBezTo>
                    <a:pt x="32" y="9"/>
                    <a:pt x="32" y="9"/>
                    <a:pt x="32" y="9"/>
                  </a:cubicBezTo>
                  <a:cubicBezTo>
                    <a:pt x="33" y="9"/>
                    <a:pt x="33" y="9"/>
                    <a:pt x="33" y="9"/>
                  </a:cubicBezTo>
                  <a:cubicBezTo>
                    <a:pt x="33" y="8"/>
                    <a:pt x="33" y="8"/>
                    <a:pt x="33" y="8"/>
                  </a:cubicBezTo>
                  <a:cubicBezTo>
                    <a:pt x="34" y="8"/>
                    <a:pt x="34" y="8"/>
                    <a:pt x="34" y="8"/>
                  </a:cubicBezTo>
                  <a:cubicBezTo>
                    <a:pt x="34" y="8"/>
                    <a:pt x="34" y="8"/>
                    <a:pt x="34" y="8"/>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5" y="8"/>
                    <a:pt x="35" y="8"/>
                    <a:pt x="35" y="8"/>
                  </a:cubicBezTo>
                  <a:cubicBezTo>
                    <a:pt x="35" y="8"/>
                    <a:pt x="35" y="8"/>
                    <a:pt x="35" y="8"/>
                  </a:cubicBezTo>
                  <a:cubicBezTo>
                    <a:pt x="35" y="8"/>
                    <a:pt x="35" y="8"/>
                    <a:pt x="35" y="8"/>
                  </a:cubicBezTo>
                  <a:cubicBezTo>
                    <a:pt x="35" y="8"/>
                    <a:pt x="35" y="8"/>
                    <a:pt x="35" y="8"/>
                  </a:cubicBezTo>
                  <a:cubicBezTo>
                    <a:pt x="36" y="8"/>
                    <a:pt x="36" y="8"/>
                    <a:pt x="36" y="8"/>
                  </a:cubicBezTo>
                  <a:cubicBezTo>
                    <a:pt x="36" y="8"/>
                    <a:pt x="36" y="8"/>
                    <a:pt x="36" y="8"/>
                  </a:cubicBezTo>
                  <a:cubicBezTo>
                    <a:pt x="36" y="8"/>
                    <a:pt x="36" y="8"/>
                    <a:pt x="36" y="8"/>
                  </a:cubicBezTo>
                  <a:cubicBezTo>
                    <a:pt x="37" y="7"/>
                    <a:pt x="37" y="7"/>
                    <a:pt x="37" y="7"/>
                  </a:cubicBezTo>
                  <a:cubicBezTo>
                    <a:pt x="37" y="7"/>
                    <a:pt x="37" y="7"/>
                    <a:pt x="37" y="7"/>
                  </a:cubicBezTo>
                  <a:cubicBezTo>
                    <a:pt x="37" y="7"/>
                    <a:pt x="37" y="7"/>
                    <a:pt x="37" y="7"/>
                  </a:cubicBezTo>
                  <a:cubicBezTo>
                    <a:pt x="37" y="7"/>
                    <a:pt x="37" y="7"/>
                    <a:pt x="37" y="7"/>
                  </a:cubicBezTo>
                  <a:cubicBezTo>
                    <a:pt x="38" y="7"/>
                    <a:pt x="38" y="7"/>
                    <a:pt x="38" y="7"/>
                  </a:cubicBezTo>
                  <a:cubicBezTo>
                    <a:pt x="38" y="7"/>
                    <a:pt x="38" y="7"/>
                    <a:pt x="38" y="7"/>
                  </a:cubicBezTo>
                  <a:cubicBezTo>
                    <a:pt x="38" y="7"/>
                    <a:pt x="38" y="7"/>
                    <a:pt x="38" y="7"/>
                  </a:cubicBezTo>
                  <a:cubicBezTo>
                    <a:pt x="38" y="7"/>
                    <a:pt x="38" y="7"/>
                    <a:pt x="38" y="7"/>
                  </a:cubicBezTo>
                  <a:cubicBezTo>
                    <a:pt x="37" y="7"/>
                    <a:pt x="37" y="7"/>
                    <a:pt x="37" y="7"/>
                  </a:cubicBezTo>
                  <a:cubicBezTo>
                    <a:pt x="37" y="7"/>
                    <a:pt x="37" y="7"/>
                    <a:pt x="37" y="7"/>
                  </a:cubicBezTo>
                  <a:cubicBezTo>
                    <a:pt x="37" y="7"/>
                    <a:pt x="37" y="7"/>
                    <a:pt x="37" y="7"/>
                  </a:cubicBezTo>
                  <a:cubicBezTo>
                    <a:pt x="37" y="7"/>
                    <a:pt x="37" y="7"/>
                    <a:pt x="37" y="7"/>
                  </a:cubicBezTo>
                  <a:cubicBezTo>
                    <a:pt x="36" y="7"/>
                    <a:pt x="36" y="7"/>
                    <a:pt x="36" y="7"/>
                  </a:cubicBezTo>
                  <a:cubicBezTo>
                    <a:pt x="36" y="7"/>
                    <a:pt x="36" y="7"/>
                    <a:pt x="36" y="7"/>
                  </a:cubicBezTo>
                  <a:cubicBezTo>
                    <a:pt x="36" y="7"/>
                    <a:pt x="36" y="7"/>
                    <a:pt x="36" y="7"/>
                  </a:cubicBezTo>
                  <a:cubicBezTo>
                    <a:pt x="36" y="7"/>
                    <a:pt x="36" y="7"/>
                    <a:pt x="36" y="7"/>
                  </a:cubicBezTo>
                  <a:cubicBezTo>
                    <a:pt x="36" y="7"/>
                    <a:pt x="36" y="7"/>
                    <a:pt x="36" y="7"/>
                  </a:cubicBezTo>
                  <a:cubicBezTo>
                    <a:pt x="35" y="7"/>
                    <a:pt x="35" y="7"/>
                    <a:pt x="35" y="7"/>
                  </a:cubicBezTo>
                  <a:cubicBezTo>
                    <a:pt x="35" y="6"/>
                    <a:pt x="35" y="6"/>
                    <a:pt x="35" y="6"/>
                  </a:cubicBezTo>
                  <a:cubicBezTo>
                    <a:pt x="35" y="6"/>
                    <a:pt x="35" y="6"/>
                    <a:pt x="35" y="6"/>
                  </a:cubicBezTo>
                  <a:cubicBezTo>
                    <a:pt x="35" y="6"/>
                    <a:pt x="35" y="6"/>
                    <a:pt x="35" y="6"/>
                  </a:cubicBezTo>
                  <a:cubicBezTo>
                    <a:pt x="35" y="6"/>
                    <a:pt x="35" y="6"/>
                    <a:pt x="35" y="6"/>
                  </a:cubicBezTo>
                  <a:cubicBezTo>
                    <a:pt x="35" y="6"/>
                    <a:pt x="35" y="6"/>
                    <a:pt x="35" y="6"/>
                  </a:cubicBezTo>
                  <a:cubicBezTo>
                    <a:pt x="35" y="6"/>
                    <a:pt x="35" y="6"/>
                    <a:pt x="35" y="6"/>
                  </a:cubicBezTo>
                  <a:cubicBezTo>
                    <a:pt x="35" y="6"/>
                    <a:pt x="35" y="6"/>
                    <a:pt x="35" y="6"/>
                  </a:cubicBezTo>
                  <a:cubicBezTo>
                    <a:pt x="36" y="5"/>
                    <a:pt x="36" y="5"/>
                    <a:pt x="36" y="5"/>
                  </a:cubicBezTo>
                  <a:cubicBezTo>
                    <a:pt x="36" y="5"/>
                    <a:pt x="36" y="5"/>
                    <a:pt x="36" y="5"/>
                  </a:cubicBezTo>
                  <a:cubicBezTo>
                    <a:pt x="36" y="5"/>
                    <a:pt x="36" y="5"/>
                    <a:pt x="36" y="5"/>
                  </a:cubicBezTo>
                  <a:cubicBezTo>
                    <a:pt x="36" y="4"/>
                    <a:pt x="36" y="4"/>
                    <a:pt x="36" y="4"/>
                  </a:cubicBezTo>
                  <a:cubicBezTo>
                    <a:pt x="37" y="4"/>
                    <a:pt x="37" y="4"/>
                    <a:pt x="37" y="4"/>
                  </a:cubicBezTo>
                  <a:cubicBezTo>
                    <a:pt x="37" y="5"/>
                    <a:pt x="37" y="5"/>
                    <a:pt x="37" y="5"/>
                  </a:cubicBezTo>
                  <a:cubicBezTo>
                    <a:pt x="37" y="5"/>
                    <a:pt x="37" y="5"/>
                    <a:pt x="37" y="5"/>
                  </a:cubicBezTo>
                  <a:cubicBezTo>
                    <a:pt x="38" y="5"/>
                    <a:pt x="38" y="5"/>
                    <a:pt x="38" y="5"/>
                  </a:cubicBezTo>
                  <a:cubicBezTo>
                    <a:pt x="38" y="5"/>
                    <a:pt x="38" y="5"/>
                    <a:pt x="38" y="5"/>
                  </a:cubicBezTo>
                  <a:cubicBezTo>
                    <a:pt x="38" y="5"/>
                    <a:pt x="38" y="5"/>
                    <a:pt x="38" y="5"/>
                  </a:cubicBezTo>
                  <a:cubicBezTo>
                    <a:pt x="38" y="4"/>
                    <a:pt x="38" y="4"/>
                    <a:pt x="38"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4"/>
                  </a:cubicBezTo>
                  <a:cubicBezTo>
                    <a:pt x="40" y="4"/>
                    <a:pt x="40" y="4"/>
                    <a:pt x="40" y="4"/>
                  </a:cubicBezTo>
                  <a:cubicBezTo>
                    <a:pt x="40" y="4"/>
                    <a:pt x="40" y="4"/>
                    <a:pt x="40" y="4"/>
                  </a:cubicBezTo>
                  <a:cubicBezTo>
                    <a:pt x="41" y="4"/>
                    <a:pt x="41" y="4"/>
                    <a:pt x="41" y="4"/>
                  </a:cubicBezTo>
                  <a:cubicBezTo>
                    <a:pt x="41" y="4"/>
                    <a:pt x="41" y="4"/>
                    <a:pt x="41" y="4"/>
                  </a:cubicBezTo>
                  <a:cubicBezTo>
                    <a:pt x="41" y="4"/>
                    <a:pt x="41" y="4"/>
                    <a:pt x="41" y="4"/>
                  </a:cubicBezTo>
                  <a:cubicBezTo>
                    <a:pt x="41" y="4"/>
                    <a:pt x="41" y="4"/>
                    <a:pt x="41" y="4"/>
                  </a:cubicBezTo>
                  <a:cubicBezTo>
                    <a:pt x="41" y="4"/>
                    <a:pt x="41" y="4"/>
                    <a:pt x="41" y="4"/>
                  </a:cubicBezTo>
                  <a:cubicBezTo>
                    <a:pt x="41" y="5"/>
                    <a:pt x="41" y="5"/>
                    <a:pt x="41" y="5"/>
                  </a:cubicBezTo>
                  <a:cubicBezTo>
                    <a:pt x="40" y="5"/>
                    <a:pt x="40" y="5"/>
                    <a:pt x="40" y="5"/>
                  </a:cubicBezTo>
                  <a:cubicBezTo>
                    <a:pt x="40" y="5"/>
                    <a:pt x="40" y="5"/>
                    <a:pt x="40" y="5"/>
                  </a:cubicBezTo>
                  <a:cubicBezTo>
                    <a:pt x="41" y="5"/>
                    <a:pt x="41" y="5"/>
                    <a:pt x="41" y="5"/>
                  </a:cubicBezTo>
                  <a:cubicBezTo>
                    <a:pt x="41" y="5"/>
                    <a:pt x="41" y="5"/>
                    <a:pt x="41" y="5"/>
                  </a:cubicBezTo>
                  <a:cubicBezTo>
                    <a:pt x="41" y="5"/>
                    <a:pt x="41" y="5"/>
                    <a:pt x="41" y="5"/>
                  </a:cubicBezTo>
                  <a:cubicBezTo>
                    <a:pt x="41" y="5"/>
                    <a:pt x="41" y="5"/>
                    <a:pt x="41" y="5"/>
                  </a:cubicBezTo>
                  <a:cubicBezTo>
                    <a:pt x="41" y="6"/>
                    <a:pt x="41" y="6"/>
                    <a:pt x="41" y="6"/>
                  </a:cubicBezTo>
                  <a:cubicBezTo>
                    <a:pt x="41" y="5"/>
                    <a:pt x="41" y="5"/>
                    <a:pt x="41" y="5"/>
                  </a:cubicBezTo>
                  <a:cubicBezTo>
                    <a:pt x="42" y="5"/>
                    <a:pt x="42" y="5"/>
                    <a:pt x="42" y="5"/>
                  </a:cubicBezTo>
                  <a:cubicBezTo>
                    <a:pt x="42" y="5"/>
                    <a:pt x="42" y="5"/>
                    <a:pt x="42" y="5"/>
                  </a:cubicBezTo>
                  <a:cubicBezTo>
                    <a:pt x="42" y="5"/>
                    <a:pt x="42" y="5"/>
                    <a:pt x="42" y="5"/>
                  </a:cubicBezTo>
                  <a:cubicBezTo>
                    <a:pt x="42" y="5"/>
                    <a:pt x="42" y="5"/>
                    <a:pt x="42" y="5"/>
                  </a:cubicBezTo>
                  <a:cubicBezTo>
                    <a:pt x="42" y="5"/>
                    <a:pt x="42" y="5"/>
                    <a:pt x="42" y="5"/>
                  </a:cubicBezTo>
                  <a:cubicBezTo>
                    <a:pt x="43" y="5"/>
                    <a:pt x="43" y="5"/>
                    <a:pt x="43" y="5"/>
                  </a:cubicBezTo>
                  <a:cubicBezTo>
                    <a:pt x="43" y="4"/>
                    <a:pt x="43" y="4"/>
                    <a:pt x="43" y="4"/>
                  </a:cubicBezTo>
                  <a:cubicBezTo>
                    <a:pt x="43" y="4"/>
                    <a:pt x="43" y="4"/>
                    <a:pt x="43" y="4"/>
                  </a:cubicBezTo>
                  <a:cubicBezTo>
                    <a:pt x="43" y="4"/>
                    <a:pt x="43" y="4"/>
                    <a:pt x="43" y="4"/>
                  </a:cubicBezTo>
                  <a:cubicBezTo>
                    <a:pt x="43" y="4"/>
                    <a:pt x="43" y="4"/>
                    <a:pt x="43" y="4"/>
                  </a:cubicBezTo>
                  <a:cubicBezTo>
                    <a:pt x="43" y="4"/>
                    <a:pt x="43" y="4"/>
                    <a:pt x="43" y="4"/>
                  </a:cubicBezTo>
                  <a:cubicBezTo>
                    <a:pt x="43" y="4"/>
                    <a:pt x="43" y="4"/>
                    <a:pt x="43" y="4"/>
                  </a:cubicBezTo>
                  <a:cubicBezTo>
                    <a:pt x="44" y="3"/>
                    <a:pt x="44" y="3"/>
                    <a:pt x="44" y="3"/>
                  </a:cubicBezTo>
                  <a:cubicBezTo>
                    <a:pt x="44" y="3"/>
                    <a:pt x="44" y="3"/>
                    <a:pt x="44" y="3"/>
                  </a:cubicBezTo>
                  <a:cubicBezTo>
                    <a:pt x="44" y="3"/>
                    <a:pt x="44" y="3"/>
                    <a:pt x="44" y="3"/>
                  </a:cubicBezTo>
                  <a:cubicBezTo>
                    <a:pt x="44" y="2"/>
                    <a:pt x="44" y="2"/>
                    <a:pt x="44" y="2"/>
                  </a:cubicBezTo>
                  <a:cubicBezTo>
                    <a:pt x="44" y="2"/>
                    <a:pt x="44" y="2"/>
                    <a:pt x="44" y="2"/>
                  </a:cubicBezTo>
                  <a:cubicBezTo>
                    <a:pt x="44" y="2"/>
                    <a:pt x="44" y="2"/>
                    <a:pt x="44" y="2"/>
                  </a:cubicBezTo>
                  <a:cubicBezTo>
                    <a:pt x="45" y="2"/>
                    <a:pt x="45" y="2"/>
                    <a:pt x="45" y="2"/>
                  </a:cubicBezTo>
                  <a:cubicBezTo>
                    <a:pt x="45" y="2"/>
                    <a:pt x="45" y="2"/>
                    <a:pt x="45" y="2"/>
                  </a:cubicBezTo>
                  <a:cubicBezTo>
                    <a:pt x="46" y="2"/>
                    <a:pt x="46" y="2"/>
                    <a:pt x="46" y="2"/>
                  </a:cubicBezTo>
                  <a:cubicBezTo>
                    <a:pt x="46" y="1"/>
                    <a:pt x="46" y="1"/>
                    <a:pt x="46" y="1"/>
                  </a:cubicBezTo>
                  <a:cubicBezTo>
                    <a:pt x="47" y="1"/>
                    <a:pt x="47" y="1"/>
                    <a:pt x="47" y="1"/>
                  </a:cubicBezTo>
                  <a:cubicBezTo>
                    <a:pt x="47" y="1"/>
                    <a:pt x="47" y="1"/>
                    <a:pt x="47" y="1"/>
                  </a:cubicBezTo>
                  <a:cubicBezTo>
                    <a:pt x="47" y="1"/>
                    <a:pt x="47" y="1"/>
                    <a:pt x="47" y="1"/>
                  </a:cubicBezTo>
                  <a:cubicBezTo>
                    <a:pt x="47" y="1"/>
                    <a:pt x="47" y="1"/>
                    <a:pt x="47" y="1"/>
                  </a:cubicBezTo>
                  <a:cubicBezTo>
                    <a:pt x="47" y="1"/>
                    <a:pt x="47" y="1"/>
                    <a:pt x="47" y="1"/>
                  </a:cubicBezTo>
                  <a:cubicBezTo>
                    <a:pt x="47" y="2"/>
                    <a:pt x="48" y="2"/>
                    <a:pt x="48" y="2"/>
                  </a:cubicBezTo>
                  <a:cubicBezTo>
                    <a:pt x="48" y="2"/>
                    <a:pt x="48" y="2"/>
                    <a:pt x="48" y="2"/>
                  </a:cubicBezTo>
                  <a:cubicBezTo>
                    <a:pt x="48" y="2"/>
                    <a:pt x="48" y="2"/>
                    <a:pt x="48" y="2"/>
                  </a:cubicBezTo>
                  <a:cubicBezTo>
                    <a:pt x="48" y="2"/>
                    <a:pt x="48" y="2"/>
                    <a:pt x="48" y="2"/>
                  </a:cubicBezTo>
                  <a:cubicBezTo>
                    <a:pt x="48" y="2"/>
                    <a:pt x="48" y="2"/>
                    <a:pt x="48" y="2"/>
                  </a:cubicBezTo>
                  <a:cubicBezTo>
                    <a:pt x="48" y="2"/>
                    <a:pt x="48" y="2"/>
                    <a:pt x="48" y="2"/>
                  </a:cubicBezTo>
                  <a:cubicBezTo>
                    <a:pt x="49" y="2"/>
                    <a:pt x="49" y="2"/>
                    <a:pt x="49" y="2"/>
                  </a:cubicBezTo>
                  <a:cubicBezTo>
                    <a:pt x="49" y="2"/>
                    <a:pt x="49" y="2"/>
                    <a:pt x="49" y="2"/>
                  </a:cubicBezTo>
                  <a:cubicBezTo>
                    <a:pt x="49" y="2"/>
                    <a:pt x="49" y="2"/>
                    <a:pt x="49" y="2"/>
                  </a:cubicBezTo>
                  <a:cubicBezTo>
                    <a:pt x="49" y="1"/>
                    <a:pt x="49" y="1"/>
                    <a:pt x="49" y="1"/>
                  </a:cubicBezTo>
                  <a:cubicBezTo>
                    <a:pt x="50" y="1"/>
                    <a:pt x="50" y="1"/>
                    <a:pt x="50" y="1"/>
                  </a:cubicBezTo>
                  <a:cubicBezTo>
                    <a:pt x="50" y="1"/>
                    <a:pt x="50" y="1"/>
                    <a:pt x="50" y="1"/>
                  </a:cubicBezTo>
                  <a:cubicBezTo>
                    <a:pt x="50" y="1"/>
                    <a:pt x="50" y="1"/>
                    <a:pt x="50" y="1"/>
                  </a:cubicBezTo>
                  <a:cubicBezTo>
                    <a:pt x="50" y="1"/>
                    <a:pt x="50" y="1"/>
                    <a:pt x="50" y="1"/>
                  </a:cubicBezTo>
                  <a:cubicBezTo>
                    <a:pt x="51" y="1"/>
                    <a:pt x="51" y="1"/>
                    <a:pt x="51" y="1"/>
                  </a:cubicBezTo>
                  <a:cubicBezTo>
                    <a:pt x="51" y="1"/>
                    <a:pt x="51" y="1"/>
                    <a:pt x="51" y="1"/>
                  </a:cubicBezTo>
                  <a:cubicBezTo>
                    <a:pt x="52" y="1"/>
                    <a:pt x="52" y="1"/>
                    <a:pt x="52" y="1"/>
                  </a:cubicBezTo>
                  <a:cubicBezTo>
                    <a:pt x="52" y="1"/>
                    <a:pt x="52" y="1"/>
                    <a:pt x="52" y="1"/>
                  </a:cubicBezTo>
                  <a:cubicBezTo>
                    <a:pt x="52" y="1"/>
                    <a:pt x="52" y="1"/>
                    <a:pt x="52" y="1"/>
                  </a:cubicBezTo>
                  <a:cubicBezTo>
                    <a:pt x="52" y="1"/>
                    <a:pt x="53" y="1"/>
                    <a:pt x="53" y="1"/>
                  </a:cubicBezTo>
                  <a:cubicBezTo>
                    <a:pt x="53" y="1"/>
                    <a:pt x="53" y="1"/>
                    <a:pt x="53" y="1"/>
                  </a:cubicBezTo>
                  <a:cubicBezTo>
                    <a:pt x="53" y="1"/>
                    <a:pt x="53" y="1"/>
                    <a:pt x="53" y="1"/>
                  </a:cubicBezTo>
                  <a:cubicBezTo>
                    <a:pt x="53" y="1"/>
                    <a:pt x="53" y="1"/>
                    <a:pt x="53" y="1"/>
                  </a:cubicBezTo>
                  <a:cubicBezTo>
                    <a:pt x="54" y="1"/>
                    <a:pt x="54" y="1"/>
                    <a:pt x="54" y="1"/>
                  </a:cubicBezTo>
                  <a:cubicBezTo>
                    <a:pt x="54" y="1"/>
                    <a:pt x="54" y="1"/>
                    <a:pt x="54" y="1"/>
                  </a:cubicBezTo>
                  <a:cubicBezTo>
                    <a:pt x="54" y="1"/>
                    <a:pt x="54" y="1"/>
                    <a:pt x="54" y="1"/>
                  </a:cubicBezTo>
                  <a:cubicBezTo>
                    <a:pt x="54" y="1"/>
                    <a:pt x="54" y="1"/>
                    <a:pt x="54" y="1"/>
                  </a:cubicBezTo>
                  <a:cubicBezTo>
                    <a:pt x="55" y="1"/>
                    <a:pt x="55" y="1"/>
                    <a:pt x="55" y="1"/>
                  </a:cubicBezTo>
                  <a:cubicBezTo>
                    <a:pt x="55" y="1"/>
                    <a:pt x="55" y="1"/>
                    <a:pt x="55" y="1"/>
                  </a:cubicBezTo>
                  <a:cubicBezTo>
                    <a:pt x="56" y="0"/>
                    <a:pt x="56" y="0"/>
                    <a:pt x="56" y="0"/>
                  </a:cubicBezTo>
                  <a:cubicBezTo>
                    <a:pt x="56" y="0"/>
                    <a:pt x="56" y="0"/>
                    <a:pt x="56" y="0"/>
                  </a:cubicBezTo>
                  <a:cubicBezTo>
                    <a:pt x="56" y="0"/>
                    <a:pt x="56" y="0"/>
                    <a:pt x="56" y="0"/>
                  </a:cubicBezTo>
                  <a:cubicBezTo>
                    <a:pt x="56" y="0"/>
                    <a:pt x="56" y="0"/>
                    <a:pt x="56" y="0"/>
                  </a:cubicBezTo>
                  <a:cubicBezTo>
                    <a:pt x="56" y="1"/>
                    <a:pt x="56" y="1"/>
                    <a:pt x="56" y="1"/>
                  </a:cubicBezTo>
                  <a:cubicBezTo>
                    <a:pt x="56" y="0"/>
                    <a:pt x="56" y="0"/>
                    <a:pt x="56" y="0"/>
                  </a:cubicBezTo>
                  <a:cubicBezTo>
                    <a:pt x="57" y="0"/>
                    <a:pt x="57" y="0"/>
                    <a:pt x="57" y="0"/>
                  </a:cubicBezTo>
                  <a:cubicBezTo>
                    <a:pt x="57" y="0"/>
                    <a:pt x="57" y="0"/>
                    <a:pt x="57" y="0"/>
                  </a:cubicBezTo>
                  <a:cubicBezTo>
                    <a:pt x="57" y="0"/>
                    <a:pt x="57" y="1"/>
                    <a:pt x="57" y="1"/>
                  </a:cubicBezTo>
                  <a:cubicBezTo>
                    <a:pt x="57" y="1"/>
                    <a:pt x="57" y="1"/>
                    <a:pt x="57" y="1"/>
                  </a:cubicBezTo>
                  <a:cubicBezTo>
                    <a:pt x="57" y="1"/>
                    <a:pt x="57" y="1"/>
                    <a:pt x="57" y="1"/>
                  </a:cubicBezTo>
                  <a:cubicBezTo>
                    <a:pt x="58" y="0"/>
                    <a:pt x="58" y="0"/>
                    <a:pt x="58" y="0"/>
                  </a:cubicBezTo>
                  <a:cubicBezTo>
                    <a:pt x="58" y="0"/>
                    <a:pt x="58" y="0"/>
                    <a:pt x="58" y="0"/>
                  </a:cubicBezTo>
                  <a:cubicBezTo>
                    <a:pt x="58" y="0"/>
                    <a:pt x="58" y="0"/>
                    <a:pt x="58" y="0"/>
                  </a:cubicBezTo>
                  <a:cubicBezTo>
                    <a:pt x="59" y="0"/>
                    <a:pt x="59" y="0"/>
                    <a:pt x="59" y="0"/>
                  </a:cubicBezTo>
                  <a:cubicBezTo>
                    <a:pt x="58" y="1"/>
                    <a:pt x="58" y="1"/>
                    <a:pt x="58" y="1"/>
                  </a:cubicBezTo>
                  <a:cubicBezTo>
                    <a:pt x="58" y="1"/>
                    <a:pt x="58" y="1"/>
                    <a:pt x="58" y="1"/>
                  </a:cubicBezTo>
                  <a:cubicBezTo>
                    <a:pt x="59" y="2"/>
                    <a:pt x="59" y="2"/>
                    <a:pt x="59" y="2"/>
                  </a:cubicBezTo>
                  <a:cubicBezTo>
                    <a:pt x="59" y="2"/>
                    <a:pt x="59" y="2"/>
                    <a:pt x="59" y="2"/>
                  </a:cubicBezTo>
                  <a:cubicBezTo>
                    <a:pt x="59" y="2"/>
                    <a:pt x="59" y="2"/>
                    <a:pt x="59" y="2"/>
                  </a:cubicBezTo>
                  <a:cubicBezTo>
                    <a:pt x="59" y="2"/>
                    <a:pt x="59" y="2"/>
                    <a:pt x="59" y="2"/>
                  </a:cubicBezTo>
                  <a:cubicBezTo>
                    <a:pt x="60" y="2"/>
                    <a:pt x="60" y="2"/>
                    <a:pt x="60" y="2"/>
                  </a:cubicBezTo>
                  <a:cubicBezTo>
                    <a:pt x="59" y="2"/>
                    <a:pt x="59" y="2"/>
                    <a:pt x="59" y="2"/>
                  </a:cubicBezTo>
                  <a:cubicBezTo>
                    <a:pt x="59" y="2"/>
                    <a:pt x="59" y="2"/>
                    <a:pt x="59" y="2"/>
                  </a:cubicBezTo>
                  <a:cubicBezTo>
                    <a:pt x="59" y="3"/>
                    <a:pt x="59" y="3"/>
                    <a:pt x="59" y="3"/>
                  </a:cubicBezTo>
                  <a:cubicBezTo>
                    <a:pt x="60" y="2"/>
                    <a:pt x="60" y="2"/>
                    <a:pt x="60" y="2"/>
                  </a:cubicBezTo>
                  <a:cubicBezTo>
                    <a:pt x="60" y="2"/>
                    <a:pt x="60" y="2"/>
                    <a:pt x="60" y="2"/>
                  </a:cubicBezTo>
                  <a:cubicBezTo>
                    <a:pt x="60" y="2"/>
                    <a:pt x="60" y="2"/>
                    <a:pt x="60" y="2"/>
                  </a:cubicBezTo>
                  <a:cubicBezTo>
                    <a:pt x="60" y="2"/>
                    <a:pt x="60" y="2"/>
                    <a:pt x="60" y="2"/>
                  </a:cubicBezTo>
                  <a:cubicBezTo>
                    <a:pt x="60" y="3"/>
                    <a:pt x="60" y="3"/>
                    <a:pt x="60" y="3"/>
                  </a:cubicBezTo>
                  <a:cubicBezTo>
                    <a:pt x="60" y="3"/>
                    <a:pt x="60" y="3"/>
                    <a:pt x="60" y="3"/>
                  </a:cubicBezTo>
                  <a:cubicBezTo>
                    <a:pt x="60" y="3"/>
                    <a:pt x="60" y="3"/>
                    <a:pt x="60" y="3"/>
                  </a:cubicBezTo>
                  <a:cubicBezTo>
                    <a:pt x="61" y="3"/>
                    <a:pt x="61" y="3"/>
                    <a:pt x="61" y="3"/>
                  </a:cubicBezTo>
                  <a:cubicBezTo>
                    <a:pt x="61" y="3"/>
                    <a:pt x="61" y="3"/>
                    <a:pt x="61" y="3"/>
                  </a:cubicBezTo>
                  <a:cubicBezTo>
                    <a:pt x="62" y="4"/>
                    <a:pt x="63" y="4"/>
                    <a:pt x="63" y="4"/>
                  </a:cubicBezTo>
                  <a:cubicBezTo>
                    <a:pt x="64" y="4"/>
                    <a:pt x="64" y="4"/>
                    <a:pt x="64" y="4"/>
                  </a:cubicBezTo>
                  <a:cubicBezTo>
                    <a:pt x="64" y="4"/>
                    <a:pt x="64" y="4"/>
                    <a:pt x="64" y="4"/>
                  </a:cubicBezTo>
                  <a:cubicBezTo>
                    <a:pt x="64" y="4"/>
                    <a:pt x="64" y="4"/>
                    <a:pt x="64" y="4"/>
                  </a:cubicBezTo>
                  <a:cubicBezTo>
                    <a:pt x="64" y="5"/>
                    <a:pt x="64" y="5"/>
                    <a:pt x="64" y="5"/>
                  </a:cubicBezTo>
                  <a:cubicBezTo>
                    <a:pt x="64" y="5"/>
                    <a:pt x="64" y="5"/>
                    <a:pt x="64" y="5"/>
                  </a:cubicBezTo>
                  <a:cubicBezTo>
                    <a:pt x="64" y="5"/>
                    <a:pt x="65" y="5"/>
                    <a:pt x="65" y="5"/>
                  </a:cubicBezTo>
                  <a:cubicBezTo>
                    <a:pt x="65" y="5"/>
                    <a:pt x="65" y="5"/>
                    <a:pt x="65" y="5"/>
                  </a:cubicBezTo>
                  <a:cubicBezTo>
                    <a:pt x="65" y="5"/>
                    <a:pt x="65" y="5"/>
                    <a:pt x="65" y="5"/>
                  </a:cubicBezTo>
                  <a:cubicBezTo>
                    <a:pt x="65" y="5"/>
                    <a:pt x="65" y="5"/>
                    <a:pt x="65" y="5"/>
                  </a:cubicBezTo>
                  <a:cubicBezTo>
                    <a:pt x="65" y="5"/>
                    <a:pt x="65" y="5"/>
                    <a:pt x="65" y="5"/>
                  </a:cubicBezTo>
                  <a:cubicBezTo>
                    <a:pt x="65" y="6"/>
                    <a:pt x="65" y="6"/>
                    <a:pt x="65" y="6"/>
                  </a:cubicBezTo>
                  <a:cubicBezTo>
                    <a:pt x="65" y="6"/>
                    <a:pt x="65" y="6"/>
                    <a:pt x="65" y="6"/>
                  </a:cubicBezTo>
                  <a:cubicBezTo>
                    <a:pt x="65" y="6"/>
                    <a:pt x="65" y="6"/>
                    <a:pt x="65" y="6"/>
                  </a:cubicBezTo>
                  <a:cubicBezTo>
                    <a:pt x="65" y="6"/>
                    <a:pt x="65" y="6"/>
                    <a:pt x="65" y="6"/>
                  </a:cubicBezTo>
                  <a:cubicBezTo>
                    <a:pt x="65" y="6"/>
                    <a:pt x="65" y="6"/>
                    <a:pt x="65" y="6"/>
                  </a:cubicBezTo>
                  <a:cubicBezTo>
                    <a:pt x="65" y="6"/>
                    <a:pt x="65" y="6"/>
                    <a:pt x="65" y="6"/>
                  </a:cubicBezTo>
                  <a:cubicBezTo>
                    <a:pt x="65" y="6"/>
                    <a:pt x="65" y="6"/>
                    <a:pt x="65" y="6"/>
                  </a:cubicBezTo>
                  <a:cubicBezTo>
                    <a:pt x="65" y="6"/>
                    <a:pt x="65" y="6"/>
                    <a:pt x="65" y="6"/>
                  </a:cubicBezTo>
                  <a:cubicBezTo>
                    <a:pt x="66" y="7"/>
                    <a:pt x="66" y="7"/>
                    <a:pt x="66" y="7"/>
                  </a:cubicBezTo>
                  <a:cubicBezTo>
                    <a:pt x="66" y="7"/>
                    <a:pt x="66" y="7"/>
                    <a:pt x="66" y="7"/>
                  </a:cubicBezTo>
                  <a:cubicBezTo>
                    <a:pt x="66" y="6"/>
                    <a:pt x="66" y="6"/>
                    <a:pt x="66" y="6"/>
                  </a:cubicBezTo>
                  <a:cubicBezTo>
                    <a:pt x="66" y="6"/>
                    <a:pt x="66" y="6"/>
                    <a:pt x="66" y="6"/>
                  </a:cubicBezTo>
                  <a:cubicBezTo>
                    <a:pt x="67" y="6"/>
                    <a:pt x="67" y="6"/>
                    <a:pt x="67" y="6"/>
                  </a:cubicBezTo>
                  <a:cubicBezTo>
                    <a:pt x="67" y="6"/>
                    <a:pt x="67" y="6"/>
                    <a:pt x="67" y="6"/>
                  </a:cubicBezTo>
                  <a:cubicBezTo>
                    <a:pt x="67" y="6"/>
                    <a:pt x="67" y="6"/>
                    <a:pt x="67" y="6"/>
                  </a:cubicBezTo>
                  <a:cubicBezTo>
                    <a:pt x="67" y="6"/>
                    <a:pt x="67" y="6"/>
                    <a:pt x="67" y="6"/>
                  </a:cubicBezTo>
                  <a:cubicBezTo>
                    <a:pt x="68" y="6"/>
                    <a:pt x="68" y="6"/>
                    <a:pt x="68" y="6"/>
                  </a:cubicBezTo>
                  <a:cubicBezTo>
                    <a:pt x="68" y="6"/>
                    <a:pt x="68" y="6"/>
                    <a:pt x="68" y="6"/>
                  </a:cubicBezTo>
                  <a:cubicBezTo>
                    <a:pt x="68" y="6"/>
                    <a:pt x="68" y="6"/>
                    <a:pt x="68" y="6"/>
                  </a:cubicBezTo>
                  <a:cubicBezTo>
                    <a:pt x="68" y="6"/>
                    <a:pt x="68" y="6"/>
                    <a:pt x="68" y="6"/>
                  </a:cubicBezTo>
                  <a:cubicBezTo>
                    <a:pt x="68" y="6"/>
                    <a:pt x="68" y="6"/>
                    <a:pt x="68" y="6"/>
                  </a:cubicBezTo>
                  <a:cubicBezTo>
                    <a:pt x="69" y="6"/>
                    <a:pt x="69" y="6"/>
                    <a:pt x="69" y="6"/>
                  </a:cubicBezTo>
                  <a:cubicBezTo>
                    <a:pt x="69" y="6"/>
                    <a:pt x="69" y="6"/>
                    <a:pt x="69" y="6"/>
                  </a:cubicBezTo>
                  <a:cubicBezTo>
                    <a:pt x="69" y="6"/>
                    <a:pt x="69" y="6"/>
                    <a:pt x="69" y="6"/>
                  </a:cubicBezTo>
                  <a:cubicBezTo>
                    <a:pt x="69" y="6"/>
                    <a:pt x="69" y="6"/>
                    <a:pt x="69" y="6"/>
                  </a:cubicBezTo>
                  <a:cubicBezTo>
                    <a:pt x="69" y="6"/>
                    <a:pt x="69" y="6"/>
                    <a:pt x="69" y="6"/>
                  </a:cubicBezTo>
                  <a:cubicBezTo>
                    <a:pt x="70" y="6"/>
                    <a:pt x="70" y="6"/>
                    <a:pt x="70" y="6"/>
                  </a:cubicBezTo>
                  <a:cubicBezTo>
                    <a:pt x="70" y="6"/>
                    <a:pt x="70" y="6"/>
                    <a:pt x="70" y="6"/>
                  </a:cubicBezTo>
                  <a:cubicBezTo>
                    <a:pt x="70" y="6"/>
                    <a:pt x="70" y="6"/>
                    <a:pt x="70" y="6"/>
                  </a:cubicBezTo>
                  <a:cubicBezTo>
                    <a:pt x="70" y="6"/>
                    <a:pt x="70" y="6"/>
                    <a:pt x="70" y="6"/>
                  </a:cubicBezTo>
                  <a:cubicBezTo>
                    <a:pt x="70" y="6"/>
                    <a:pt x="70" y="6"/>
                    <a:pt x="70" y="6"/>
                  </a:cubicBezTo>
                  <a:cubicBezTo>
                    <a:pt x="70" y="6"/>
                    <a:pt x="70" y="6"/>
                    <a:pt x="70" y="6"/>
                  </a:cubicBezTo>
                  <a:cubicBezTo>
                    <a:pt x="70" y="6"/>
                    <a:pt x="70" y="6"/>
                    <a:pt x="70" y="6"/>
                  </a:cubicBezTo>
                  <a:cubicBezTo>
                    <a:pt x="71" y="6"/>
                    <a:pt x="71" y="6"/>
                    <a:pt x="71" y="6"/>
                  </a:cubicBezTo>
                  <a:cubicBezTo>
                    <a:pt x="71" y="6"/>
                    <a:pt x="71" y="6"/>
                    <a:pt x="71" y="6"/>
                  </a:cubicBezTo>
                  <a:cubicBezTo>
                    <a:pt x="71" y="6"/>
                    <a:pt x="71" y="6"/>
                    <a:pt x="71" y="6"/>
                  </a:cubicBezTo>
                  <a:cubicBezTo>
                    <a:pt x="71" y="6"/>
                    <a:pt x="71" y="6"/>
                    <a:pt x="71" y="6"/>
                  </a:cubicBezTo>
                  <a:cubicBezTo>
                    <a:pt x="71" y="6"/>
                    <a:pt x="71" y="6"/>
                    <a:pt x="71" y="6"/>
                  </a:cubicBezTo>
                  <a:cubicBezTo>
                    <a:pt x="72" y="6"/>
                    <a:pt x="72" y="6"/>
                    <a:pt x="72" y="6"/>
                  </a:cubicBezTo>
                  <a:cubicBezTo>
                    <a:pt x="72" y="6"/>
                    <a:pt x="72" y="6"/>
                    <a:pt x="72" y="6"/>
                  </a:cubicBezTo>
                  <a:cubicBezTo>
                    <a:pt x="72" y="6"/>
                    <a:pt x="72" y="6"/>
                    <a:pt x="72" y="6"/>
                  </a:cubicBezTo>
                  <a:cubicBezTo>
                    <a:pt x="72" y="6"/>
                    <a:pt x="72" y="6"/>
                    <a:pt x="72" y="6"/>
                  </a:cubicBezTo>
                  <a:cubicBezTo>
                    <a:pt x="72" y="6"/>
                    <a:pt x="72" y="6"/>
                    <a:pt x="72" y="6"/>
                  </a:cubicBezTo>
                  <a:cubicBezTo>
                    <a:pt x="72" y="6"/>
                    <a:pt x="72" y="6"/>
                    <a:pt x="72" y="6"/>
                  </a:cubicBezTo>
                  <a:cubicBezTo>
                    <a:pt x="73" y="6"/>
                    <a:pt x="73" y="6"/>
                    <a:pt x="73" y="6"/>
                  </a:cubicBezTo>
                  <a:cubicBezTo>
                    <a:pt x="73" y="6"/>
                    <a:pt x="73" y="6"/>
                    <a:pt x="73" y="6"/>
                  </a:cubicBezTo>
                  <a:cubicBezTo>
                    <a:pt x="73" y="6"/>
                    <a:pt x="73" y="6"/>
                    <a:pt x="73" y="6"/>
                  </a:cubicBezTo>
                  <a:cubicBezTo>
                    <a:pt x="73" y="5"/>
                    <a:pt x="73" y="5"/>
                    <a:pt x="73" y="5"/>
                  </a:cubicBezTo>
                  <a:cubicBezTo>
                    <a:pt x="73" y="5"/>
                    <a:pt x="73" y="5"/>
                    <a:pt x="73" y="5"/>
                  </a:cubicBezTo>
                  <a:cubicBezTo>
                    <a:pt x="73" y="6"/>
                    <a:pt x="73" y="6"/>
                    <a:pt x="73" y="6"/>
                  </a:cubicBezTo>
                  <a:cubicBezTo>
                    <a:pt x="73" y="6"/>
                    <a:pt x="73" y="6"/>
                    <a:pt x="73" y="6"/>
                  </a:cubicBezTo>
                  <a:cubicBezTo>
                    <a:pt x="73" y="6"/>
                    <a:pt x="73" y="6"/>
                    <a:pt x="73" y="6"/>
                  </a:cubicBezTo>
                  <a:cubicBezTo>
                    <a:pt x="73" y="6"/>
                    <a:pt x="73" y="6"/>
                    <a:pt x="73" y="6"/>
                  </a:cubicBezTo>
                  <a:cubicBezTo>
                    <a:pt x="73" y="6"/>
                    <a:pt x="73" y="6"/>
                    <a:pt x="73" y="6"/>
                  </a:cubicBezTo>
                  <a:cubicBezTo>
                    <a:pt x="74" y="6"/>
                    <a:pt x="74" y="6"/>
                    <a:pt x="74" y="6"/>
                  </a:cubicBezTo>
                  <a:cubicBezTo>
                    <a:pt x="74" y="6"/>
                    <a:pt x="74" y="6"/>
                    <a:pt x="74" y="6"/>
                  </a:cubicBezTo>
                  <a:cubicBezTo>
                    <a:pt x="74" y="5"/>
                    <a:pt x="74" y="5"/>
                    <a:pt x="74" y="5"/>
                  </a:cubicBezTo>
                  <a:cubicBezTo>
                    <a:pt x="75" y="5"/>
                    <a:pt x="75" y="5"/>
                    <a:pt x="75" y="5"/>
                  </a:cubicBezTo>
                  <a:cubicBezTo>
                    <a:pt x="75" y="5"/>
                    <a:pt x="75" y="5"/>
                    <a:pt x="75" y="5"/>
                  </a:cubicBezTo>
                  <a:cubicBezTo>
                    <a:pt x="75" y="5"/>
                    <a:pt x="75" y="5"/>
                    <a:pt x="75" y="5"/>
                  </a:cubicBezTo>
                  <a:cubicBezTo>
                    <a:pt x="75" y="5"/>
                    <a:pt x="75" y="5"/>
                    <a:pt x="75" y="5"/>
                  </a:cubicBezTo>
                  <a:cubicBezTo>
                    <a:pt x="75" y="5"/>
                    <a:pt x="75" y="5"/>
                    <a:pt x="75" y="5"/>
                  </a:cubicBezTo>
                  <a:cubicBezTo>
                    <a:pt x="75" y="6"/>
                    <a:pt x="75" y="6"/>
                    <a:pt x="75" y="6"/>
                  </a:cubicBezTo>
                  <a:cubicBezTo>
                    <a:pt x="75" y="6"/>
                    <a:pt x="75" y="6"/>
                    <a:pt x="75" y="6"/>
                  </a:cubicBezTo>
                  <a:cubicBezTo>
                    <a:pt x="75" y="6"/>
                    <a:pt x="75" y="6"/>
                    <a:pt x="75" y="6"/>
                  </a:cubicBezTo>
                  <a:cubicBezTo>
                    <a:pt x="74" y="6"/>
                    <a:pt x="74" y="6"/>
                    <a:pt x="74" y="6"/>
                  </a:cubicBezTo>
                  <a:cubicBezTo>
                    <a:pt x="74" y="6"/>
                    <a:pt x="74" y="6"/>
                    <a:pt x="74" y="6"/>
                  </a:cubicBezTo>
                  <a:cubicBezTo>
                    <a:pt x="74" y="7"/>
                    <a:pt x="74" y="7"/>
                    <a:pt x="74" y="7"/>
                  </a:cubicBezTo>
                  <a:cubicBezTo>
                    <a:pt x="74" y="7"/>
                    <a:pt x="74" y="7"/>
                    <a:pt x="74" y="7"/>
                  </a:cubicBezTo>
                  <a:cubicBezTo>
                    <a:pt x="74" y="7"/>
                    <a:pt x="74" y="7"/>
                    <a:pt x="74" y="7"/>
                  </a:cubicBezTo>
                  <a:cubicBezTo>
                    <a:pt x="75" y="7"/>
                    <a:pt x="75" y="7"/>
                    <a:pt x="75" y="7"/>
                  </a:cubicBezTo>
                  <a:cubicBezTo>
                    <a:pt x="75" y="7"/>
                    <a:pt x="75" y="7"/>
                    <a:pt x="75" y="7"/>
                  </a:cubicBezTo>
                  <a:cubicBezTo>
                    <a:pt x="75" y="7"/>
                    <a:pt x="75" y="7"/>
                    <a:pt x="75" y="7"/>
                  </a:cubicBezTo>
                  <a:cubicBezTo>
                    <a:pt x="75" y="7"/>
                    <a:pt x="75" y="7"/>
                    <a:pt x="75" y="7"/>
                  </a:cubicBezTo>
                  <a:cubicBezTo>
                    <a:pt x="76" y="7"/>
                    <a:pt x="76" y="7"/>
                    <a:pt x="76" y="7"/>
                  </a:cubicBezTo>
                  <a:cubicBezTo>
                    <a:pt x="76" y="6"/>
                    <a:pt x="76" y="6"/>
                    <a:pt x="76" y="6"/>
                  </a:cubicBezTo>
                  <a:cubicBezTo>
                    <a:pt x="76" y="6"/>
                    <a:pt x="76" y="6"/>
                    <a:pt x="76" y="6"/>
                  </a:cubicBezTo>
                  <a:cubicBezTo>
                    <a:pt x="76" y="6"/>
                    <a:pt x="76" y="6"/>
                    <a:pt x="76" y="6"/>
                  </a:cubicBezTo>
                  <a:cubicBezTo>
                    <a:pt x="76" y="6"/>
                    <a:pt x="76" y="6"/>
                    <a:pt x="76" y="6"/>
                  </a:cubicBezTo>
                  <a:cubicBezTo>
                    <a:pt x="76" y="6"/>
                    <a:pt x="76" y="6"/>
                    <a:pt x="76" y="6"/>
                  </a:cubicBezTo>
                  <a:cubicBezTo>
                    <a:pt x="77" y="6"/>
                    <a:pt x="77" y="6"/>
                    <a:pt x="77" y="6"/>
                  </a:cubicBezTo>
                  <a:cubicBezTo>
                    <a:pt x="76" y="6"/>
                    <a:pt x="76" y="6"/>
                    <a:pt x="76" y="6"/>
                  </a:cubicBezTo>
                  <a:cubicBezTo>
                    <a:pt x="76" y="7"/>
                    <a:pt x="76" y="7"/>
                    <a:pt x="76" y="7"/>
                  </a:cubicBezTo>
                  <a:cubicBezTo>
                    <a:pt x="76" y="7"/>
                    <a:pt x="76" y="7"/>
                    <a:pt x="76" y="7"/>
                  </a:cubicBezTo>
                  <a:cubicBezTo>
                    <a:pt x="76" y="7"/>
                    <a:pt x="76" y="7"/>
                    <a:pt x="76" y="7"/>
                  </a:cubicBezTo>
                  <a:cubicBezTo>
                    <a:pt x="76" y="7"/>
                    <a:pt x="76" y="7"/>
                    <a:pt x="76" y="7"/>
                  </a:cubicBezTo>
                  <a:cubicBezTo>
                    <a:pt x="76" y="7"/>
                    <a:pt x="76" y="7"/>
                    <a:pt x="76" y="7"/>
                  </a:cubicBezTo>
                  <a:cubicBezTo>
                    <a:pt x="77" y="7"/>
                    <a:pt x="77" y="7"/>
                    <a:pt x="77" y="7"/>
                  </a:cubicBezTo>
                  <a:cubicBezTo>
                    <a:pt x="77" y="7"/>
                    <a:pt x="77" y="7"/>
                    <a:pt x="77" y="7"/>
                  </a:cubicBezTo>
                  <a:cubicBezTo>
                    <a:pt x="78" y="7"/>
                    <a:pt x="78" y="7"/>
                    <a:pt x="78" y="7"/>
                  </a:cubicBezTo>
                  <a:cubicBezTo>
                    <a:pt x="78" y="7"/>
                    <a:pt x="78" y="7"/>
                    <a:pt x="78" y="7"/>
                  </a:cubicBezTo>
                  <a:cubicBezTo>
                    <a:pt x="78" y="7"/>
                    <a:pt x="78" y="7"/>
                    <a:pt x="78" y="7"/>
                  </a:cubicBezTo>
                  <a:cubicBezTo>
                    <a:pt x="78" y="7"/>
                    <a:pt x="78" y="7"/>
                    <a:pt x="78" y="7"/>
                  </a:cubicBezTo>
                  <a:cubicBezTo>
                    <a:pt x="79" y="7"/>
                    <a:pt x="79" y="7"/>
                    <a:pt x="79" y="7"/>
                  </a:cubicBezTo>
                  <a:cubicBezTo>
                    <a:pt x="79" y="8"/>
                    <a:pt x="79" y="8"/>
                    <a:pt x="79" y="8"/>
                  </a:cubicBezTo>
                  <a:cubicBezTo>
                    <a:pt x="79" y="8"/>
                    <a:pt x="79" y="8"/>
                    <a:pt x="79" y="8"/>
                  </a:cubicBezTo>
                  <a:cubicBezTo>
                    <a:pt x="79" y="8"/>
                    <a:pt x="79" y="8"/>
                    <a:pt x="79" y="8"/>
                  </a:cubicBezTo>
                  <a:cubicBezTo>
                    <a:pt x="79" y="8"/>
                    <a:pt x="79" y="8"/>
                    <a:pt x="79" y="8"/>
                  </a:cubicBezTo>
                  <a:cubicBezTo>
                    <a:pt x="79" y="8"/>
                    <a:pt x="79" y="8"/>
                    <a:pt x="79" y="8"/>
                  </a:cubicBezTo>
                  <a:cubicBezTo>
                    <a:pt x="79" y="8"/>
                    <a:pt x="79" y="8"/>
                    <a:pt x="79" y="8"/>
                  </a:cubicBezTo>
                  <a:cubicBezTo>
                    <a:pt x="79" y="8"/>
                    <a:pt x="79" y="8"/>
                    <a:pt x="80" y="8"/>
                  </a:cubicBezTo>
                  <a:cubicBezTo>
                    <a:pt x="80" y="8"/>
                    <a:pt x="80" y="8"/>
                    <a:pt x="80" y="8"/>
                  </a:cubicBezTo>
                  <a:cubicBezTo>
                    <a:pt x="80" y="8"/>
                    <a:pt x="80" y="8"/>
                    <a:pt x="80" y="8"/>
                  </a:cubicBezTo>
                  <a:cubicBezTo>
                    <a:pt x="80" y="8"/>
                    <a:pt x="80" y="8"/>
                    <a:pt x="80" y="8"/>
                  </a:cubicBezTo>
                  <a:cubicBezTo>
                    <a:pt x="81" y="9"/>
                    <a:pt x="81" y="9"/>
                    <a:pt x="81" y="9"/>
                  </a:cubicBezTo>
                  <a:cubicBezTo>
                    <a:pt x="81" y="9"/>
                    <a:pt x="81" y="9"/>
                    <a:pt x="81" y="9"/>
                  </a:cubicBezTo>
                  <a:cubicBezTo>
                    <a:pt x="81" y="9"/>
                    <a:pt x="81" y="9"/>
                    <a:pt x="81" y="9"/>
                  </a:cubicBezTo>
                  <a:cubicBezTo>
                    <a:pt x="81" y="9"/>
                    <a:pt x="81" y="9"/>
                    <a:pt x="81" y="9"/>
                  </a:cubicBezTo>
                  <a:cubicBezTo>
                    <a:pt x="81" y="9"/>
                    <a:pt x="81" y="9"/>
                    <a:pt x="81" y="9"/>
                  </a:cubicBezTo>
                  <a:cubicBezTo>
                    <a:pt x="81" y="9"/>
                    <a:pt x="81" y="9"/>
                    <a:pt x="81" y="9"/>
                  </a:cubicBezTo>
                  <a:cubicBezTo>
                    <a:pt x="82" y="9"/>
                    <a:pt x="82" y="9"/>
                    <a:pt x="82" y="9"/>
                  </a:cubicBezTo>
                  <a:cubicBezTo>
                    <a:pt x="82" y="9"/>
                    <a:pt x="82" y="9"/>
                    <a:pt x="82" y="9"/>
                  </a:cubicBezTo>
                  <a:cubicBezTo>
                    <a:pt x="81" y="10"/>
                    <a:pt x="81" y="10"/>
                    <a:pt x="81" y="10"/>
                  </a:cubicBezTo>
                  <a:cubicBezTo>
                    <a:pt x="81" y="10"/>
                    <a:pt x="81" y="10"/>
                    <a:pt x="81" y="10"/>
                  </a:cubicBezTo>
                  <a:cubicBezTo>
                    <a:pt x="80" y="10"/>
                    <a:pt x="80" y="10"/>
                    <a:pt x="80" y="10"/>
                  </a:cubicBezTo>
                  <a:cubicBezTo>
                    <a:pt x="80" y="10"/>
                    <a:pt x="80" y="10"/>
                    <a:pt x="80" y="10"/>
                  </a:cubicBezTo>
                  <a:cubicBezTo>
                    <a:pt x="80" y="10"/>
                    <a:pt x="80" y="10"/>
                    <a:pt x="80" y="10"/>
                  </a:cubicBezTo>
                  <a:cubicBezTo>
                    <a:pt x="80" y="11"/>
                    <a:pt x="80" y="11"/>
                    <a:pt x="80" y="11"/>
                  </a:cubicBezTo>
                  <a:cubicBezTo>
                    <a:pt x="80" y="11"/>
                    <a:pt x="80" y="11"/>
                    <a:pt x="80" y="11"/>
                  </a:cubicBezTo>
                  <a:cubicBezTo>
                    <a:pt x="80" y="11"/>
                    <a:pt x="81" y="11"/>
                    <a:pt x="81" y="11"/>
                  </a:cubicBezTo>
                  <a:cubicBezTo>
                    <a:pt x="81" y="11"/>
                    <a:pt x="81" y="11"/>
                    <a:pt x="81" y="11"/>
                  </a:cubicBezTo>
                  <a:cubicBezTo>
                    <a:pt x="81" y="11"/>
                    <a:pt x="81" y="11"/>
                    <a:pt x="81" y="11"/>
                  </a:cubicBezTo>
                  <a:cubicBezTo>
                    <a:pt x="82" y="11"/>
                    <a:pt x="82" y="11"/>
                    <a:pt x="82" y="11"/>
                  </a:cubicBezTo>
                  <a:cubicBezTo>
                    <a:pt x="82" y="11"/>
                    <a:pt x="82" y="11"/>
                    <a:pt x="82" y="11"/>
                  </a:cubicBezTo>
                  <a:cubicBezTo>
                    <a:pt x="82" y="11"/>
                    <a:pt x="82" y="11"/>
                    <a:pt x="82" y="11"/>
                  </a:cubicBezTo>
                  <a:cubicBezTo>
                    <a:pt x="82" y="11"/>
                    <a:pt x="83" y="11"/>
                    <a:pt x="83" y="11"/>
                  </a:cubicBezTo>
                  <a:cubicBezTo>
                    <a:pt x="83" y="11"/>
                    <a:pt x="83" y="11"/>
                    <a:pt x="83" y="11"/>
                  </a:cubicBezTo>
                  <a:cubicBezTo>
                    <a:pt x="83" y="11"/>
                    <a:pt x="83" y="11"/>
                    <a:pt x="83" y="11"/>
                  </a:cubicBezTo>
                  <a:cubicBezTo>
                    <a:pt x="83" y="11"/>
                    <a:pt x="83" y="11"/>
                    <a:pt x="83" y="11"/>
                  </a:cubicBezTo>
                  <a:cubicBezTo>
                    <a:pt x="83" y="11"/>
                    <a:pt x="83" y="11"/>
                    <a:pt x="83" y="11"/>
                  </a:cubicBezTo>
                  <a:cubicBezTo>
                    <a:pt x="83" y="11"/>
                    <a:pt x="83" y="11"/>
                    <a:pt x="83" y="11"/>
                  </a:cubicBezTo>
                  <a:cubicBezTo>
                    <a:pt x="84" y="11"/>
                    <a:pt x="84" y="11"/>
                    <a:pt x="84" y="11"/>
                  </a:cubicBezTo>
                  <a:cubicBezTo>
                    <a:pt x="84" y="11"/>
                    <a:pt x="84" y="11"/>
                    <a:pt x="84" y="11"/>
                  </a:cubicBezTo>
                  <a:cubicBezTo>
                    <a:pt x="84" y="11"/>
                    <a:pt x="84" y="11"/>
                    <a:pt x="84" y="11"/>
                  </a:cubicBezTo>
                  <a:cubicBezTo>
                    <a:pt x="84" y="11"/>
                    <a:pt x="84" y="11"/>
                    <a:pt x="84" y="11"/>
                  </a:cubicBezTo>
                  <a:cubicBezTo>
                    <a:pt x="84" y="11"/>
                    <a:pt x="84" y="11"/>
                    <a:pt x="84" y="11"/>
                  </a:cubicBezTo>
                  <a:cubicBezTo>
                    <a:pt x="85" y="11"/>
                    <a:pt x="85" y="11"/>
                    <a:pt x="85" y="11"/>
                  </a:cubicBezTo>
                  <a:cubicBezTo>
                    <a:pt x="85" y="11"/>
                    <a:pt x="85" y="11"/>
                    <a:pt x="85" y="11"/>
                  </a:cubicBezTo>
                  <a:cubicBezTo>
                    <a:pt x="85" y="11"/>
                    <a:pt x="85" y="11"/>
                    <a:pt x="85" y="11"/>
                  </a:cubicBezTo>
                  <a:cubicBezTo>
                    <a:pt x="85" y="12"/>
                    <a:pt x="85" y="12"/>
                    <a:pt x="85" y="12"/>
                  </a:cubicBezTo>
                  <a:cubicBezTo>
                    <a:pt x="85" y="12"/>
                    <a:pt x="85" y="12"/>
                    <a:pt x="85" y="12"/>
                  </a:cubicBezTo>
                  <a:cubicBezTo>
                    <a:pt x="84" y="12"/>
                    <a:pt x="84" y="12"/>
                    <a:pt x="84" y="12"/>
                  </a:cubicBezTo>
                  <a:cubicBezTo>
                    <a:pt x="84" y="12"/>
                    <a:pt x="84" y="12"/>
                    <a:pt x="84" y="12"/>
                  </a:cubicBezTo>
                  <a:cubicBezTo>
                    <a:pt x="84" y="12"/>
                    <a:pt x="84" y="12"/>
                    <a:pt x="84" y="12"/>
                  </a:cubicBezTo>
                  <a:cubicBezTo>
                    <a:pt x="85" y="12"/>
                    <a:pt x="85" y="12"/>
                    <a:pt x="85" y="12"/>
                  </a:cubicBezTo>
                  <a:cubicBezTo>
                    <a:pt x="86" y="11"/>
                    <a:pt x="86" y="11"/>
                    <a:pt x="86" y="11"/>
                  </a:cubicBezTo>
                  <a:cubicBezTo>
                    <a:pt x="86" y="11"/>
                    <a:pt x="86" y="11"/>
                    <a:pt x="86" y="11"/>
                  </a:cubicBezTo>
                  <a:cubicBezTo>
                    <a:pt x="86" y="11"/>
                    <a:pt x="86" y="11"/>
                    <a:pt x="86" y="11"/>
                  </a:cubicBezTo>
                  <a:cubicBezTo>
                    <a:pt x="86" y="10"/>
                    <a:pt x="86" y="10"/>
                    <a:pt x="86" y="10"/>
                  </a:cubicBezTo>
                  <a:cubicBezTo>
                    <a:pt x="87" y="10"/>
                    <a:pt x="87" y="10"/>
                    <a:pt x="87" y="10"/>
                  </a:cubicBezTo>
                  <a:cubicBezTo>
                    <a:pt x="87" y="10"/>
                    <a:pt x="87" y="10"/>
                    <a:pt x="87" y="10"/>
                  </a:cubicBezTo>
                  <a:cubicBezTo>
                    <a:pt x="87" y="10"/>
                    <a:pt x="87" y="10"/>
                    <a:pt x="87" y="10"/>
                  </a:cubicBezTo>
                  <a:cubicBezTo>
                    <a:pt x="87" y="10"/>
                    <a:pt x="87" y="10"/>
                    <a:pt x="87" y="10"/>
                  </a:cubicBezTo>
                  <a:cubicBezTo>
                    <a:pt x="88" y="10"/>
                    <a:pt x="88" y="10"/>
                    <a:pt x="88" y="10"/>
                  </a:cubicBezTo>
                  <a:cubicBezTo>
                    <a:pt x="88" y="10"/>
                    <a:pt x="88" y="10"/>
                    <a:pt x="88" y="10"/>
                  </a:cubicBezTo>
                  <a:cubicBezTo>
                    <a:pt x="88" y="10"/>
                    <a:pt x="88" y="10"/>
                    <a:pt x="88" y="10"/>
                  </a:cubicBezTo>
                  <a:cubicBezTo>
                    <a:pt x="88" y="10"/>
                    <a:pt x="88" y="10"/>
                    <a:pt x="88" y="10"/>
                  </a:cubicBezTo>
                  <a:cubicBezTo>
                    <a:pt x="89" y="10"/>
                    <a:pt x="89" y="10"/>
                    <a:pt x="89" y="10"/>
                  </a:cubicBezTo>
                  <a:cubicBezTo>
                    <a:pt x="89" y="10"/>
                    <a:pt x="89" y="10"/>
                    <a:pt x="89" y="10"/>
                  </a:cubicBezTo>
                  <a:cubicBezTo>
                    <a:pt x="89" y="10"/>
                    <a:pt x="89" y="10"/>
                    <a:pt x="89" y="10"/>
                  </a:cubicBezTo>
                  <a:cubicBezTo>
                    <a:pt x="88" y="10"/>
                    <a:pt x="88" y="10"/>
                    <a:pt x="88" y="10"/>
                  </a:cubicBezTo>
                  <a:cubicBezTo>
                    <a:pt x="88" y="10"/>
                    <a:pt x="88" y="10"/>
                    <a:pt x="88" y="10"/>
                  </a:cubicBezTo>
                  <a:cubicBezTo>
                    <a:pt x="88" y="10"/>
                    <a:pt x="88" y="10"/>
                    <a:pt x="88" y="10"/>
                  </a:cubicBezTo>
                  <a:cubicBezTo>
                    <a:pt x="87" y="10"/>
                    <a:pt x="87" y="10"/>
                    <a:pt x="87" y="10"/>
                  </a:cubicBezTo>
                  <a:cubicBezTo>
                    <a:pt x="87" y="10"/>
                    <a:pt x="87" y="10"/>
                    <a:pt x="87" y="10"/>
                  </a:cubicBezTo>
                  <a:cubicBezTo>
                    <a:pt x="87" y="10"/>
                    <a:pt x="87" y="10"/>
                    <a:pt x="87" y="10"/>
                  </a:cubicBezTo>
                  <a:cubicBezTo>
                    <a:pt x="87" y="10"/>
                    <a:pt x="87" y="10"/>
                    <a:pt x="87" y="10"/>
                  </a:cubicBezTo>
                  <a:cubicBezTo>
                    <a:pt x="87" y="10"/>
                    <a:pt x="87" y="10"/>
                    <a:pt x="87" y="10"/>
                  </a:cubicBezTo>
                  <a:cubicBezTo>
                    <a:pt x="86" y="10"/>
                    <a:pt x="86" y="10"/>
                    <a:pt x="86" y="10"/>
                  </a:cubicBezTo>
                  <a:cubicBezTo>
                    <a:pt x="86" y="10"/>
                    <a:pt x="86" y="10"/>
                    <a:pt x="86" y="10"/>
                  </a:cubicBezTo>
                  <a:cubicBezTo>
                    <a:pt x="86" y="10"/>
                    <a:pt x="86" y="10"/>
                    <a:pt x="86" y="10"/>
                  </a:cubicBezTo>
                  <a:cubicBezTo>
                    <a:pt x="86" y="10"/>
                    <a:pt x="86" y="10"/>
                    <a:pt x="86" y="10"/>
                  </a:cubicBezTo>
                  <a:cubicBezTo>
                    <a:pt x="87" y="10"/>
                    <a:pt x="87" y="10"/>
                    <a:pt x="87" y="10"/>
                  </a:cubicBezTo>
                  <a:cubicBezTo>
                    <a:pt x="87" y="10"/>
                    <a:pt x="87" y="10"/>
                    <a:pt x="87" y="10"/>
                  </a:cubicBezTo>
                  <a:cubicBezTo>
                    <a:pt x="87" y="10"/>
                    <a:pt x="87" y="10"/>
                    <a:pt x="87" y="10"/>
                  </a:cubicBezTo>
                  <a:cubicBezTo>
                    <a:pt x="87" y="10"/>
                    <a:pt x="87" y="10"/>
                    <a:pt x="87" y="10"/>
                  </a:cubicBezTo>
                  <a:cubicBezTo>
                    <a:pt x="87" y="10"/>
                    <a:pt x="88" y="10"/>
                    <a:pt x="88" y="10"/>
                  </a:cubicBezTo>
                  <a:cubicBezTo>
                    <a:pt x="88" y="9"/>
                    <a:pt x="88" y="9"/>
                    <a:pt x="88" y="9"/>
                  </a:cubicBezTo>
                  <a:cubicBezTo>
                    <a:pt x="88" y="9"/>
                    <a:pt x="88" y="9"/>
                    <a:pt x="88" y="9"/>
                  </a:cubicBezTo>
                  <a:cubicBezTo>
                    <a:pt x="89" y="9"/>
                    <a:pt x="89" y="9"/>
                    <a:pt x="89" y="9"/>
                  </a:cubicBezTo>
                  <a:cubicBezTo>
                    <a:pt x="89" y="9"/>
                    <a:pt x="89" y="9"/>
                    <a:pt x="89" y="9"/>
                  </a:cubicBezTo>
                  <a:cubicBezTo>
                    <a:pt x="89" y="9"/>
                    <a:pt x="89" y="9"/>
                    <a:pt x="89" y="9"/>
                  </a:cubicBezTo>
                  <a:cubicBezTo>
                    <a:pt x="89" y="9"/>
                    <a:pt x="89" y="9"/>
                    <a:pt x="89" y="9"/>
                  </a:cubicBezTo>
                  <a:cubicBezTo>
                    <a:pt x="89" y="9"/>
                    <a:pt x="89" y="9"/>
                    <a:pt x="89" y="9"/>
                  </a:cubicBezTo>
                  <a:cubicBezTo>
                    <a:pt x="89" y="9"/>
                    <a:pt x="89" y="9"/>
                    <a:pt x="89" y="9"/>
                  </a:cubicBezTo>
                  <a:cubicBezTo>
                    <a:pt x="89" y="9"/>
                    <a:pt x="89" y="9"/>
                    <a:pt x="89" y="9"/>
                  </a:cubicBezTo>
                  <a:cubicBezTo>
                    <a:pt x="89" y="9"/>
                    <a:pt x="89" y="9"/>
                    <a:pt x="89" y="9"/>
                  </a:cubicBezTo>
                  <a:cubicBezTo>
                    <a:pt x="89" y="9"/>
                    <a:pt x="89" y="9"/>
                    <a:pt x="89" y="9"/>
                  </a:cubicBezTo>
                  <a:cubicBezTo>
                    <a:pt x="89" y="9"/>
                    <a:pt x="89" y="9"/>
                    <a:pt x="89" y="9"/>
                  </a:cubicBezTo>
                  <a:cubicBezTo>
                    <a:pt x="89" y="9"/>
                    <a:pt x="89" y="9"/>
                    <a:pt x="89" y="9"/>
                  </a:cubicBezTo>
                  <a:cubicBezTo>
                    <a:pt x="89" y="10"/>
                    <a:pt x="89" y="10"/>
                    <a:pt x="89" y="10"/>
                  </a:cubicBezTo>
                  <a:cubicBezTo>
                    <a:pt x="89" y="10"/>
                    <a:pt x="89" y="10"/>
                    <a:pt x="89" y="10"/>
                  </a:cubicBezTo>
                  <a:cubicBezTo>
                    <a:pt x="89" y="10"/>
                    <a:pt x="89" y="10"/>
                    <a:pt x="89" y="10"/>
                  </a:cubicBezTo>
                  <a:cubicBezTo>
                    <a:pt x="89" y="10"/>
                    <a:pt x="89" y="10"/>
                    <a:pt x="89" y="10"/>
                  </a:cubicBezTo>
                  <a:cubicBezTo>
                    <a:pt x="90" y="11"/>
                    <a:pt x="90" y="11"/>
                    <a:pt x="90" y="11"/>
                  </a:cubicBezTo>
                  <a:cubicBezTo>
                    <a:pt x="90" y="11"/>
                    <a:pt x="90" y="11"/>
                    <a:pt x="90" y="11"/>
                  </a:cubicBezTo>
                  <a:cubicBezTo>
                    <a:pt x="90" y="11"/>
                    <a:pt x="90" y="11"/>
                    <a:pt x="90" y="11"/>
                  </a:cubicBezTo>
                  <a:cubicBezTo>
                    <a:pt x="90" y="11"/>
                    <a:pt x="90" y="11"/>
                    <a:pt x="90" y="11"/>
                  </a:cubicBezTo>
                  <a:cubicBezTo>
                    <a:pt x="90" y="11"/>
                    <a:pt x="90" y="11"/>
                    <a:pt x="90" y="11"/>
                  </a:cubicBezTo>
                  <a:cubicBezTo>
                    <a:pt x="91" y="11"/>
                    <a:pt x="91" y="11"/>
                    <a:pt x="91" y="11"/>
                  </a:cubicBezTo>
                  <a:cubicBezTo>
                    <a:pt x="91" y="11"/>
                    <a:pt x="91" y="11"/>
                    <a:pt x="91" y="11"/>
                  </a:cubicBezTo>
                  <a:cubicBezTo>
                    <a:pt x="91" y="11"/>
                    <a:pt x="91" y="11"/>
                    <a:pt x="91" y="11"/>
                  </a:cubicBezTo>
                  <a:cubicBezTo>
                    <a:pt x="91" y="11"/>
                    <a:pt x="91" y="11"/>
                    <a:pt x="91" y="12"/>
                  </a:cubicBezTo>
                  <a:cubicBezTo>
                    <a:pt x="91" y="12"/>
                    <a:pt x="91" y="12"/>
                    <a:pt x="92" y="12"/>
                  </a:cubicBezTo>
                  <a:cubicBezTo>
                    <a:pt x="92" y="11"/>
                    <a:pt x="92" y="11"/>
                    <a:pt x="92" y="11"/>
                  </a:cubicBezTo>
                  <a:cubicBezTo>
                    <a:pt x="92" y="11"/>
                    <a:pt x="92" y="11"/>
                    <a:pt x="92" y="11"/>
                  </a:cubicBezTo>
                  <a:cubicBezTo>
                    <a:pt x="92" y="11"/>
                    <a:pt x="92" y="11"/>
                    <a:pt x="92" y="11"/>
                  </a:cubicBezTo>
                  <a:cubicBezTo>
                    <a:pt x="92" y="11"/>
                    <a:pt x="92" y="11"/>
                    <a:pt x="93" y="11"/>
                  </a:cubicBezTo>
                  <a:cubicBezTo>
                    <a:pt x="93" y="11"/>
                    <a:pt x="93" y="11"/>
                    <a:pt x="93" y="11"/>
                  </a:cubicBezTo>
                  <a:cubicBezTo>
                    <a:pt x="93" y="11"/>
                    <a:pt x="93" y="11"/>
                    <a:pt x="93" y="11"/>
                  </a:cubicBezTo>
                  <a:cubicBezTo>
                    <a:pt x="93" y="12"/>
                    <a:pt x="93" y="12"/>
                    <a:pt x="93" y="12"/>
                  </a:cubicBezTo>
                  <a:cubicBezTo>
                    <a:pt x="93" y="12"/>
                    <a:pt x="93" y="12"/>
                    <a:pt x="93" y="12"/>
                  </a:cubicBezTo>
                  <a:cubicBezTo>
                    <a:pt x="94" y="12"/>
                    <a:pt x="94" y="12"/>
                    <a:pt x="94" y="12"/>
                  </a:cubicBezTo>
                  <a:cubicBezTo>
                    <a:pt x="94" y="11"/>
                    <a:pt x="94" y="11"/>
                    <a:pt x="94" y="11"/>
                  </a:cubicBezTo>
                  <a:cubicBezTo>
                    <a:pt x="94" y="11"/>
                    <a:pt x="94" y="11"/>
                    <a:pt x="94" y="11"/>
                  </a:cubicBezTo>
                  <a:cubicBezTo>
                    <a:pt x="94" y="11"/>
                    <a:pt x="94" y="11"/>
                    <a:pt x="94" y="11"/>
                  </a:cubicBezTo>
                  <a:cubicBezTo>
                    <a:pt x="95" y="11"/>
                    <a:pt x="95" y="11"/>
                    <a:pt x="95" y="11"/>
                  </a:cubicBezTo>
                  <a:cubicBezTo>
                    <a:pt x="95" y="10"/>
                    <a:pt x="95" y="10"/>
                    <a:pt x="95" y="10"/>
                  </a:cubicBezTo>
                  <a:cubicBezTo>
                    <a:pt x="95" y="10"/>
                    <a:pt x="95" y="10"/>
                    <a:pt x="95" y="10"/>
                  </a:cubicBezTo>
                  <a:cubicBezTo>
                    <a:pt x="95" y="10"/>
                    <a:pt x="95" y="10"/>
                    <a:pt x="95" y="10"/>
                  </a:cubicBezTo>
                  <a:cubicBezTo>
                    <a:pt x="95" y="10"/>
                    <a:pt x="95" y="10"/>
                    <a:pt x="95" y="10"/>
                  </a:cubicBezTo>
                  <a:cubicBezTo>
                    <a:pt x="96" y="10"/>
                    <a:pt x="96" y="10"/>
                    <a:pt x="96" y="10"/>
                  </a:cubicBezTo>
                  <a:cubicBezTo>
                    <a:pt x="96" y="10"/>
                    <a:pt x="96" y="10"/>
                    <a:pt x="96" y="10"/>
                  </a:cubicBezTo>
                  <a:cubicBezTo>
                    <a:pt x="96" y="10"/>
                    <a:pt x="96" y="10"/>
                    <a:pt x="96" y="10"/>
                  </a:cubicBezTo>
                  <a:cubicBezTo>
                    <a:pt x="96" y="10"/>
                    <a:pt x="96" y="10"/>
                    <a:pt x="96" y="10"/>
                  </a:cubicBezTo>
                  <a:cubicBezTo>
                    <a:pt x="97" y="11"/>
                    <a:pt x="97" y="11"/>
                    <a:pt x="97" y="11"/>
                  </a:cubicBezTo>
                  <a:cubicBezTo>
                    <a:pt x="97" y="11"/>
                    <a:pt x="97" y="11"/>
                    <a:pt x="97" y="11"/>
                  </a:cubicBezTo>
                  <a:cubicBezTo>
                    <a:pt x="96" y="11"/>
                    <a:pt x="96" y="11"/>
                    <a:pt x="96" y="11"/>
                  </a:cubicBezTo>
                  <a:cubicBezTo>
                    <a:pt x="96" y="11"/>
                    <a:pt x="96" y="11"/>
                    <a:pt x="96" y="11"/>
                  </a:cubicBezTo>
                  <a:cubicBezTo>
                    <a:pt x="96" y="11"/>
                    <a:pt x="96" y="11"/>
                    <a:pt x="96" y="11"/>
                  </a:cubicBezTo>
                  <a:cubicBezTo>
                    <a:pt x="96" y="12"/>
                    <a:pt x="96" y="12"/>
                    <a:pt x="96" y="12"/>
                  </a:cubicBezTo>
                  <a:cubicBezTo>
                    <a:pt x="96" y="12"/>
                    <a:pt x="96" y="12"/>
                    <a:pt x="96" y="13"/>
                  </a:cubicBezTo>
                  <a:cubicBezTo>
                    <a:pt x="96" y="13"/>
                    <a:pt x="96" y="13"/>
                    <a:pt x="96" y="13"/>
                  </a:cubicBezTo>
                  <a:cubicBezTo>
                    <a:pt x="96" y="13"/>
                    <a:pt x="96" y="13"/>
                    <a:pt x="96" y="13"/>
                  </a:cubicBezTo>
                  <a:cubicBezTo>
                    <a:pt x="96" y="13"/>
                    <a:pt x="96" y="13"/>
                    <a:pt x="96" y="13"/>
                  </a:cubicBezTo>
                  <a:cubicBezTo>
                    <a:pt x="96" y="13"/>
                    <a:pt x="96" y="13"/>
                    <a:pt x="96" y="13"/>
                  </a:cubicBezTo>
                  <a:cubicBezTo>
                    <a:pt x="96" y="12"/>
                    <a:pt x="96" y="12"/>
                    <a:pt x="96" y="12"/>
                  </a:cubicBezTo>
                  <a:cubicBezTo>
                    <a:pt x="97" y="11"/>
                    <a:pt x="97" y="11"/>
                    <a:pt x="97" y="11"/>
                  </a:cubicBezTo>
                  <a:cubicBezTo>
                    <a:pt x="97" y="11"/>
                    <a:pt x="97" y="11"/>
                    <a:pt x="97" y="11"/>
                  </a:cubicBezTo>
                  <a:cubicBezTo>
                    <a:pt x="97" y="11"/>
                    <a:pt x="98" y="11"/>
                    <a:pt x="98" y="11"/>
                  </a:cubicBezTo>
                  <a:cubicBezTo>
                    <a:pt x="98" y="11"/>
                    <a:pt x="98" y="11"/>
                    <a:pt x="98" y="11"/>
                  </a:cubicBezTo>
                  <a:cubicBezTo>
                    <a:pt x="98" y="11"/>
                    <a:pt x="98" y="11"/>
                    <a:pt x="98" y="11"/>
                  </a:cubicBezTo>
                  <a:cubicBezTo>
                    <a:pt x="99" y="11"/>
                    <a:pt x="99" y="11"/>
                    <a:pt x="99" y="11"/>
                  </a:cubicBezTo>
                  <a:cubicBezTo>
                    <a:pt x="99" y="10"/>
                    <a:pt x="99" y="10"/>
                    <a:pt x="99" y="10"/>
                  </a:cubicBezTo>
                  <a:cubicBezTo>
                    <a:pt x="99" y="10"/>
                    <a:pt x="99" y="10"/>
                    <a:pt x="99" y="10"/>
                  </a:cubicBezTo>
                  <a:cubicBezTo>
                    <a:pt x="100" y="10"/>
                    <a:pt x="100" y="10"/>
                    <a:pt x="100" y="10"/>
                  </a:cubicBezTo>
                  <a:cubicBezTo>
                    <a:pt x="100" y="9"/>
                    <a:pt x="100" y="9"/>
                    <a:pt x="100" y="9"/>
                  </a:cubicBezTo>
                  <a:cubicBezTo>
                    <a:pt x="100" y="9"/>
                    <a:pt x="100" y="9"/>
                    <a:pt x="100" y="9"/>
                  </a:cubicBezTo>
                  <a:cubicBezTo>
                    <a:pt x="100" y="9"/>
                    <a:pt x="100" y="9"/>
                    <a:pt x="100" y="9"/>
                  </a:cubicBezTo>
                  <a:cubicBezTo>
                    <a:pt x="100" y="9"/>
                    <a:pt x="100" y="9"/>
                    <a:pt x="100" y="9"/>
                  </a:cubicBezTo>
                  <a:cubicBezTo>
                    <a:pt x="100" y="8"/>
                    <a:pt x="100" y="8"/>
                    <a:pt x="100" y="8"/>
                  </a:cubicBezTo>
                  <a:cubicBezTo>
                    <a:pt x="100" y="8"/>
                    <a:pt x="100" y="8"/>
                    <a:pt x="100" y="8"/>
                  </a:cubicBezTo>
                  <a:cubicBezTo>
                    <a:pt x="99" y="8"/>
                    <a:pt x="99" y="8"/>
                    <a:pt x="99" y="8"/>
                  </a:cubicBezTo>
                  <a:cubicBezTo>
                    <a:pt x="99" y="8"/>
                    <a:pt x="99" y="8"/>
                    <a:pt x="99" y="8"/>
                  </a:cubicBezTo>
                  <a:cubicBezTo>
                    <a:pt x="99" y="8"/>
                    <a:pt x="99" y="8"/>
                    <a:pt x="99" y="8"/>
                  </a:cubicBezTo>
                  <a:cubicBezTo>
                    <a:pt x="99" y="7"/>
                    <a:pt x="99" y="7"/>
                    <a:pt x="99" y="7"/>
                  </a:cubicBezTo>
                  <a:cubicBezTo>
                    <a:pt x="99" y="7"/>
                    <a:pt x="99" y="7"/>
                    <a:pt x="99" y="7"/>
                  </a:cubicBezTo>
                  <a:cubicBezTo>
                    <a:pt x="100" y="7"/>
                    <a:pt x="100" y="7"/>
                    <a:pt x="100" y="7"/>
                  </a:cubicBezTo>
                  <a:cubicBezTo>
                    <a:pt x="100" y="7"/>
                    <a:pt x="100" y="7"/>
                    <a:pt x="100" y="7"/>
                  </a:cubicBezTo>
                  <a:cubicBezTo>
                    <a:pt x="100" y="7"/>
                    <a:pt x="100" y="7"/>
                    <a:pt x="100" y="7"/>
                  </a:cubicBezTo>
                  <a:cubicBezTo>
                    <a:pt x="100" y="6"/>
                    <a:pt x="100" y="6"/>
                    <a:pt x="100" y="6"/>
                  </a:cubicBezTo>
                  <a:cubicBezTo>
                    <a:pt x="100" y="6"/>
                    <a:pt x="100" y="6"/>
                    <a:pt x="100" y="6"/>
                  </a:cubicBezTo>
                  <a:cubicBezTo>
                    <a:pt x="100" y="6"/>
                    <a:pt x="100" y="6"/>
                    <a:pt x="101" y="6"/>
                  </a:cubicBezTo>
                  <a:cubicBezTo>
                    <a:pt x="101" y="7"/>
                    <a:pt x="101" y="7"/>
                    <a:pt x="101" y="7"/>
                  </a:cubicBezTo>
                  <a:cubicBezTo>
                    <a:pt x="101" y="7"/>
                    <a:pt x="101" y="7"/>
                    <a:pt x="101" y="7"/>
                  </a:cubicBezTo>
                  <a:cubicBezTo>
                    <a:pt x="101" y="6"/>
                    <a:pt x="101" y="6"/>
                    <a:pt x="101" y="6"/>
                  </a:cubicBezTo>
                  <a:cubicBezTo>
                    <a:pt x="101" y="6"/>
                    <a:pt x="101" y="6"/>
                    <a:pt x="101" y="6"/>
                  </a:cubicBezTo>
                  <a:cubicBezTo>
                    <a:pt x="101" y="6"/>
                    <a:pt x="101" y="6"/>
                    <a:pt x="101" y="6"/>
                  </a:cubicBezTo>
                  <a:cubicBezTo>
                    <a:pt x="102" y="5"/>
                    <a:pt x="102" y="5"/>
                    <a:pt x="102" y="5"/>
                  </a:cubicBezTo>
                  <a:cubicBezTo>
                    <a:pt x="103" y="5"/>
                    <a:pt x="103" y="5"/>
                    <a:pt x="103" y="5"/>
                  </a:cubicBezTo>
                  <a:cubicBezTo>
                    <a:pt x="103" y="5"/>
                    <a:pt x="103" y="5"/>
                    <a:pt x="103" y="5"/>
                  </a:cubicBezTo>
                  <a:cubicBezTo>
                    <a:pt x="103" y="6"/>
                    <a:pt x="103" y="6"/>
                    <a:pt x="103" y="6"/>
                  </a:cubicBezTo>
                  <a:cubicBezTo>
                    <a:pt x="103" y="6"/>
                    <a:pt x="103" y="6"/>
                    <a:pt x="103" y="7"/>
                  </a:cubicBezTo>
                  <a:cubicBezTo>
                    <a:pt x="103" y="7"/>
                    <a:pt x="103" y="7"/>
                    <a:pt x="103" y="7"/>
                  </a:cubicBezTo>
                  <a:cubicBezTo>
                    <a:pt x="103" y="7"/>
                    <a:pt x="103" y="7"/>
                    <a:pt x="103" y="7"/>
                  </a:cubicBezTo>
                  <a:cubicBezTo>
                    <a:pt x="103" y="8"/>
                    <a:pt x="103" y="8"/>
                    <a:pt x="103" y="8"/>
                  </a:cubicBezTo>
                  <a:cubicBezTo>
                    <a:pt x="102" y="8"/>
                    <a:pt x="102" y="8"/>
                    <a:pt x="102" y="8"/>
                  </a:cubicBezTo>
                  <a:cubicBezTo>
                    <a:pt x="102" y="8"/>
                    <a:pt x="102" y="8"/>
                    <a:pt x="102" y="8"/>
                  </a:cubicBezTo>
                  <a:cubicBezTo>
                    <a:pt x="102" y="8"/>
                    <a:pt x="102" y="8"/>
                    <a:pt x="102" y="8"/>
                  </a:cubicBezTo>
                  <a:cubicBezTo>
                    <a:pt x="102" y="8"/>
                    <a:pt x="102" y="8"/>
                    <a:pt x="102" y="8"/>
                  </a:cubicBezTo>
                  <a:cubicBezTo>
                    <a:pt x="102" y="9"/>
                    <a:pt x="102" y="9"/>
                    <a:pt x="102" y="9"/>
                  </a:cubicBezTo>
                  <a:cubicBezTo>
                    <a:pt x="102" y="9"/>
                    <a:pt x="102" y="9"/>
                    <a:pt x="102" y="9"/>
                  </a:cubicBezTo>
                  <a:cubicBezTo>
                    <a:pt x="102" y="9"/>
                    <a:pt x="102" y="9"/>
                    <a:pt x="102" y="9"/>
                  </a:cubicBezTo>
                  <a:cubicBezTo>
                    <a:pt x="102" y="9"/>
                    <a:pt x="102" y="9"/>
                    <a:pt x="102" y="9"/>
                  </a:cubicBezTo>
                  <a:cubicBezTo>
                    <a:pt x="102" y="9"/>
                    <a:pt x="103" y="9"/>
                    <a:pt x="103" y="9"/>
                  </a:cubicBezTo>
                  <a:cubicBezTo>
                    <a:pt x="103" y="9"/>
                    <a:pt x="103" y="9"/>
                    <a:pt x="103" y="9"/>
                  </a:cubicBezTo>
                  <a:cubicBezTo>
                    <a:pt x="103" y="9"/>
                    <a:pt x="103" y="9"/>
                    <a:pt x="103" y="9"/>
                  </a:cubicBezTo>
                  <a:cubicBezTo>
                    <a:pt x="103" y="9"/>
                    <a:pt x="103" y="9"/>
                    <a:pt x="103" y="9"/>
                  </a:cubicBezTo>
                  <a:cubicBezTo>
                    <a:pt x="103" y="9"/>
                    <a:pt x="103" y="9"/>
                    <a:pt x="103" y="9"/>
                  </a:cubicBezTo>
                  <a:cubicBezTo>
                    <a:pt x="103" y="9"/>
                    <a:pt x="103" y="9"/>
                    <a:pt x="103" y="9"/>
                  </a:cubicBezTo>
                  <a:cubicBezTo>
                    <a:pt x="102" y="10"/>
                    <a:pt x="102" y="10"/>
                    <a:pt x="102" y="10"/>
                  </a:cubicBezTo>
                  <a:cubicBezTo>
                    <a:pt x="102" y="10"/>
                    <a:pt x="102" y="10"/>
                    <a:pt x="102" y="10"/>
                  </a:cubicBezTo>
                  <a:cubicBezTo>
                    <a:pt x="102" y="11"/>
                    <a:pt x="102" y="11"/>
                    <a:pt x="102" y="11"/>
                  </a:cubicBezTo>
                  <a:cubicBezTo>
                    <a:pt x="102" y="11"/>
                    <a:pt x="102" y="11"/>
                    <a:pt x="102" y="11"/>
                  </a:cubicBezTo>
                  <a:cubicBezTo>
                    <a:pt x="103" y="10"/>
                    <a:pt x="103" y="10"/>
                    <a:pt x="103" y="10"/>
                  </a:cubicBezTo>
                  <a:cubicBezTo>
                    <a:pt x="103" y="10"/>
                    <a:pt x="103" y="10"/>
                    <a:pt x="103" y="10"/>
                  </a:cubicBezTo>
                  <a:cubicBezTo>
                    <a:pt x="103" y="10"/>
                    <a:pt x="103" y="10"/>
                    <a:pt x="103" y="10"/>
                  </a:cubicBezTo>
                  <a:cubicBezTo>
                    <a:pt x="104" y="10"/>
                    <a:pt x="104" y="10"/>
                    <a:pt x="104" y="10"/>
                  </a:cubicBezTo>
                  <a:cubicBezTo>
                    <a:pt x="104" y="10"/>
                    <a:pt x="104" y="10"/>
                    <a:pt x="104" y="10"/>
                  </a:cubicBezTo>
                  <a:cubicBezTo>
                    <a:pt x="104" y="10"/>
                    <a:pt x="104" y="10"/>
                    <a:pt x="104" y="10"/>
                  </a:cubicBezTo>
                  <a:cubicBezTo>
                    <a:pt x="104" y="10"/>
                    <a:pt x="104" y="10"/>
                    <a:pt x="104" y="10"/>
                  </a:cubicBezTo>
                  <a:cubicBezTo>
                    <a:pt x="104" y="10"/>
                    <a:pt x="104" y="10"/>
                    <a:pt x="104" y="10"/>
                  </a:cubicBezTo>
                  <a:cubicBezTo>
                    <a:pt x="104" y="11"/>
                    <a:pt x="104" y="11"/>
                    <a:pt x="104" y="11"/>
                  </a:cubicBezTo>
                  <a:cubicBezTo>
                    <a:pt x="103" y="11"/>
                    <a:pt x="103" y="11"/>
                    <a:pt x="103" y="11"/>
                  </a:cubicBezTo>
                  <a:cubicBezTo>
                    <a:pt x="103" y="13"/>
                    <a:pt x="103" y="13"/>
                    <a:pt x="103" y="13"/>
                  </a:cubicBezTo>
                  <a:cubicBezTo>
                    <a:pt x="103" y="13"/>
                    <a:pt x="103" y="13"/>
                    <a:pt x="103" y="13"/>
                  </a:cubicBezTo>
                  <a:cubicBezTo>
                    <a:pt x="103" y="13"/>
                    <a:pt x="103" y="13"/>
                    <a:pt x="103" y="13"/>
                  </a:cubicBezTo>
                  <a:cubicBezTo>
                    <a:pt x="104" y="13"/>
                    <a:pt x="104" y="13"/>
                    <a:pt x="104" y="13"/>
                  </a:cubicBezTo>
                  <a:cubicBezTo>
                    <a:pt x="105" y="12"/>
                    <a:pt x="105" y="12"/>
                    <a:pt x="105" y="12"/>
                  </a:cubicBezTo>
                  <a:cubicBezTo>
                    <a:pt x="106" y="11"/>
                    <a:pt x="106" y="11"/>
                    <a:pt x="106" y="11"/>
                  </a:cubicBezTo>
                  <a:cubicBezTo>
                    <a:pt x="106" y="11"/>
                    <a:pt x="107" y="10"/>
                    <a:pt x="107" y="9"/>
                  </a:cubicBezTo>
                  <a:cubicBezTo>
                    <a:pt x="107" y="9"/>
                    <a:pt x="107" y="9"/>
                    <a:pt x="107" y="9"/>
                  </a:cubicBezTo>
                  <a:cubicBezTo>
                    <a:pt x="108" y="9"/>
                    <a:pt x="108" y="9"/>
                    <a:pt x="108" y="9"/>
                  </a:cubicBezTo>
                  <a:cubicBezTo>
                    <a:pt x="108" y="8"/>
                    <a:pt x="108" y="8"/>
                    <a:pt x="108" y="8"/>
                  </a:cubicBezTo>
                  <a:cubicBezTo>
                    <a:pt x="108" y="8"/>
                    <a:pt x="108" y="8"/>
                    <a:pt x="108" y="8"/>
                  </a:cubicBezTo>
                  <a:cubicBezTo>
                    <a:pt x="108" y="8"/>
                    <a:pt x="108" y="8"/>
                    <a:pt x="108" y="8"/>
                  </a:cubicBezTo>
                  <a:cubicBezTo>
                    <a:pt x="108" y="8"/>
                    <a:pt x="108" y="8"/>
                    <a:pt x="108" y="8"/>
                  </a:cubicBezTo>
                  <a:cubicBezTo>
                    <a:pt x="109" y="9"/>
                    <a:pt x="109" y="9"/>
                    <a:pt x="109" y="9"/>
                  </a:cubicBezTo>
                  <a:cubicBezTo>
                    <a:pt x="109" y="9"/>
                    <a:pt x="109" y="9"/>
                    <a:pt x="109" y="9"/>
                  </a:cubicBezTo>
                  <a:cubicBezTo>
                    <a:pt x="110" y="9"/>
                    <a:pt x="110" y="9"/>
                    <a:pt x="110" y="9"/>
                  </a:cubicBezTo>
                  <a:cubicBezTo>
                    <a:pt x="110" y="9"/>
                    <a:pt x="110" y="9"/>
                    <a:pt x="110" y="9"/>
                  </a:cubicBezTo>
                  <a:cubicBezTo>
                    <a:pt x="110" y="9"/>
                    <a:pt x="110" y="9"/>
                    <a:pt x="110" y="9"/>
                  </a:cubicBezTo>
                  <a:cubicBezTo>
                    <a:pt x="110" y="9"/>
                    <a:pt x="110" y="9"/>
                    <a:pt x="110" y="9"/>
                  </a:cubicBezTo>
                  <a:cubicBezTo>
                    <a:pt x="110" y="9"/>
                    <a:pt x="110" y="9"/>
                    <a:pt x="110" y="9"/>
                  </a:cubicBezTo>
                  <a:cubicBezTo>
                    <a:pt x="110" y="10"/>
                    <a:pt x="110" y="10"/>
                    <a:pt x="110" y="10"/>
                  </a:cubicBezTo>
                  <a:cubicBezTo>
                    <a:pt x="110" y="10"/>
                    <a:pt x="110" y="10"/>
                    <a:pt x="110" y="10"/>
                  </a:cubicBezTo>
                  <a:cubicBezTo>
                    <a:pt x="110" y="10"/>
                    <a:pt x="110" y="10"/>
                    <a:pt x="110" y="10"/>
                  </a:cubicBezTo>
                  <a:cubicBezTo>
                    <a:pt x="110" y="10"/>
                    <a:pt x="110" y="10"/>
                    <a:pt x="109" y="10"/>
                  </a:cubicBezTo>
                  <a:cubicBezTo>
                    <a:pt x="109" y="11"/>
                    <a:pt x="109" y="11"/>
                    <a:pt x="109" y="11"/>
                  </a:cubicBezTo>
                  <a:cubicBezTo>
                    <a:pt x="109" y="11"/>
                    <a:pt x="109" y="11"/>
                    <a:pt x="109" y="11"/>
                  </a:cubicBezTo>
                  <a:cubicBezTo>
                    <a:pt x="109" y="11"/>
                    <a:pt x="109" y="11"/>
                    <a:pt x="109" y="11"/>
                  </a:cubicBezTo>
                  <a:cubicBezTo>
                    <a:pt x="109" y="11"/>
                    <a:pt x="109" y="11"/>
                    <a:pt x="109" y="11"/>
                  </a:cubicBezTo>
                  <a:cubicBezTo>
                    <a:pt x="109" y="11"/>
                    <a:pt x="109" y="11"/>
                    <a:pt x="109" y="11"/>
                  </a:cubicBezTo>
                  <a:cubicBezTo>
                    <a:pt x="109" y="12"/>
                    <a:pt x="109" y="12"/>
                    <a:pt x="109" y="12"/>
                  </a:cubicBezTo>
                  <a:cubicBezTo>
                    <a:pt x="109" y="12"/>
                    <a:pt x="109" y="12"/>
                    <a:pt x="109" y="12"/>
                  </a:cubicBezTo>
                  <a:cubicBezTo>
                    <a:pt x="109" y="13"/>
                    <a:pt x="109" y="13"/>
                    <a:pt x="109" y="13"/>
                  </a:cubicBezTo>
                  <a:cubicBezTo>
                    <a:pt x="108" y="13"/>
                    <a:pt x="108" y="13"/>
                    <a:pt x="108" y="13"/>
                  </a:cubicBezTo>
                  <a:cubicBezTo>
                    <a:pt x="108" y="13"/>
                    <a:pt x="108" y="13"/>
                    <a:pt x="108" y="13"/>
                  </a:cubicBezTo>
                  <a:cubicBezTo>
                    <a:pt x="108" y="14"/>
                    <a:pt x="108" y="14"/>
                    <a:pt x="108" y="14"/>
                  </a:cubicBezTo>
                  <a:cubicBezTo>
                    <a:pt x="107" y="14"/>
                    <a:pt x="107" y="14"/>
                    <a:pt x="107" y="14"/>
                  </a:cubicBezTo>
                  <a:cubicBezTo>
                    <a:pt x="107" y="14"/>
                    <a:pt x="107" y="14"/>
                    <a:pt x="107" y="14"/>
                  </a:cubicBezTo>
                  <a:cubicBezTo>
                    <a:pt x="107" y="14"/>
                    <a:pt x="107" y="14"/>
                    <a:pt x="107" y="14"/>
                  </a:cubicBezTo>
                  <a:cubicBezTo>
                    <a:pt x="107" y="14"/>
                    <a:pt x="107" y="14"/>
                    <a:pt x="107" y="14"/>
                  </a:cubicBezTo>
                  <a:cubicBezTo>
                    <a:pt x="106" y="14"/>
                    <a:pt x="106" y="14"/>
                    <a:pt x="106" y="14"/>
                  </a:cubicBezTo>
                  <a:cubicBezTo>
                    <a:pt x="106" y="14"/>
                    <a:pt x="106" y="14"/>
                    <a:pt x="106" y="14"/>
                  </a:cubicBezTo>
                  <a:cubicBezTo>
                    <a:pt x="106" y="14"/>
                    <a:pt x="106" y="14"/>
                    <a:pt x="106" y="14"/>
                  </a:cubicBezTo>
                  <a:cubicBezTo>
                    <a:pt x="106" y="14"/>
                    <a:pt x="106" y="14"/>
                    <a:pt x="106" y="14"/>
                  </a:cubicBezTo>
                  <a:cubicBezTo>
                    <a:pt x="105" y="14"/>
                    <a:pt x="105" y="14"/>
                    <a:pt x="105" y="14"/>
                  </a:cubicBezTo>
                  <a:cubicBezTo>
                    <a:pt x="105" y="14"/>
                    <a:pt x="105" y="14"/>
                    <a:pt x="105" y="14"/>
                  </a:cubicBezTo>
                  <a:cubicBezTo>
                    <a:pt x="104" y="14"/>
                    <a:pt x="104" y="14"/>
                    <a:pt x="104" y="14"/>
                  </a:cubicBezTo>
                  <a:cubicBezTo>
                    <a:pt x="103" y="14"/>
                    <a:pt x="103" y="14"/>
                    <a:pt x="103" y="14"/>
                  </a:cubicBezTo>
                  <a:cubicBezTo>
                    <a:pt x="103" y="15"/>
                    <a:pt x="103" y="15"/>
                    <a:pt x="103" y="15"/>
                  </a:cubicBezTo>
                  <a:cubicBezTo>
                    <a:pt x="103" y="15"/>
                    <a:pt x="103" y="15"/>
                    <a:pt x="103" y="15"/>
                  </a:cubicBezTo>
                  <a:cubicBezTo>
                    <a:pt x="102" y="15"/>
                    <a:pt x="102" y="15"/>
                    <a:pt x="102" y="15"/>
                  </a:cubicBezTo>
                  <a:cubicBezTo>
                    <a:pt x="102" y="16"/>
                    <a:pt x="102" y="16"/>
                    <a:pt x="102" y="16"/>
                  </a:cubicBezTo>
                  <a:cubicBezTo>
                    <a:pt x="102" y="16"/>
                    <a:pt x="102" y="16"/>
                    <a:pt x="102" y="16"/>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0" y="17"/>
                    <a:pt x="100" y="17"/>
                    <a:pt x="100" y="17"/>
                  </a:cubicBezTo>
                  <a:cubicBezTo>
                    <a:pt x="100" y="18"/>
                    <a:pt x="100" y="18"/>
                    <a:pt x="100" y="18"/>
                  </a:cubicBezTo>
                  <a:cubicBezTo>
                    <a:pt x="98" y="19"/>
                    <a:pt x="98" y="19"/>
                    <a:pt x="98" y="19"/>
                  </a:cubicBezTo>
                  <a:cubicBezTo>
                    <a:pt x="98" y="19"/>
                    <a:pt x="98" y="19"/>
                    <a:pt x="98" y="19"/>
                  </a:cubicBezTo>
                  <a:cubicBezTo>
                    <a:pt x="98" y="19"/>
                    <a:pt x="98" y="19"/>
                    <a:pt x="98" y="19"/>
                  </a:cubicBezTo>
                  <a:cubicBezTo>
                    <a:pt x="98" y="19"/>
                    <a:pt x="97" y="19"/>
                    <a:pt x="97" y="19"/>
                  </a:cubicBezTo>
                  <a:cubicBezTo>
                    <a:pt x="97" y="19"/>
                    <a:pt x="97" y="19"/>
                    <a:pt x="97" y="19"/>
                  </a:cubicBezTo>
                  <a:cubicBezTo>
                    <a:pt x="97" y="19"/>
                    <a:pt x="97" y="19"/>
                    <a:pt x="97" y="19"/>
                  </a:cubicBezTo>
                  <a:cubicBezTo>
                    <a:pt x="96" y="19"/>
                    <a:pt x="96" y="19"/>
                    <a:pt x="96" y="19"/>
                  </a:cubicBezTo>
                  <a:cubicBezTo>
                    <a:pt x="96" y="19"/>
                    <a:pt x="96" y="19"/>
                    <a:pt x="96" y="19"/>
                  </a:cubicBezTo>
                  <a:cubicBezTo>
                    <a:pt x="96" y="19"/>
                    <a:pt x="96" y="19"/>
                    <a:pt x="96" y="19"/>
                  </a:cubicBezTo>
                  <a:cubicBezTo>
                    <a:pt x="96" y="19"/>
                    <a:pt x="96" y="19"/>
                    <a:pt x="96" y="19"/>
                  </a:cubicBezTo>
                  <a:cubicBezTo>
                    <a:pt x="95" y="19"/>
                    <a:pt x="95" y="19"/>
                    <a:pt x="95" y="19"/>
                  </a:cubicBezTo>
                  <a:cubicBezTo>
                    <a:pt x="95" y="19"/>
                    <a:pt x="95" y="19"/>
                    <a:pt x="95" y="19"/>
                  </a:cubicBezTo>
                  <a:cubicBezTo>
                    <a:pt x="95" y="20"/>
                    <a:pt x="95" y="20"/>
                    <a:pt x="95" y="20"/>
                  </a:cubicBezTo>
                  <a:cubicBezTo>
                    <a:pt x="94" y="20"/>
                    <a:pt x="94" y="20"/>
                    <a:pt x="94" y="20"/>
                  </a:cubicBezTo>
                  <a:cubicBezTo>
                    <a:pt x="94" y="20"/>
                    <a:pt x="94" y="20"/>
                    <a:pt x="94" y="20"/>
                  </a:cubicBezTo>
                  <a:cubicBezTo>
                    <a:pt x="94" y="21"/>
                    <a:pt x="94" y="21"/>
                    <a:pt x="94" y="21"/>
                  </a:cubicBezTo>
                  <a:cubicBezTo>
                    <a:pt x="93" y="21"/>
                    <a:pt x="93" y="21"/>
                    <a:pt x="93" y="21"/>
                  </a:cubicBezTo>
                  <a:cubicBezTo>
                    <a:pt x="93" y="21"/>
                    <a:pt x="93" y="21"/>
                    <a:pt x="93" y="21"/>
                  </a:cubicBezTo>
                  <a:cubicBezTo>
                    <a:pt x="93" y="21"/>
                    <a:pt x="93" y="21"/>
                    <a:pt x="93" y="21"/>
                  </a:cubicBezTo>
                  <a:cubicBezTo>
                    <a:pt x="93" y="21"/>
                    <a:pt x="93" y="21"/>
                    <a:pt x="93" y="21"/>
                  </a:cubicBezTo>
                  <a:cubicBezTo>
                    <a:pt x="92" y="21"/>
                    <a:pt x="92" y="21"/>
                    <a:pt x="92" y="21"/>
                  </a:cubicBezTo>
                  <a:cubicBezTo>
                    <a:pt x="92" y="22"/>
                    <a:pt x="92" y="22"/>
                    <a:pt x="92" y="22"/>
                  </a:cubicBezTo>
                  <a:cubicBezTo>
                    <a:pt x="91" y="22"/>
                    <a:pt x="91" y="22"/>
                    <a:pt x="91" y="22"/>
                  </a:cubicBezTo>
                  <a:cubicBezTo>
                    <a:pt x="91" y="22"/>
                    <a:pt x="91" y="22"/>
                    <a:pt x="91" y="22"/>
                  </a:cubicBezTo>
                  <a:cubicBezTo>
                    <a:pt x="91" y="22"/>
                    <a:pt x="91" y="22"/>
                    <a:pt x="91" y="22"/>
                  </a:cubicBezTo>
                  <a:cubicBezTo>
                    <a:pt x="89" y="23"/>
                    <a:pt x="89" y="23"/>
                    <a:pt x="89" y="23"/>
                  </a:cubicBezTo>
                  <a:cubicBezTo>
                    <a:pt x="89" y="24"/>
                    <a:pt x="89" y="24"/>
                    <a:pt x="89" y="24"/>
                  </a:cubicBezTo>
                  <a:cubicBezTo>
                    <a:pt x="88" y="24"/>
                    <a:pt x="88" y="24"/>
                    <a:pt x="88" y="24"/>
                  </a:cubicBezTo>
                  <a:cubicBezTo>
                    <a:pt x="87" y="24"/>
                    <a:pt x="87" y="24"/>
                    <a:pt x="87" y="24"/>
                  </a:cubicBezTo>
                  <a:cubicBezTo>
                    <a:pt x="87" y="25"/>
                    <a:pt x="87" y="25"/>
                    <a:pt x="87" y="25"/>
                  </a:cubicBezTo>
                  <a:cubicBezTo>
                    <a:pt x="87" y="25"/>
                    <a:pt x="87" y="25"/>
                    <a:pt x="87" y="25"/>
                  </a:cubicBezTo>
                  <a:cubicBezTo>
                    <a:pt x="86" y="25"/>
                    <a:pt x="86" y="25"/>
                    <a:pt x="86" y="25"/>
                  </a:cubicBezTo>
                  <a:cubicBezTo>
                    <a:pt x="86" y="26"/>
                    <a:pt x="86" y="26"/>
                    <a:pt x="86" y="26"/>
                  </a:cubicBezTo>
                  <a:cubicBezTo>
                    <a:pt x="85" y="26"/>
                    <a:pt x="85" y="26"/>
                    <a:pt x="85" y="26"/>
                  </a:cubicBezTo>
                  <a:cubicBezTo>
                    <a:pt x="85" y="26"/>
                    <a:pt x="85" y="26"/>
                    <a:pt x="85" y="26"/>
                  </a:cubicBezTo>
                  <a:cubicBezTo>
                    <a:pt x="85" y="27"/>
                    <a:pt x="85" y="27"/>
                    <a:pt x="85" y="27"/>
                  </a:cubicBezTo>
                  <a:cubicBezTo>
                    <a:pt x="85" y="27"/>
                    <a:pt x="85" y="27"/>
                    <a:pt x="85" y="27"/>
                  </a:cubicBezTo>
                  <a:cubicBezTo>
                    <a:pt x="84" y="28"/>
                    <a:pt x="84" y="28"/>
                    <a:pt x="84" y="28"/>
                  </a:cubicBezTo>
                  <a:cubicBezTo>
                    <a:pt x="84" y="28"/>
                    <a:pt x="84" y="28"/>
                    <a:pt x="84" y="28"/>
                  </a:cubicBezTo>
                  <a:cubicBezTo>
                    <a:pt x="84" y="28"/>
                    <a:pt x="84" y="28"/>
                    <a:pt x="84" y="28"/>
                  </a:cubicBezTo>
                  <a:cubicBezTo>
                    <a:pt x="85" y="28"/>
                    <a:pt x="85" y="28"/>
                    <a:pt x="85" y="28"/>
                  </a:cubicBezTo>
                  <a:cubicBezTo>
                    <a:pt x="85" y="28"/>
                    <a:pt x="85" y="28"/>
                    <a:pt x="85" y="28"/>
                  </a:cubicBezTo>
                  <a:cubicBezTo>
                    <a:pt x="85" y="28"/>
                    <a:pt x="85" y="28"/>
                    <a:pt x="85" y="28"/>
                  </a:cubicBezTo>
                  <a:cubicBezTo>
                    <a:pt x="86" y="28"/>
                    <a:pt x="86" y="28"/>
                    <a:pt x="86" y="28"/>
                  </a:cubicBezTo>
                  <a:cubicBezTo>
                    <a:pt x="85" y="29"/>
                    <a:pt x="85" y="29"/>
                    <a:pt x="85" y="29"/>
                  </a:cubicBezTo>
                  <a:cubicBezTo>
                    <a:pt x="85" y="29"/>
                    <a:pt x="85" y="29"/>
                    <a:pt x="85" y="29"/>
                  </a:cubicBezTo>
                  <a:cubicBezTo>
                    <a:pt x="85" y="30"/>
                    <a:pt x="85" y="30"/>
                    <a:pt x="85" y="30"/>
                  </a:cubicBezTo>
                  <a:cubicBezTo>
                    <a:pt x="85" y="30"/>
                    <a:pt x="84" y="31"/>
                    <a:pt x="84" y="32"/>
                  </a:cubicBezTo>
                  <a:cubicBezTo>
                    <a:pt x="84" y="32"/>
                    <a:pt x="84" y="32"/>
                    <a:pt x="84" y="32"/>
                  </a:cubicBezTo>
                  <a:cubicBezTo>
                    <a:pt x="85" y="32"/>
                    <a:pt x="85" y="32"/>
                    <a:pt x="85" y="32"/>
                  </a:cubicBezTo>
                  <a:cubicBezTo>
                    <a:pt x="85" y="32"/>
                    <a:pt x="85" y="32"/>
                    <a:pt x="85" y="32"/>
                  </a:cubicBezTo>
                  <a:cubicBezTo>
                    <a:pt x="85" y="32"/>
                    <a:pt x="85" y="32"/>
                    <a:pt x="85" y="32"/>
                  </a:cubicBezTo>
                  <a:cubicBezTo>
                    <a:pt x="86" y="32"/>
                    <a:pt x="86" y="32"/>
                    <a:pt x="86" y="32"/>
                  </a:cubicBezTo>
                  <a:cubicBezTo>
                    <a:pt x="86" y="32"/>
                    <a:pt x="86" y="32"/>
                    <a:pt x="86" y="32"/>
                  </a:cubicBezTo>
                  <a:cubicBezTo>
                    <a:pt x="87" y="32"/>
                    <a:pt x="87" y="32"/>
                    <a:pt x="87" y="32"/>
                  </a:cubicBezTo>
                  <a:cubicBezTo>
                    <a:pt x="87" y="32"/>
                    <a:pt x="87" y="32"/>
                    <a:pt x="87" y="32"/>
                  </a:cubicBezTo>
                  <a:cubicBezTo>
                    <a:pt x="87" y="32"/>
                    <a:pt x="87" y="32"/>
                    <a:pt x="87" y="32"/>
                  </a:cubicBezTo>
                  <a:cubicBezTo>
                    <a:pt x="87" y="32"/>
                    <a:pt x="87" y="32"/>
                    <a:pt x="87" y="32"/>
                  </a:cubicBezTo>
                  <a:cubicBezTo>
                    <a:pt x="87" y="32"/>
                    <a:pt x="87" y="32"/>
                    <a:pt x="87" y="32"/>
                  </a:cubicBezTo>
                  <a:cubicBezTo>
                    <a:pt x="87" y="32"/>
                    <a:pt x="87" y="32"/>
                    <a:pt x="87" y="32"/>
                  </a:cubicBezTo>
                  <a:cubicBezTo>
                    <a:pt x="87" y="32"/>
                    <a:pt x="87" y="32"/>
                    <a:pt x="87" y="32"/>
                  </a:cubicBezTo>
                  <a:cubicBezTo>
                    <a:pt x="87" y="32"/>
                    <a:pt x="87" y="32"/>
                    <a:pt x="87" y="32"/>
                  </a:cubicBezTo>
                  <a:cubicBezTo>
                    <a:pt x="88" y="32"/>
                    <a:pt x="88" y="32"/>
                    <a:pt x="88" y="32"/>
                  </a:cubicBezTo>
                  <a:cubicBezTo>
                    <a:pt x="88" y="32"/>
                    <a:pt x="88" y="32"/>
                    <a:pt x="88" y="32"/>
                  </a:cubicBezTo>
                  <a:cubicBezTo>
                    <a:pt x="88" y="33"/>
                    <a:pt x="88" y="33"/>
                    <a:pt x="88" y="33"/>
                  </a:cubicBezTo>
                  <a:cubicBezTo>
                    <a:pt x="88" y="33"/>
                    <a:pt x="88" y="33"/>
                    <a:pt x="88" y="33"/>
                  </a:cubicBezTo>
                  <a:cubicBezTo>
                    <a:pt x="88" y="33"/>
                    <a:pt x="88" y="33"/>
                    <a:pt x="88" y="33"/>
                  </a:cubicBezTo>
                  <a:cubicBezTo>
                    <a:pt x="88" y="33"/>
                    <a:pt x="88" y="33"/>
                    <a:pt x="88" y="33"/>
                  </a:cubicBezTo>
                  <a:cubicBezTo>
                    <a:pt x="88" y="34"/>
                    <a:pt x="88" y="34"/>
                    <a:pt x="88" y="34"/>
                  </a:cubicBezTo>
                  <a:cubicBezTo>
                    <a:pt x="89" y="34"/>
                    <a:pt x="89" y="34"/>
                    <a:pt x="89" y="34"/>
                  </a:cubicBezTo>
                  <a:cubicBezTo>
                    <a:pt x="89" y="35"/>
                    <a:pt x="89" y="35"/>
                    <a:pt x="89" y="35"/>
                  </a:cubicBezTo>
                  <a:cubicBezTo>
                    <a:pt x="89" y="35"/>
                    <a:pt x="89" y="35"/>
                    <a:pt x="89" y="35"/>
                  </a:cubicBezTo>
                  <a:cubicBezTo>
                    <a:pt x="89" y="35"/>
                    <a:pt x="90" y="35"/>
                    <a:pt x="90" y="35"/>
                  </a:cubicBezTo>
                  <a:cubicBezTo>
                    <a:pt x="90" y="35"/>
                    <a:pt x="90" y="35"/>
                    <a:pt x="90" y="35"/>
                  </a:cubicBezTo>
                  <a:cubicBezTo>
                    <a:pt x="90" y="35"/>
                    <a:pt x="90" y="35"/>
                    <a:pt x="90" y="35"/>
                  </a:cubicBezTo>
                  <a:cubicBezTo>
                    <a:pt x="90" y="36"/>
                    <a:pt x="90" y="36"/>
                    <a:pt x="90" y="36"/>
                  </a:cubicBezTo>
                  <a:cubicBezTo>
                    <a:pt x="91" y="36"/>
                    <a:pt x="91" y="36"/>
                    <a:pt x="91" y="36"/>
                  </a:cubicBezTo>
                  <a:cubicBezTo>
                    <a:pt x="91" y="36"/>
                    <a:pt x="91" y="36"/>
                    <a:pt x="91" y="36"/>
                  </a:cubicBezTo>
                  <a:cubicBezTo>
                    <a:pt x="91" y="36"/>
                    <a:pt x="91" y="36"/>
                    <a:pt x="91" y="36"/>
                  </a:cubicBezTo>
                  <a:cubicBezTo>
                    <a:pt x="91" y="36"/>
                    <a:pt x="91" y="36"/>
                    <a:pt x="91" y="36"/>
                  </a:cubicBezTo>
                  <a:cubicBezTo>
                    <a:pt x="92" y="36"/>
                    <a:pt x="92" y="36"/>
                    <a:pt x="92" y="36"/>
                  </a:cubicBezTo>
                  <a:cubicBezTo>
                    <a:pt x="92" y="36"/>
                    <a:pt x="92" y="36"/>
                    <a:pt x="92" y="36"/>
                  </a:cubicBezTo>
                  <a:cubicBezTo>
                    <a:pt x="92" y="36"/>
                    <a:pt x="92" y="36"/>
                    <a:pt x="92" y="36"/>
                  </a:cubicBezTo>
                  <a:cubicBezTo>
                    <a:pt x="93" y="36"/>
                    <a:pt x="93" y="36"/>
                    <a:pt x="93" y="36"/>
                  </a:cubicBezTo>
                  <a:cubicBezTo>
                    <a:pt x="93" y="36"/>
                    <a:pt x="93" y="36"/>
                    <a:pt x="93" y="36"/>
                  </a:cubicBezTo>
                  <a:cubicBezTo>
                    <a:pt x="94" y="36"/>
                    <a:pt x="94" y="36"/>
                    <a:pt x="94" y="36"/>
                  </a:cubicBezTo>
                  <a:cubicBezTo>
                    <a:pt x="94" y="36"/>
                    <a:pt x="94" y="36"/>
                    <a:pt x="94" y="36"/>
                  </a:cubicBezTo>
                  <a:cubicBezTo>
                    <a:pt x="94" y="37"/>
                    <a:pt x="94" y="37"/>
                    <a:pt x="94" y="37"/>
                  </a:cubicBezTo>
                  <a:cubicBezTo>
                    <a:pt x="94" y="37"/>
                    <a:pt x="94" y="37"/>
                    <a:pt x="94" y="37"/>
                  </a:cubicBezTo>
                  <a:cubicBezTo>
                    <a:pt x="94" y="37"/>
                    <a:pt x="94" y="37"/>
                    <a:pt x="94" y="37"/>
                  </a:cubicBezTo>
                  <a:cubicBezTo>
                    <a:pt x="94" y="38"/>
                    <a:pt x="94" y="38"/>
                    <a:pt x="94" y="38"/>
                  </a:cubicBezTo>
                  <a:cubicBezTo>
                    <a:pt x="94" y="38"/>
                    <a:pt x="94" y="38"/>
                    <a:pt x="94" y="38"/>
                  </a:cubicBezTo>
                  <a:cubicBezTo>
                    <a:pt x="93" y="39"/>
                    <a:pt x="93" y="39"/>
                    <a:pt x="93" y="39"/>
                  </a:cubicBezTo>
                  <a:cubicBezTo>
                    <a:pt x="93" y="39"/>
                    <a:pt x="93" y="39"/>
                    <a:pt x="93" y="39"/>
                  </a:cubicBezTo>
                  <a:cubicBezTo>
                    <a:pt x="93" y="40"/>
                    <a:pt x="93" y="40"/>
                    <a:pt x="93" y="40"/>
                  </a:cubicBezTo>
                  <a:cubicBezTo>
                    <a:pt x="92" y="40"/>
                    <a:pt x="92" y="40"/>
                    <a:pt x="92" y="40"/>
                  </a:cubicBezTo>
                  <a:cubicBezTo>
                    <a:pt x="92" y="41"/>
                    <a:pt x="92" y="41"/>
                    <a:pt x="92" y="41"/>
                  </a:cubicBezTo>
                  <a:cubicBezTo>
                    <a:pt x="92" y="41"/>
                    <a:pt x="92" y="41"/>
                    <a:pt x="92" y="41"/>
                  </a:cubicBezTo>
                  <a:cubicBezTo>
                    <a:pt x="91" y="42"/>
                    <a:pt x="91" y="42"/>
                    <a:pt x="91" y="42"/>
                  </a:cubicBezTo>
                  <a:cubicBezTo>
                    <a:pt x="91" y="42"/>
                    <a:pt x="91" y="42"/>
                    <a:pt x="91" y="42"/>
                  </a:cubicBezTo>
                  <a:cubicBezTo>
                    <a:pt x="91" y="43"/>
                    <a:pt x="91" y="43"/>
                    <a:pt x="91" y="43"/>
                  </a:cubicBezTo>
                  <a:cubicBezTo>
                    <a:pt x="91" y="43"/>
                    <a:pt x="91" y="43"/>
                    <a:pt x="91" y="43"/>
                  </a:cubicBezTo>
                  <a:cubicBezTo>
                    <a:pt x="91" y="43"/>
                    <a:pt x="91" y="43"/>
                    <a:pt x="91" y="43"/>
                  </a:cubicBezTo>
                  <a:cubicBezTo>
                    <a:pt x="91" y="43"/>
                    <a:pt x="91" y="43"/>
                    <a:pt x="91" y="43"/>
                  </a:cubicBezTo>
                  <a:cubicBezTo>
                    <a:pt x="91" y="44"/>
                    <a:pt x="91" y="44"/>
                    <a:pt x="91" y="44"/>
                  </a:cubicBezTo>
                  <a:cubicBezTo>
                    <a:pt x="92" y="44"/>
                    <a:pt x="92" y="44"/>
                    <a:pt x="92" y="44"/>
                  </a:cubicBezTo>
                  <a:cubicBezTo>
                    <a:pt x="92" y="44"/>
                    <a:pt x="92" y="44"/>
                    <a:pt x="92" y="44"/>
                  </a:cubicBezTo>
                  <a:cubicBezTo>
                    <a:pt x="92" y="45"/>
                    <a:pt x="92" y="45"/>
                    <a:pt x="92" y="45"/>
                  </a:cubicBezTo>
                  <a:cubicBezTo>
                    <a:pt x="92" y="45"/>
                    <a:pt x="92" y="45"/>
                    <a:pt x="92" y="45"/>
                  </a:cubicBezTo>
                  <a:cubicBezTo>
                    <a:pt x="93" y="45"/>
                    <a:pt x="93" y="45"/>
                    <a:pt x="93" y="45"/>
                  </a:cubicBezTo>
                  <a:cubicBezTo>
                    <a:pt x="93" y="45"/>
                    <a:pt x="93" y="45"/>
                    <a:pt x="93" y="45"/>
                  </a:cubicBezTo>
                  <a:cubicBezTo>
                    <a:pt x="93" y="45"/>
                    <a:pt x="93" y="45"/>
                    <a:pt x="93" y="45"/>
                  </a:cubicBezTo>
                  <a:cubicBezTo>
                    <a:pt x="94" y="45"/>
                    <a:pt x="94" y="45"/>
                    <a:pt x="94" y="45"/>
                  </a:cubicBezTo>
                  <a:cubicBezTo>
                    <a:pt x="94" y="45"/>
                    <a:pt x="94" y="45"/>
                    <a:pt x="94" y="45"/>
                  </a:cubicBezTo>
                  <a:cubicBezTo>
                    <a:pt x="94" y="45"/>
                    <a:pt x="94" y="45"/>
                    <a:pt x="94" y="45"/>
                  </a:cubicBezTo>
                  <a:cubicBezTo>
                    <a:pt x="95" y="45"/>
                    <a:pt x="95" y="45"/>
                    <a:pt x="95" y="45"/>
                  </a:cubicBezTo>
                  <a:cubicBezTo>
                    <a:pt x="95" y="44"/>
                    <a:pt x="95" y="44"/>
                    <a:pt x="95" y="44"/>
                  </a:cubicBezTo>
                  <a:cubicBezTo>
                    <a:pt x="95" y="44"/>
                    <a:pt x="95" y="44"/>
                    <a:pt x="95" y="44"/>
                  </a:cubicBezTo>
                  <a:cubicBezTo>
                    <a:pt x="95" y="43"/>
                    <a:pt x="95" y="43"/>
                    <a:pt x="95" y="43"/>
                  </a:cubicBezTo>
                  <a:cubicBezTo>
                    <a:pt x="96" y="43"/>
                    <a:pt x="96" y="43"/>
                    <a:pt x="96" y="43"/>
                  </a:cubicBezTo>
                  <a:cubicBezTo>
                    <a:pt x="96" y="43"/>
                    <a:pt x="96" y="43"/>
                    <a:pt x="96" y="43"/>
                  </a:cubicBezTo>
                  <a:cubicBezTo>
                    <a:pt x="96" y="43"/>
                    <a:pt x="96" y="43"/>
                    <a:pt x="96" y="43"/>
                  </a:cubicBezTo>
                  <a:cubicBezTo>
                    <a:pt x="96" y="42"/>
                    <a:pt x="96" y="42"/>
                    <a:pt x="96" y="42"/>
                  </a:cubicBezTo>
                  <a:cubicBezTo>
                    <a:pt x="96" y="42"/>
                    <a:pt x="96" y="42"/>
                    <a:pt x="96" y="42"/>
                  </a:cubicBezTo>
                  <a:cubicBezTo>
                    <a:pt x="96" y="42"/>
                    <a:pt x="96" y="42"/>
                    <a:pt x="96" y="42"/>
                  </a:cubicBezTo>
                  <a:cubicBezTo>
                    <a:pt x="96" y="41"/>
                    <a:pt x="96" y="41"/>
                    <a:pt x="96" y="41"/>
                  </a:cubicBezTo>
                  <a:cubicBezTo>
                    <a:pt x="97" y="40"/>
                    <a:pt x="97" y="40"/>
                    <a:pt x="97" y="40"/>
                  </a:cubicBezTo>
                  <a:cubicBezTo>
                    <a:pt x="97" y="40"/>
                    <a:pt x="97" y="40"/>
                    <a:pt x="97" y="40"/>
                  </a:cubicBezTo>
                  <a:cubicBezTo>
                    <a:pt x="97" y="40"/>
                    <a:pt x="97" y="40"/>
                    <a:pt x="97" y="40"/>
                  </a:cubicBezTo>
                  <a:cubicBezTo>
                    <a:pt x="97" y="40"/>
                    <a:pt x="97" y="40"/>
                    <a:pt x="97" y="40"/>
                  </a:cubicBezTo>
                  <a:cubicBezTo>
                    <a:pt x="97" y="39"/>
                    <a:pt x="97" y="39"/>
                    <a:pt x="97" y="39"/>
                  </a:cubicBezTo>
                  <a:cubicBezTo>
                    <a:pt x="97" y="39"/>
                    <a:pt x="97" y="39"/>
                    <a:pt x="97" y="39"/>
                  </a:cubicBezTo>
                  <a:cubicBezTo>
                    <a:pt x="97" y="38"/>
                    <a:pt x="97" y="38"/>
                    <a:pt x="97" y="38"/>
                  </a:cubicBezTo>
                  <a:cubicBezTo>
                    <a:pt x="97" y="37"/>
                    <a:pt x="97" y="37"/>
                    <a:pt x="97" y="37"/>
                  </a:cubicBezTo>
                  <a:cubicBezTo>
                    <a:pt x="98" y="37"/>
                    <a:pt x="98" y="37"/>
                    <a:pt x="98" y="37"/>
                  </a:cubicBezTo>
                  <a:cubicBezTo>
                    <a:pt x="98" y="37"/>
                    <a:pt x="98" y="37"/>
                    <a:pt x="98" y="37"/>
                  </a:cubicBezTo>
                  <a:cubicBezTo>
                    <a:pt x="98" y="37"/>
                    <a:pt x="98" y="37"/>
                    <a:pt x="98" y="37"/>
                  </a:cubicBezTo>
                  <a:cubicBezTo>
                    <a:pt x="99" y="37"/>
                    <a:pt x="99" y="37"/>
                    <a:pt x="99" y="37"/>
                  </a:cubicBezTo>
                  <a:cubicBezTo>
                    <a:pt x="99" y="37"/>
                    <a:pt x="99" y="37"/>
                    <a:pt x="99" y="37"/>
                  </a:cubicBezTo>
                  <a:cubicBezTo>
                    <a:pt x="99" y="37"/>
                    <a:pt x="99" y="37"/>
                    <a:pt x="99" y="37"/>
                  </a:cubicBezTo>
                  <a:cubicBezTo>
                    <a:pt x="100" y="37"/>
                    <a:pt x="100" y="37"/>
                    <a:pt x="100" y="37"/>
                  </a:cubicBezTo>
                  <a:cubicBezTo>
                    <a:pt x="100" y="36"/>
                    <a:pt x="100" y="36"/>
                    <a:pt x="100" y="36"/>
                  </a:cubicBezTo>
                  <a:cubicBezTo>
                    <a:pt x="101" y="36"/>
                    <a:pt x="101" y="36"/>
                    <a:pt x="101" y="36"/>
                  </a:cubicBezTo>
                  <a:cubicBezTo>
                    <a:pt x="101" y="36"/>
                    <a:pt x="101" y="36"/>
                    <a:pt x="101" y="36"/>
                  </a:cubicBezTo>
                  <a:cubicBezTo>
                    <a:pt x="102" y="35"/>
                    <a:pt x="102" y="35"/>
                    <a:pt x="102" y="35"/>
                  </a:cubicBezTo>
                  <a:cubicBezTo>
                    <a:pt x="103" y="34"/>
                    <a:pt x="103" y="34"/>
                    <a:pt x="103" y="34"/>
                  </a:cubicBezTo>
                  <a:cubicBezTo>
                    <a:pt x="103" y="34"/>
                    <a:pt x="103" y="34"/>
                    <a:pt x="103" y="34"/>
                  </a:cubicBezTo>
                  <a:cubicBezTo>
                    <a:pt x="104" y="34"/>
                    <a:pt x="104" y="34"/>
                    <a:pt x="104" y="34"/>
                  </a:cubicBezTo>
                  <a:cubicBezTo>
                    <a:pt x="104" y="33"/>
                    <a:pt x="104" y="33"/>
                    <a:pt x="104" y="33"/>
                  </a:cubicBezTo>
                  <a:cubicBezTo>
                    <a:pt x="104" y="32"/>
                    <a:pt x="104" y="32"/>
                    <a:pt x="104" y="32"/>
                  </a:cubicBezTo>
                  <a:cubicBezTo>
                    <a:pt x="104" y="32"/>
                    <a:pt x="104" y="32"/>
                    <a:pt x="104" y="32"/>
                  </a:cubicBezTo>
                  <a:cubicBezTo>
                    <a:pt x="104" y="32"/>
                    <a:pt x="104" y="32"/>
                    <a:pt x="104" y="32"/>
                  </a:cubicBezTo>
                  <a:cubicBezTo>
                    <a:pt x="104" y="31"/>
                    <a:pt x="104" y="31"/>
                    <a:pt x="104" y="31"/>
                  </a:cubicBezTo>
                  <a:cubicBezTo>
                    <a:pt x="104" y="30"/>
                    <a:pt x="104" y="30"/>
                    <a:pt x="104" y="30"/>
                  </a:cubicBezTo>
                  <a:cubicBezTo>
                    <a:pt x="104" y="30"/>
                    <a:pt x="104" y="30"/>
                    <a:pt x="104" y="30"/>
                  </a:cubicBezTo>
                  <a:cubicBezTo>
                    <a:pt x="104" y="30"/>
                    <a:pt x="104" y="30"/>
                    <a:pt x="104" y="30"/>
                  </a:cubicBezTo>
                  <a:cubicBezTo>
                    <a:pt x="103" y="29"/>
                    <a:pt x="103" y="29"/>
                    <a:pt x="103" y="29"/>
                  </a:cubicBezTo>
                  <a:cubicBezTo>
                    <a:pt x="104" y="29"/>
                    <a:pt x="104" y="29"/>
                    <a:pt x="104" y="29"/>
                  </a:cubicBezTo>
                  <a:cubicBezTo>
                    <a:pt x="104" y="28"/>
                    <a:pt x="104" y="28"/>
                    <a:pt x="104" y="28"/>
                  </a:cubicBezTo>
                  <a:cubicBezTo>
                    <a:pt x="105" y="28"/>
                    <a:pt x="105" y="28"/>
                    <a:pt x="105" y="28"/>
                  </a:cubicBezTo>
                  <a:cubicBezTo>
                    <a:pt x="105" y="28"/>
                    <a:pt x="105" y="28"/>
                    <a:pt x="105" y="28"/>
                  </a:cubicBezTo>
                  <a:cubicBezTo>
                    <a:pt x="106" y="26"/>
                    <a:pt x="106" y="26"/>
                    <a:pt x="106" y="26"/>
                  </a:cubicBezTo>
                  <a:cubicBezTo>
                    <a:pt x="106" y="26"/>
                    <a:pt x="106" y="26"/>
                    <a:pt x="106" y="26"/>
                  </a:cubicBezTo>
                  <a:cubicBezTo>
                    <a:pt x="106" y="25"/>
                    <a:pt x="106" y="25"/>
                    <a:pt x="106" y="25"/>
                  </a:cubicBezTo>
                  <a:cubicBezTo>
                    <a:pt x="106" y="25"/>
                    <a:pt x="106" y="25"/>
                    <a:pt x="106" y="25"/>
                  </a:cubicBezTo>
                  <a:cubicBezTo>
                    <a:pt x="106" y="25"/>
                    <a:pt x="106" y="25"/>
                    <a:pt x="106" y="25"/>
                  </a:cubicBezTo>
                  <a:cubicBezTo>
                    <a:pt x="106" y="25"/>
                    <a:pt x="106" y="25"/>
                    <a:pt x="106" y="25"/>
                  </a:cubicBezTo>
                  <a:cubicBezTo>
                    <a:pt x="107" y="24"/>
                    <a:pt x="107" y="24"/>
                    <a:pt x="107" y="24"/>
                  </a:cubicBezTo>
                  <a:cubicBezTo>
                    <a:pt x="107" y="24"/>
                    <a:pt x="107" y="24"/>
                    <a:pt x="107" y="24"/>
                  </a:cubicBezTo>
                  <a:cubicBezTo>
                    <a:pt x="107" y="24"/>
                    <a:pt x="107" y="24"/>
                    <a:pt x="107" y="24"/>
                  </a:cubicBezTo>
                  <a:cubicBezTo>
                    <a:pt x="107" y="24"/>
                    <a:pt x="107" y="23"/>
                    <a:pt x="107" y="23"/>
                  </a:cubicBezTo>
                  <a:cubicBezTo>
                    <a:pt x="107" y="23"/>
                    <a:pt x="107" y="23"/>
                    <a:pt x="107" y="23"/>
                  </a:cubicBezTo>
                  <a:cubicBezTo>
                    <a:pt x="107" y="23"/>
                    <a:pt x="107" y="23"/>
                    <a:pt x="107" y="23"/>
                  </a:cubicBezTo>
                  <a:cubicBezTo>
                    <a:pt x="107" y="22"/>
                    <a:pt x="107" y="22"/>
                    <a:pt x="107" y="22"/>
                  </a:cubicBezTo>
                  <a:cubicBezTo>
                    <a:pt x="107" y="22"/>
                    <a:pt x="107" y="22"/>
                    <a:pt x="107" y="22"/>
                  </a:cubicBezTo>
                  <a:cubicBezTo>
                    <a:pt x="107" y="22"/>
                    <a:pt x="107" y="22"/>
                    <a:pt x="107" y="22"/>
                  </a:cubicBezTo>
                  <a:cubicBezTo>
                    <a:pt x="107" y="22"/>
                    <a:pt x="107" y="22"/>
                    <a:pt x="107" y="22"/>
                  </a:cubicBezTo>
                  <a:cubicBezTo>
                    <a:pt x="107" y="22"/>
                    <a:pt x="108" y="22"/>
                    <a:pt x="108" y="22"/>
                  </a:cubicBezTo>
                  <a:cubicBezTo>
                    <a:pt x="108" y="22"/>
                    <a:pt x="108" y="22"/>
                    <a:pt x="108" y="22"/>
                  </a:cubicBezTo>
                  <a:cubicBezTo>
                    <a:pt x="108" y="22"/>
                    <a:pt x="108" y="22"/>
                    <a:pt x="108" y="22"/>
                  </a:cubicBezTo>
                  <a:cubicBezTo>
                    <a:pt x="108" y="21"/>
                    <a:pt x="108" y="21"/>
                    <a:pt x="108" y="21"/>
                  </a:cubicBezTo>
                  <a:cubicBezTo>
                    <a:pt x="108" y="21"/>
                    <a:pt x="108" y="21"/>
                    <a:pt x="108" y="21"/>
                  </a:cubicBezTo>
                  <a:cubicBezTo>
                    <a:pt x="109" y="21"/>
                    <a:pt x="109" y="21"/>
                    <a:pt x="109" y="21"/>
                  </a:cubicBezTo>
                  <a:cubicBezTo>
                    <a:pt x="109" y="21"/>
                    <a:pt x="109" y="21"/>
                    <a:pt x="109" y="21"/>
                  </a:cubicBezTo>
                  <a:cubicBezTo>
                    <a:pt x="110" y="22"/>
                    <a:pt x="110" y="22"/>
                    <a:pt x="110" y="22"/>
                  </a:cubicBezTo>
                  <a:cubicBezTo>
                    <a:pt x="110" y="22"/>
                    <a:pt x="110" y="22"/>
                    <a:pt x="110" y="22"/>
                  </a:cubicBezTo>
                  <a:cubicBezTo>
                    <a:pt x="110" y="22"/>
                    <a:pt x="110" y="22"/>
                    <a:pt x="110" y="22"/>
                  </a:cubicBezTo>
                  <a:cubicBezTo>
                    <a:pt x="111" y="22"/>
                    <a:pt x="111" y="22"/>
                    <a:pt x="111" y="22"/>
                  </a:cubicBezTo>
                  <a:cubicBezTo>
                    <a:pt x="112" y="22"/>
                    <a:pt x="112" y="22"/>
                    <a:pt x="112" y="22"/>
                  </a:cubicBezTo>
                  <a:cubicBezTo>
                    <a:pt x="112" y="22"/>
                    <a:pt x="112" y="22"/>
                    <a:pt x="112" y="22"/>
                  </a:cubicBezTo>
                  <a:cubicBezTo>
                    <a:pt x="113" y="22"/>
                    <a:pt x="113" y="22"/>
                    <a:pt x="113" y="22"/>
                  </a:cubicBezTo>
                  <a:cubicBezTo>
                    <a:pt x="114" y="23"/>
                    <a:pt x="114" y="23"/>
                    <a:pt x="114" y="23"/>
                  </a:cubicBezTo>
                  <a:cubicBezTo>
                    <a:pt x="114" y="23"/>
                    <a:pt x="114" y="23"/>
                    <a:pt x="114" y="23"/>
                  </a:cubicBezTo>
                  <a:cubicBezTo>
                    <a:pt x="114" y="24"/>
                    <a:pt x="114" y="24"/>
                    <a:pt x="114" y="24"/>
                  </a:cubicBezTo>
                  <a:cubicBezTo>
                    <a:pt x="114" y="24"/>
                    <a:pt x="114" y="24"/>
                    <a:pt x="114" y="24"/>
                  </a:cubicBezTo>
                  <a:cubicBezTo>
                    <a:pt x="114" y="24"/>
                    <a:pt x="114" y="24"/>
                    <a:pt x="114" y="24"/>
                  </a:cubicBezTo>
                  <a:cubicBezTo>
                    <a:pt x="114" y="24"/>
                    <a:pt x="114" y="24"/>
                    <a:pt x="114" y="24"/>
                  </a:cubicBezTo>
                  <a:cubicBezTo>
                    <a:pt x="115" y="24"/>
                    <a:pt x="115" y="24"/>
                    <a:pt x="115" y="24"/>
                  </a:cubicBezTo>
                  <a:cubicBezTo>
                    <a:pt x="115" y="24"/>
                    <a:pt x="115" y="24"/>
                    <a:pt x="115" y="24"/>
                  </a:cubicBezTo>
                  <a:cubicBezTo>
                    <a:pt x="115" y="24"/>
                    <a:pt x="115" y="24"/>
                    <a:pt x="115" y="24"/>
                  </a:cubicBezTo>
                  <a:cubicBezTo>
                    <a:pt x="115" y="24"/>
                    <a:pt x="115" y="24"/>
                    <a:pt x="115" y="24"/>
                  </a:cubicBezTo>
                  <a:cubicBezTo>
                    <a:pt x="115" y="25"/>
                    <a:pt x="115" y="25"/>
                    <a:pt x="115" y="25"/>
                  </a:cubicBezTo>
                  <a:cubicBezTo>
                    <a:pt x="116" y="25"/>
                    <a:pt x="116" y="25"/>
                    <a:pt x="116" y="25"/>
                  </a:cubicBezTo>
                  <a:cubicBezTo>
                    <a:pt x="116" y="25"/>
                    <a:pt x="116" y="25"/>
                    <a:pt x="116" y="25"/>
                  </a:cubicBezTo>
                  <a:cubicBezTo>
                    <a:pt x="116" y="25"/>
                    <a:pt x="116" y="25"/>
                    <a:pt x="116" y="25"/>
                  </a:cubicBezTo>
                  <a:cubicBezTo>
                    <a:pt x="115" y="26"/>
                    <a:pt x="115" y="26"/>
                    <a:pt x="115" y="26"/>
                  </a:cubicBezTo>
                  <a:cubicBezTo>
                    <a:pt x="115" y="27"/>
                    <a:pt x="115" y="27"/>
                    <a:pt x="115" y="27"/>
                  </a:cubicBezTo>
                  <a:cubicBezTo>
                    <a:pt x="115" y="27"/>
                    <a:pt x="115" y="27"/>
                    <a:pt x="115" y="27"/>
                  </a:cubicBezTo>
                  <a:cubicBezTo>
                    <a:pt x="115" y="27"/>
                    <a:pt x="115" y="27"/>
                    <a:pt x="115" y="27"/>
                  </a:cubicBezTo>
                  <a:cubicBezTo>
                    <a:pt x="115" y="27"/>
                    <a:pt x="115" y="27"/>
                    <a:pt x="115" y="27"/>
                  </a:cubicBezTo>
                  <a:cubicBezTo>
                    <a:pt x="115" y="28"/>
                    <a:pt x="115" y="28"/>
                    <a:pt x="115" y="28"/>
                  </a:cubicBezTo>
                  <a:cubicBezTo>
                    <a:pt x="115" y="28"/>
                    <a:pt x="115" y="28"/>
                    <a:pt x="115" y="28"/>
                  </a:cubicBezTo>
                  <a:cubicBezTo>
                    <a:pt x="115" y="28"/>
                    <a:pt x="115" y="28"/>
                    <a:pt x="115" y="28"/>
                  </a:cubicBezTo>
                  <a:cubicBezTo>
                    <a:pt x="115" y="29"/>
                    <a:pt x="115" y="29"/>
                    <a:pt x="115" y="29"/>
                  </a:cubicBezTo>
                  <a:cubicBezTo>
                    <a:pt x="115" y="29"/>
                    <a:pt x="115" y="29"/>
                    <a:pt x="115" y="29"/>
                  </a:cubicBezTo>
                  <a:cubicBezTo>
                    <a:pt x="116" y="29"/>
                    <a:pt x="116" y="29"/>
                    <a:pt x="116" y="29"/>
                  </a:cubicBezTo>
                  <a:cubicBezTo>
                    <a:pt x="116" y="29"/>
                    <a:pt x="116" y="29"/>
                    <a:pt x="116" y="29"/>
                  </a:cubicBezTo>
                  <a:cubicBezTo>
                    <a:pt x="116" y="30"/>
                    <a:pt x="116" y="30"/>
                    <a:pt x="116" y="30"/>
                  </a:cubicBezTo>
                  <a:cubicBezTo>
                    <a:pt x="117" y="30"/>
                    <a:pt x="117" y="30"/>
                    <a:pt x="117" y="30"/>
                  </a:cubicBezTo>
                  <a:cubicBezTo>
                    <a:pt x="117" y="30"/>
                    <a:pt x="117" y="30"/>
                    <a:pt x="117" y="30"/>
                  </a:cubicBezTo>
                  <a:cubicBezTo>
                    <a:pt x="117" y="30"/>
                    <a:pt x="117" y="30"/>
                    <a:pt x="117" y="30"/>
                  </a:cubicBezTo>
                  <a:cubicBezTo>
                    <a:pt x="118" y="30"/>
                    <a:pt x="118" y="30"/>
                    <a:pt x="118" y="30"/>
                  </a:cubicBezTo>
                  <a:cubicBezTo>
                    <a:pt x="118" y="29"/>
                    <a:pt x="118" y="29"/>
                    <a:pt x="118" y="29"/>
                  </a:cubicBezTo>
                  <a:cubicBezTo>
                    <a:pt x="118" y="29"/>
                    <a:pt x="118" y="29"/>
                    <a:pt x="118" y="29"/>
                  </a:cubicBezTo>
                  <a:cubicBezTo>
                    <a:pt x="119" y="29"/>
                    <a:pt x="119" y="29"/>
                    <a:pt x="119" y="29"/>
                  </a:cubicBezTo>
                  <a:cubicBezTo>
                    <a:pt x="119" y="28"/>
                    <a:pt x="119" y="28"/>
                    <a:pt x="119" y="28"/>
                  </a:cubicBezTo>
                  <a:cubicBezTo>
                    <a:pt x="120" y="28"/>
                    <a:pt x="120" y="28"/>
                    <a:pt x="120" y="28"/>
                  </a:cubicBezTo>
                  <a:cubicBezTo>
                    <a:pt x="120" y="27"/>
                    <a:pt x="120" y="27"/>
                    <a:pt x="120" y="27"/>
                  </a:cubicBezTo>
                  <a:cubicBezTo>
                    <a:pt x="120" y="27"/>
                    <a:pt x="120" y="27"/>
                    <a:pt x="120" y="27"/>
                  </a:cubicBezTo>
                  <a:cubicBezTo>
                    <a:pt x="120" y="27"/>
                    <a:pt x="120" y="27"/>
                    <a:pt x="120" y="27"/>
                  </a:cubicBezTo>
                  <a:cubicBezTo>
                    <a:pt x="120" y="26"/>
                    <a:pt x="120" y="26"/>
                    <a:pt x="120"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9"/>
                    <a:pt x="122" y="29"/>
                    <a:pt x="122" y="29"/>
                  </a:cubicBezTo>
                  <a:cubicBezTo>
                    <a:pt x="122" y="29"/>
                    <a:pt x="122" y="29"/>
                    <a:pt x="122" y="29"/>
                  </a:cubicBezTo>
                  <a:cubicBezTo>
                    <a:pt x="122" y="29"/>
                    <a:pt x="122" y="29"/>
                    <a:pt x="122" y="29"/>
                  </a:cubicBezTo>
                  <a:cubicBezTo>
                    <a:pt x="122" y="29"/>
                    <a:pt x="122" y="29"/>
                    <a:pt x="122" y="29"/>
                  </a:cubicBezTo>
                  <a:cubicBezTo>
                    <a:pt x="122" y="30"/>
                    <a:pt x="122" y="30"/>
                    <a:pt x="122" y="30"/>
                  </a:cubicBezTo>
                  <a:cubicBezTo>
                    <a:pt x="122" y="30"/>
                    <a:pt x="122" y="30"/>
                    <a:pt x="122" y="30"/>
                  </a:cubicBezTo>
                  <a:cubicBezTo>
                    <a:pt x="123" y="31"/>
                    <a:pt x="123" y="31"/>
                    <a:pt x="123" y="31"/>
                  </a:cubicBezTo>
                  <a:cubicBezTo>
                    <a:pt x="123" y="31"/>
                    <a:pt x="123" y="31"/>
                    <a:pt x="123" y="31"/>
                  </a:cubicBezTo>
                  <a:cubicBezTo>
                    <a:pt x="123" y="31"/>
                    <a:pt x="123" y="31"/>
                    <a:pt x="123" y="31"/>
                  </a:cubicBezTo>
                  <a:cubicBezTo>
                    <a:pt x="123" y="32"/>
                    <a:pt x="123" y="32"/>
                    <a:pt x="123" y="32"/>
                  </a:cubicBezTo>
                  <a:cubicBezTo>
                    <a:pt x="123" y="32"/>
                    <a:pt x="123" y="32"/>
                    <a:pt x="123" y="32"/>
                  </a:cubicBezTo>
                  <a:cubicBezTo>
                    <a:pt x="123" y="32"/>
                    <a:pt x="123" y="32"/>
                    <a:pt x="123" y="32"/>
                  </a:cubicBezTo>
                  <a:cubicBezTo>
                    <a:pt x="123" y="33"/>
                    <a:pt x="123" y="33"/>
                    <a:pt x="123" y="33"/>
                  </a:cubicBezTo>
                  <a:cubicBezTo>
                    <a:pt x="123" y="33"/>
                    <a:pt x="123" y="33"/>
                    <a:pt x="123" y="33"/>
                  </a:cubicBezTo>
                  <a:cubicBezTo>
                    <a:pt x="123" y="33"/>
                    <a:pt x="123" y="33"/>
                    <a:pt x="123" y="33"/>
                  </a:cubicBezTo>
                  <a:cubicBezTo>
                    <a:pt x="123" y="34"/>
                    <a:pt x="123" y="34"/>
                    <a:pt x="123" y="34"/>
                  </a:cubicBezTo>
                  <a:cubicBezTo>
                    <a:pt x="123" y="34"/>
                    <a:pt x="123" y="34"/>
                    <a:pt x="123" y="34"/>
                  </a:cubicBezTo>
                  <a:cubicBezTo>
                    <a:pt x="123" y="35"/>
                    <a:pt x="123" y="35"/>
                    <a:pt x="123" y="35"/>
                  </a:cubicBezTo>
                  <a:cubicBezTo>
                    <a:pt x="123" y="35"/>
                    <a:pt x="123" y="35"/>
                    <a:pt x="123" y="35"/>
                  </a:cubicBezTo>
                  <a:cubicBezTo>
                    <a:pt x="124" y="35"/>
                    <a:pt x="124" y="35"/>
                    <a:pt x="124" y="35"/>
                  </a:cubicBezTo>
                  <a:cubicBezTo>
                    <a:pt x="124" y="36"/>
                    <a:pt x="124" y="36"/>
                    <a:pt x="124" y="36"/>
                  </a:cubicBezTo>
                  <a:cubicBezTo>
                    <a:pt x="124" y="36"/>
                    <a:pt x="124" y="36"/>
                    <a:pt x="124" y="36"/>
                  </a:cubicBezTo>
                  <a:cubicBezTo>
                    <a:pt x="124" y="36"/>
                    <a:pt x="124" y="36"/>
                    <a:pt x="124" y="36"/>
                  </a:cubicBezTo>
                  <a:cubicBezTo>
                    <a:pt x="124" y="36"/>
                    <a:pt x="124" y="36"/>
                    <a:pt x="124" y="36"/>
                  </a:cubicBezTo>
                  <a:cubicBezTo>
                    <a:pt x="125" y="37"/>
                    <a:pt x="125" y="37"/>
                    <a:pt x="125" y="37"/>
                  </a:cubicBezTo>
                  <a:cubicBezTo>
                    <a:pt x="125" y="37"/>
                    <a:pt x="125" y="37"/>
                    <a:pt x="125" y="37"/>
                  </a:cubicBezTo>
                  <a:cubicBezTo>
                    <a:pt x="125" y="37"/>
                    <a:pt x="125" y="37"/>
                    <a:pt x="126" y="37"/>
                  </a:cubicBezTo>
                  <a:cubicBezTo>
                    <a:pt x="126" y="37"/>
                    <a:pt x="126" y="37"/>
                    <a:pt x="126" y="37"/>
                  </a:cubicBezTo>
                  <a:cubicBezTo>
                    <a:pt x="126" y="37"/>
                    <a:pt x="126" y="37"/>
                    <a:pt x="126" y="37"/>
                  </a:cubicBezTo>
                  <a:cubicBezTo>
                    <a:pt x="127" y="38"/>
                    <a:pt x="127" y="38"/>
                    <a:pt x="127" y="38"/>
                  </a:cubicBezTo>
                  <a:cubicBezTo>
                    <a:pt x="127" y="38"/>
                    <a:pt x="127" y="38"/>
                    <a:pt x="127" y="38"/>
                  </a:cubicBezTo>
                  <a:cubicBezTo>
                    <a:pt x="127" y="39"/>
                    <a:pt x="127" y="39"/>
                    <a:pt x="127" y="39"/>
                  </a:cubicBezTo>
                  <a:cubicBezTo>
                    <a:pt x="127" y="39"/>
                    <a:pt x="127" y="39"/>
                    <a:pt x="127" y="39"/>
                  </a:cubicBezTo>
                  <a:cubicBezTo>
                    <a:pt x="127" y="39"/>
                    <a:pt x="127" y="39"/>
                    <a:pt x="127" y="39"/>
                  </a:cubicBezTo>
                  <a:cubicBezTo>
                    <a:pt x="128" y="39"/>
                    <a:pt x="128" y="39"/>
                    <a:pt x="128" y="39"/>
                  </a:cubicBezTo>
                  <a:cubicBezTo>
                    <a:pt x="128" y="39"/>
                    <a:pt x="128" y="39"/>
                    <a:pt x="128" y="39"/>
                  </a:cubicBezTo>
                  <a:cubicBezTo>
                    <a:pt x="128" y="40"/>
                    <a:pt x="128" y="40"/>
                    <a:pt x="128" y="40"/>
                  </a:cubicBezTo>
                  <a:cubicBezTo>
                    <a:pt x="128" y="40"/>
                    <a:pt x="128" y="40"/>
                    <a:pt x="128" y="40"/>
                  </a:cubicBezTo>
                  <a:cubicBezTo>
                    <a:pt x="129" y="40"/>
                    <a:pt x="129" y="40"/>
                    <a:pt x="129" y="40"/>
                  </a:cubicBezTo>
                  <a:cubicBezTo>
                    <a:pt x="129" y="40"/>
                    <a:pt x="129" y="40"/>
                    <a:pt x="129" y="40"/>
                  </a:cubicBezTo>
                  <a:cubicBezTo>
                    <a:pt x="129" y="41"/>
                    <a:pt x="129" y="41"/>
                    <a:pt x="129" y="41"/>
                  </a:cubicBezTo>
                  <a:cubicBezTo>
                    <a:pt x="129" y="41"/>
                    <a:pt x="129" y="41"/>
                    <a:pt x="129" y="41"/>
                  </a:cubicBezTo>
                  <a:cubicBezTo>
                    <a:pt x="129" y="41"/>
                    <a:pt x="129" y="41"/>
                    <a:pt x="129" y="41"/>
                  </a:cubicBezTo>
                  <a:cubicBezTo>
                    <a:pt x="129" y="41"/>
                    <a:pt x="129" y="41"/>
                    <a:pt x="129" y="41"/>
                  </a:cubicBezTo>
                  <a:cubicBezTo>
                    <a:pt x="129" y="41"/>
                    <a:pt x="129" y="41"/>
                    <a:pt x="129" y="41"/>
                  </a:cubicBezTo>
                  <a:cubicBezTo>
                    <a:pt x="129" y="42"/>
                    <a:pt x="129" y="42"/>
                    <a:pt x="129" y="42"/>
                  </a:cubicBezTo>
                  <a:cubicBezTo>
                    <a:pt x="129" y="42"/>
                    <a:pt x="129" y="42"/>
                    <a:pt x="129" y="42"/>
                  </a:cubicBezTo>
                  <a:cubicBezTo>
                    <a:pt x="129" y="42"/>
                    <a:pt x="129" y="43"/>
                    <a:pt x="129" y="43"/>
                  </a:cubicBezTo>
                  <a:cubicBezTo>
                    <a:pt x="129" y="43"/>
                    <a:pt x="129" y="43"/>
                    <a:pt x="129" y="43"/>
                  </a:cubicBezTo>
                  <a:cubicBezTo>
                    <a:pt x="129" y="43"/>
                    <a:pt x="129" y="43"/>
                    <a:pt x="129" y="43"/>
                  </a:cubicBezTo>
                  <a:cubicBezTo>
                    <a:pt x="129" y="44"/>
                    <a:pt x="129" y="44"/>
                    <a:pt x="129" y="44"/>
                  </a:cubicBezTo>
                  <a:cubicBezTo>
                    <a:pt x="129" y="44"/>
                    <a:pt x="129" y="44"/>
                    <a:pt x="129" y="44"/>
                  </a:cubicBezTo>
                  <a:cubicBezTo>
                    <a:pt x="128" y="44"/>
                    <a:pt x="128" y="44"/>
                    <a:pt x="128" y="44"/>
                  </a:cubicBezTo>
                  <a:cubicBezTo>
                    <a:pt x="127" y="45"/>
                    <a:pt x="127" y="45"/>
                    <a:pt x="127" y="45"/>
                  </a:cubicBezTo>
                  <a:cubicBezTo>
                    <a:pt x="126" y="45"/>
                    <a:pt x="126" y="45"/>
                    <a:pt x="126" y="45"/>
                  </a:cubicBezTo>
                  <a:cubicBezTo>
                    <a:pt x="126" y="45"/>
                    <a:pt x="126" y="45"/>
                    <a:pt x="126" y="45"/>
                  </a:cubicBezTo>
                  <a:cubicBezTo>
                    <a:pt x="124" y="46"/>
                    <a:pt x="124" y="46"/>
                    <a:pt x="124" y="46"/>
                  </a:cubicBezTo>
                  <a:cubicBezTo>
                    <a:pt x="123" y="47"/>
                    <a:pt x="123" y="47"/>
                    <a:pt x="123" y="47"/>
                  </a:cubicBezTo>
                  <a:cubicBezTo>
                    <a:pt x="123" y="47"/>
                    <a:pt x="123" y="47"/>
                    <a:pt x="123" y="47"/>
                  </a:cubicBezTo>
                  <a:cubicBezTo>
                    <a:pt x="122" y="48"/>
                    <a:pt x="122" y="48"/>
                    <a:pt x="122" y="48"/>
                  </a:cubicBezTo>
                  <a:cubicBezTo>
                    <a:pt x="122" y="48"/>
                    <a:pt x="122" y="48"/>
                    <a:pt x="122" y="48"/>
                  </a:cubicBezTo>
                  <a:cubicBezTo>
                    <a:pt x="122" y="48"/>
                    <a:pt x="122" y="48"/>
                    <a:pt x="122" y="48"/>
                  </a:cubicBezTo>
                  <a:cubicBezTo>
                    <a:pt x="122" y="48"/>
                    <a:pt x="122" y="48"/>
                    <a:pt x="122" y="48"/>
                  </a:cubicBezTo>
                  <a:cubicBezTo>
                    <a:pt x="121" y="48"/>
                    <a:pt x="121" y="48"/>
                    <a:pt x="121" y="48"/>
                  </a:cubicBezTo>
                  <a:cubicBezTo>
                    <a:pt x="120" y="48"/>
                    <a:pt x="120" y="48"/>
                    <a:pt x="120" y="48"/>
                  </a:cubicBezTo>
                  <a:cubicBezTo>
                    <a:pt x="119" y="48"/>
                    <a:pt x="119" y="48"/>
                    <a:pt x="119" y="48"/>
                  </a:cubicBezTo>
                  <a:cubicBezTo>
                    <a:pt x="119" y="48"/>
                    <a:pt x="119" y="48"/>
                    <a:pt x="118" y="48"/>
                  </a:cubicBezTo>
                  <a:cubicBezTo>
                    <a:pt x="118" y="48"/>
                    <a:pt x="118" y="48"/>
                    <a:pt x="118" y="48"/>
                  </a:cubicBezTo>
                  <a:cubicBezTo>
                    <a:pt x="118" y="48"/>
                    <a:pt x="118" y="48"/>
                    <a:pt x="118" y="48"/>
                  </a:cubicBezTo>
                  <a:cubicBezTo>
                    <a:pt x="118" y="48"/>
                    <a:pt x="118" y="48"/>
                    <a:pt x="118" y="48"/>
                  </a:cubicBezTo>
                  <a:cubicBezTo>
                    <a:pt x="118" y="48"/>
                    <a:pt x="118" y="48"/>
                    <a:pt x="118" y="48"/>
                  </a:cubicBezTo>
                  <a:cubicBezTo>
                    <a:pt x="118" y="48"/>
                    <a:pt x="118" y="48"/>
                    <a:pt x="118" y="48"/>
                  </a:cubicBezTo>
                  <a:cubicBezTo>
                    <a:pt x="118" y="48"/>
                    <a:pt x="117" y="48"/>
                    <a:pt x="117" y="48"/>
                  </a:cubicBezTo>
                  <a:cubicBezTo>
                    <a:pt x="117" y="48"/>
                    <a:pt x="117" y="48"/>
                    <a:pt x="117" y="48"/>
                  </a:cubicBezTo>
                  <a:cubicBezTo>
                    <a:pt x="117" y="48"/>
                    <a:pt x="117" y="48"/>
                    <a:pt x="117" y="48"/>
                  </a:cubicBezTo>
                  <a:cubicBezTo>
                    <a:pt x="117" y="48"/>
                    <a:pt x="117" y="48"/>
                    <a:pt x="117" y="48"/>
                  </a:cubicBezTo>
                  <a:cubicBezTo>
                    <a:pt x="116" y="48"/>
                    <a:pt x="116" y="48"/>
                    <a:pt x="116" y="48"/>
                  </a:cubicBezTo>
                  <a:cubicBezTo>
                    <a:pt x="116" y="48"/>
                    <a:pt x="116" y="48"/>
                    <a:pt x="116" y="48"/>
                  </a:cubicBezTo>
                  <a:cubicBezTo>
                    <a:pt x="115" y="48"/>
                    <a:pt x="115" y="48"/>
                    <a:pt x="115" y="48"/>
                  </a:cubicBezTo>
                  <a:cubicBezTo>
                    <a:pt x="115" y="48"/>
                    <a:pt x="115" y="48"/>
                    <a:pt x="115" y="48"/>
                  </a:cubicBezTo>
                  <a:cubicBezTo>
                    <a:pt x="115" y="48"/>
                    <a:pt x="115" y="48"/>
                    <a:pt x="115" y="48"/>
                  </a:cubicBezTo>
                  <a:cubicBezTo>
                    <a:pt x="115" y="48"/>
                    <a:pt x="115" y="48"/>
                    <a:pt x="115" y="48"/>
                  </a:cubicBezTo>
                  <a:cubicBezTo>
                    <a:pt x="115" y="48"/>
                    <a:pt x="115" y="48"/>
                    <a:pt x="115" y="48"/>
                  </a:cubicBezTo>
                  <a:cubicBezTo>
                    <a:pt x="114" y="48"/>
                    <a:pt x="114" y="48"/>
                    <a:pt x="114" y="48"/>
                  </a:cubicBezTo>
                  <a:cubicBezTo>
                    <a:pt x="114" y="48"/>
                    <a:pt x="114" y="48"/>
                    <a:pt x="114" y="48"/>
                  </a:cubicBezTo>
                  <a:cubicBezTo>
                    <a:pt x="114" y="48"/>
                    <a:pt x="114" y="48"/>
                    <a:pt x="114" y="48"/>
                  </a:cubicBezTo>
                  <a:cubicBezTo>
                    <a:pt x="114" y="48"/>
                    <a:pt x="114" y="48"/>
                    <a:pt x="114" y="48"/>
                  </a:cubicBezTo>
                  <a:cubicBezTo>
                    <a:pt x="114" y="48"/>
                    <a:pt x="114" y="48"/>
                    <a:pt x="114" y="48"/>
                  </a:cubicBezTo>
                  <a:cubicBezTo>
                    <a:pt x="113" y="48"/>
                    <a:pt x="113" y="48"/>
                    <a:pt x="113" y="48"/>
                  </a:cubicBezTo>
                  <a:cubicBezTo>
                    <a:pt x="113" y="48"/>
                    <a:pt x="113" y="48"/>
                    <a:pt x="113" y="48"/>
                  </a:cubicBezTo>
                  <a:cubicBezTo>
                    <a:pt x="112" y="49"/>
                    <a:pt x="112" y="49"/>
                    <a:pt x="112" y="49"/>
                  </a:cubicBezTo>
                  <a:cubicBezTo>
                    <a:pt x="112" y="49"/>
                    <a:pt x="112" y="49"/>
                    <a:pt x="112" y="49"/>
                  </a:cubicBezTo>
                  <a:cubicBezTo>
                    <a:pt x="111" y="49"/>
                    <a:pt x="111" y="49"/>
                    <a:pt x="111" y="49"/>
                  </a:cubicBezTo>
                  <a:cubicBezTo>
                    <a:pt x="111" y="49"/>
                    <a:pt x="111" y="49"/>
                    <a:pt x="111" y="49"/>
                  </a:cubicBezTo>
                  <a:cubicBezTo>
                    <a:pt x="110" y="50"/>
                    <a:pt x="110" y="50"/>
                    <a:pt x="110" y="50"/>
                  </a:cubicBezTo>
                  <a:cubicBezTo>
                    <a:pt x="110" y="50"/>
                    <a:pt x="110" y="50"/>
                    <a:pt x="110" y="50"/>
                  </a:cubicBezTo>
                  <a:cubicBezTo>
                    <a:pt x="110" y="51"/>
                    <a:pt x="110" y="51"/>
                    <a:pt x="110" y="51"/>
                  </a:cubicBezTo>
                  <a:cubicBezTo>
                    <a:pt x="109" y="51"/>
                    <a:pt x="109" y="51"/>
                    <a:pt x="109" y="51"/>
                  </a:cubicBezTo>
                  <a:cubicBezTo>
                    <a:pt x="109" y="51"/>
                    <a:pt x="109" y="51"/>
                    <a:pt x="109" y="51"/>
                  </a:cubicBezTo>
                  <a:cubicBezTo>
                    <a:pt x="108" y="51"/>
                    <a:pt x="108" y="51"/>
                    <a:pt x="108" y="51"/>
                  </a:cubicBezTo>
                  <a:cubicBezTo>
                    <a:pt x="108" y="51"/>
                    <a:pt x="108" y="51"/>
                    <a:pt x="108" y="51"/>
                  </a:cubicBezTo>
                  <a:cubicBezTo>
                    <a:pt x="107" y="51"/>
                    <a:pt x="107" y="51"/>
                    <a:pt x="107" y="51"/>
                  </a:cubicBezTo>
                  <a:cubicBezTo>
                    <a:pt x="107" y="52"/>
                    <a:pt x="107" y="52"/>
                    <a:pt x="107" y="52"/>
                  </a:cubicBezTo>
                  <a:cubicBezTo>
                    <a:pt x="107" y="52"/>
                    <a:pt x="107" y="52"/>
                    <a:pt x="107" y="52"/>
                  </a:cubicBezTo>
                  <a:cubicBezTo>
                    <a:pt x="106" y="53"/>
                    <a:pt x="105" y="53"/>
                    <a:pt x="105" y="54"/>
                  </a:cubicBezTo>
                  <a:cubicBezTo>
                    <a:pt x="104" y="54"/>
                    <a:pt x="104" y="54"/>
                    <a:pt x="104" y="54"/>
                  </a:cubicBezTo>
                  <a:cubicBezTo>
                    <a:pt x="104" y="55"/>
                    <a:pt x="103" y="56"/>
                    <a:pt x="102" y="56"/>
                  </a:cubicBezTo>
                  <a:cubicBezTo>
                    <a:pt x="102" y="57"/>
                    <a:pt x="102" y="57"/>
                    <a:pt x="102" y="57"/>
                  </a:cubicBezTo>
                  <a:cubicBezTo>
                    <a:pt x="102" y="56"/>
                    <a:pt x="102" y="56"/>
                    <a:pt x="102" y="56"/>
                  </a:cubicBezTo>
                  <a:cubicBezTo>
                    <a:pt x="103" y="56"/>
                    <a:pt x="103" y="56"/>
                    <a:pt x="103" y="56"/>
                  </a:cubicBezTo>
                  <a:cubicBezTo>
                    <a:pt x="103" y="56"/>
                    <a:pt x="103" y="56"/>
                    <a:pt x="103" y="56"/>
                  </a:cubicBezTo>
                  <a:cubicBezTo>
                    <a:pt x="104" y="55"/>
                    <a:pt x="104" y="55"/>
                    <a:pt x="104" y="55"/>
                  </a:cubicBezTo>
                  <a:cubicBezTo>
                    <a:pt x="104" y="55"/>
                    <a:pt x="104" y="55"/>
                    <a:pt x="104" y="55"/>
                  </a:cubicBezTo>
                  <a:cubicBezTo>
                    <a:pt x="105" y="54"/>
                    <a:pt x="105" y="54"/>
                    <a:pt x="105" y="54"/>
                  </a:cubicBezTo>
                  <a:cubicBezTo>
                    <a:pt x="105" y="54"/>
                    <a:pt x="105" y="54"/>
                    <a:pt x="105" y="54"/>
                  </a:cubicBezTo>
                  <a:cubicBezTo>
                    <a:pt x="105" y="54"/>
                    <a:pt x="105" y="54"/>
                    <a:pt x="105" y="54"/>
                  </a:cubicBezTo>
                  <a:cubicBezTo>
                    <a:pt x="105" y="54"/>
                    <a:pt x="105" y="54"/>
                    <a:pt x="105" y="54"/>
                  </a:cubicBezTo>
                  <a:cubicBezTo>
                    <a:pt x="106" y="53"/>
                    <a:pt x="106" y="53"/>
                    <a:pt x="106" y="53"/>
                  </a:cubicBezTo>
                  <a:cubicBezTo>
                    <a:pt x="107" y="53"/>
                    <a:pt x="107" y="53"/>
                    <a:pt x="107" y="53"/>
                  </a:cubicBezTo>
                  <a:cubicBezTo>
                    <a:pt x="107" y="53"/>
                    <a:pt x="107" y="53"/>
                    <a:pt x="107" y="53"/>
                  </a:cubicBezTo>
                  <a:cubicBezTo>
                    <a:pt x="109" y="52"/>
                    <a:pt x="109" y="52"/>
                    <a:pt x="109" y="52"/>
                  </a:cubicBezTo>
                  <a:cubicBezTo>
                    <a:pt x="110" y="51"/>
                    <a:pt x="110" y="51"/>
                    <a:pt x="110" y="51"/>
                  </a:cubicBezTo>
                  <a:cubicBezTo>
                    <a:pt x="111" y="51"/>
                    <a:pt x="111" y="51"/>
                    <a:pt x="111" y="51"/>
                  </a:cubicBezTo>
                  <a:cubicBezTo>
                    <a:pt x="111" y="51"/>
                    <a:pt x="111" y="51"/>
                    <a:pt x="111" y="51"/>
                  </a:cubicBezTo>
                  <a:cubicBezTo>
                    <a:pt x="111" y="51"/>
                    <a:pt x="111" y="51"/>
                    <a:pt x="111" y="51"/>
                  </a:cubicBezTo>
                  <a:cubicBezTo>
                    <a:pt x="111" y="51"/>
                    <a:pt x="111" y="51"/>
                    <a:pt x="111" y="51"/>
                  </a:cubicBezTo>
                  <a:cubicBezTo>
                    <a:pt x="111" y="51"/>
                    <a:pt x="111" y="51"/>
                    <a:pt x="111" y="51"/>
                  </a:cubicBezTo>
                  <a:cubicBezTo>
                    <a:pt x="112" y="51"/>
                    <a:pt x="112" y="51"/>
                    <a:pt x="112" y="51"/>
                  </a:cubicBezTo>
                  <a:cubicBezTo>
                    <a:pt x="112" y="51"/>
                    <a:pt x="112" y="51"/>
                    <a:pt x="112" y="51"/>
                  </a:cubicBezTo>
                  <a:cubicBezTo>
                    <a:pt x="113" y="51"/>
                    <a:pt x="113" y="51"/>
                    <a:pt x="113" y="51"/>
                  </a:cubicBezTo>
                  <a:cubicBezTo>
                    <a:pt x="113" y="51"/>
                    <a:pt x="113" y="51"/>
                    <a:pt x="113" y="51"/>
                  </a:cubicBezTo>
                  <a:cubicBezTo>
                    <a:pt x="114" y="51"/>
                    <a:pt x="114" y="51"/>
                    <a:pt x="114" y="51"/>
                  </a:cubicBezTo>
                  <a:cubicBezTo>
                    <a:pt x="114" y="51"/>
                    <a:pt x="114" y="51"/>
                    <a:pt x="114" y="51"/>
                  </a:cubicBezTo>
                  <a:cubicBezTo>
                    <a:pt x="114" y="52"/>
                    <a:pt x="114" y="52"/>
                    <a:pt x="114" y="52"/>
                  </a:cubicBezTo>
                  <a:cubicBezTo>
                    <a:pt x="114" y="52"/>
                    <a:pt x="114" y="52"/>
                    <a:pt x="114" y="52"/>
                  </a:cubicBezTo>
                  <a:cubicBezTo>
                    <a:pt x="114" y="53"/>
                    <a:pt x="114" y="53"/>
                    <a:pt x="114" y="53"/>
                  </a:cubicBezTo>
                  <a:cubicBezTo>
                    <a:pt x="114" y="53"/>
                    <a:pt x="114" y="53"/>
                    <a:pt x="114" y="53"/>
                  </a:cubicBezTo>
                  <a:cubicBezTo>
                    <a:pt x="113" y="53"/>
                    <a:pt x="113" y="53"/>
                    <a:pt x="113" y="53"/>
                  </a:cubicBezTo>
                  <a:cubicBezTo>
                    <a:pt x="113" y="53"/>
                    <a:pt x="113" y="53"/>
                    <a:pt x="113" y="53"/>
                  </a:cubicBezTo>
                  <a:cubicBezTo>
                    <a:pt x="113" y="53"/>
                    <a:pt x="113" y="53"/>
                    <a:pt x="112" y="53"/>
                  </a:cubicBezTo>
                  <a:cubicBezTo>
                    <a:pt x="112" y="53"/>
                    <a:pt x="112" y="53"/>
                    <a:pt x="112" y="53"/>
                  </a:cubicBezTo>
                  <a:cubicBezTo>
                    <a:pt x="112" y="54"/>
                    <a:pt x="112" y="54"/>
                    <a:pt x="112" y="54"/>
                  </a:cubicBezTo>
                  <a:cubicBezTo>
                    <a:pt x="111" y="54"/>
                    <a:pt x="111" y="54"/>
                    <a:pt x="111" y="54"/>
                  </a:cubicBezTo>
                  <a:cubicBezTo>
                    <a:pt x="111" y="54"/>
                    <a:pt x="111" y="54"/>
                    <a:pt x="111" y="54"/>
                  </a:cubicBezTo>
                  <a:cubicBezTo>
                    <a:pt x="111" y="54"/>
                    <a:pt x="111" y="54"/>
                    <a:pt x="111" y="54"/>
                  </a:cubicBezTo>
                  <a:cubicBezTo>
                    <a:pt x="111" y="54"/>
                    <a:pt x="111" y="54"/>
                    <a:pt x="111" y="54"/>
                  </a:cubicBezTo>
                  <a:cubicBezTo>
                    <a:pt x="112" y="54"/>
                    <a:pt x="112" y="54"/>
                    <a:pt x="112" y="54"/>
                  </a:cubicBezTo>
                  <a:cubicBezTo>
                    <a:pt x="112" y="54"/>
                    <a:pt x="112" y="54"/>
                    <a:pt x="112" y="54"/>
                  </a:cubicBezTo>
                  <a:cubicBezTo>
                    <a:pt x="113" y="54"/>
                    <a:pt x="113" y="54"/>
                    <a:pt x="113" y="54"/>
                  </a:cubicBezTo>
                  <a:cubicBezTo>
                    <a:pt x="113" y="55"/>
                    <a:pt x="113" y="55"/>
                    <a:pt x="113" y="55"/>
                  </a:cubicBezTo>
                  <a:cubicBezTo>
                    <a:pt x="112" y="55"/>
                    <a:pt x="112" y="55"/>
                    <a:pt x="112" y="55"/>
                  </a:cubicBezTo>
                  <a:cubicBezTo>
                    <a:pt x="112" y="56"/>
                    <a:pt x="112" y="56"/>
                    <a:pt x="112" y="56"/>
                  </a:cubicBezTo>
                  <a:cubicBezTo>
                    <a:pt x="112" y="56"/>
                    <a:pt x="112" y="56"/>
                    <a:pt x="112" y="56"/>
                  </a:cubicBezTo>
                  <a:cubicBezTo>
                    <a:pt x="112" y="57"/>
                    <a:pt x="112" y="57"/>
                    <a:pt x="112" y="57"/>
                  </a:cubicBezTo>
                  <a:cubicBezTo>
                    <a:pt x="112" y="57"/>
                    <a:pt x="112" y="57"/>
                    <a:pt x="112" y="57"/>
                  </a:cubicBezTo>
                  <a:cubicBezTo>
                    <a:pt x="112" y="57"/>
                    <a:pt x="112" y="57"/>
                    <a:pt x="112" y="58"/>
                  </a:cubicBezTo>
                  <a:cubicBezTo>
                    <a:pt x="112" y="58"/>
                    <a:pt x="112" y="58"/>
                    <a:pt x="112" y="58"/>
                  </a:cubicBezTo>
                  <a:cubicBezTo>
                    <a:pt x="112" y="58"/>
                    <a:pt x="112" y="58"/>
                    <a:pt x="112" y="58"/>
                  </a:cubicBezTo>
                  <a:cubicBezTo>
                    <a:pt x="113" y="58"/>
                    <a:pt x="113" y="58"/>
                    <a:pt x="113" y="58"/>
                  </a:cubicBezTo>
                  <a:cubicBezTo>
                    <a:pt x="113" y="58"/>
                    <a:pt x="113" y="58"/>
                    <a:pt x="113" y="58"/>
                  </a:cubicBezTo>
                  <a:cubicBezTo>
                    <a:pt x="113" y="58"/>
                    <a:pt x="113" y="58"/>
                    <a:pt x="113" y="58"/>
                  </a:cubicBezTo>
                  <a:cubicBezTo>
                    <a:pt x="113" y="59"/>
                    <a:pt x="113" y="59"/>
                    <a:pt x="113" y="59"/>
                  </a:cubicBezTo>
                  <a:cubicBezTo>
                    <a:pt x="114" y="59"/>
                    <a:pt x="114" y="59"/>
                    <a:pt x="114" y="59"/>
                  </a:cubicBezTo>
                  <a:cubicBezTo>
                    <a:pt x="114" y="59"/>
                    <a:pt x="114" y="59"/>
                    <a:pt x="114" y="59"/>
                  </a:cubicBezTo>
                  <a:cubicBezTo>
                    <a:pt x="115" y="60"/>
                    <a:pt x="115" y="60"/>
                    <a:pt x="115" y="60"/>
                  </a:cubicBezTo>
                  <a:cubicBezTo>
                    <a:pt x="115" y="60"/>
                    <a:pt x="115" y="60"/>
                    <a:pt x="115" y="60"/>
                  </a:cubicBezTo>
                  <a:cubicBezTo>
                    <a:pt x="115" y="60"/>
                    <a:pt x="115" y="60"/>
                    <a:pt x="115" y="60"/>
                  </a:cubicBezTo>
                  <a:cubicBezTo>
                    <a:pt x="116" y="60"/>
                    <a:pt x="116" y="60"/>
                    <a:pt x="116" y="60"/>
                  </a:cubicBezTo>
                  <a:cubicBezTo>
                    <a:pt x="116" y="60"/>
                    <a:pt x="116" y="60"/>
                    <a:pt x="116" y="60"/>
                  </a:cubicBezTo>
                  <a:cubicBezTo>
                    <a:pt x="117" y="60"/>
                    <a:pt x="117" y="60"/>
                    <a:pt x="117" y="60"/>
                  </a:cubicBezTo>
                  <a:cubicBezTo>
                    <a:pt x="117" y="60"/>
                    <a:pt x="117" y="60"/>
                    <a:pt x="117" y="60"/>
                  </a:cubicBezTo>
                  <a:cubicBezTo>
                    <a:pt x="117" y="60"/>
                    <a:pt x="117" y="60"/>
                    <a:pt x="117" y="60"/>
                  </a:cubicBezTo>
                  <a:cubicBezTo>
                    <a:pt x="117" y="61"/>
                    <a:pt x="117" y="61"/>
                    <a:pt x="117" y="61"/>
                  </a:cubicBezTo>
                  <a:cubicBezTo>
                    <a:pt x="117" y="61"/>
                    <a:pt x="116" y="61"/>
                    <a:pt x="116" y="61"/>
                  </a:cubicBezTo>
                  <a:cubicBezTo>
                    <a:pt x="116" y="61"/>
                    <a:pt x="116" y="61"/>
                    <a:pt x="116" y="61"/>
                  </a:cubicBezTo>
                  <a:cubicBezTo>
                    <a:pt x="116" y="61"/>
                    <a:pt x="116" y="61"/>
                    <a:pt x="116" y="61"/>
                  </a:cubicBezTo>
                  <a:cubicBezTo>
                    <a:pt x="115" y="61"/>
                    <a:pt x="115" y="61"/>
                    <a:pt x="115" y="61"/>
                  </a:cubicBezTo>
                  <a:cubicBezTo>
                    <a:pt x="115" y="62"/>
                    <a:pt x="115" y="62"/>
                    <a:pt x="115" y="62"/>
                  </a:cubicBezTo>
                  <a:cubicBezTo>
                    <a:pt x="114" y="62"/>
                    <a:pt x="114" y="62"/>
                    <a:pt x="114" y="62"/>
                  </a:cubicBezTo>
                  <a:cubicBezTo>
                    <a:pt x="114" y="62"/>
                    <a:pt x="114" y="62"/>
                    <a:pt x="114" y="62"/>
                  </a:cubicBezTo>
                  <a:cubicBezTo>
                    <a:pt x="114" y="62"/>
                    <a:pt x="114" y="62"/>
                    <a:pt x="114" y="62"/>
                  </a:cubicBezTo>
                  <a:cubicBezTo>
                    <a:pt x="113" y="62"/>
                    <a:pt x="113" y="62"/>
                    <a:pt x="113" y="62"/>
                  </a:cubicBezTo>
                  <a:cubicBezTo>
                    <a:pt x="112" y="62"/>
                    <a:pt x="112" y="62"/>
                    <a:pt x="112" y="62"/>
                  </a:cubicBezTo>
                  <a:cubicBezTo>
                    <a:pt x="112" y="62"/>
                    <a:pt x="112" y="62"/>
                    <a:pt x="112" y="62"/>
                  </a:cubicBezTo>
                  <a:cubicBezTo>
                    <a:pt x="111" y="63"/>
                    <a:pt x="110" y="64"/>
                    <a:pt x="109" y="65"/>
                  </a:cubicBezTo>
                  <a:cubicBezTo>
                    <a:pt x="109" y="65"/>
                    <a:pt x="109" y="65"/>
                    <a:pt x="109" y="65"/>
                  </a:cubicBezTo>
                  <a:cubicBezTo>
                    <a:pt x="108" y="65"/>
                    <a:pt x="108" y="65"/>
                    <a:pt x="108" y="65"/>
                  </a:cubicBezTo>
                  <a:cubicBezTo>
                    <a:pt x="108" y="65"/>
                    <a:pt x="108" y="65"/>
                    <a:pt x="108" y="65"/>
                  </a:cubicBezTo>
                  <a:cubicBezTo>
                    <a:pt x="107" y="65"/>
                    <a:pt x="107" y="65"/>
                    <a:pt x="107" y="65"/>
                  </a:cubicBezTo>
                  <a:cubicBezTo>
                    <a:pt x="107" y="64"/>
                    <a:pt x="107" y="64"/>
                    <a:pt x="107" y="64"/>
                  </a:cubicBezTo>
                  <a:cubicBezTo>
                    <a:pt x="108" y="63"/>
                    <a:pt x="108" y="63"/>
                    <a:pt x="108" y="63"/>
                  </a:cubicBezTo>
                  <a:cubicBezTo>
                    <a:pt x="108" y="63"/>
                    <a:pt x="108" y="63"/>
                    <a:pt x="108" y="63"/>
                  </a:cubicBezTo>
                  <a:cubicBezTo>
                    <a:pt x="108" y="62"/>
                    <a:pt x="108" y="62"/>
                    <a:pt x="108" y="62"/>
                  </a:cubicBezTo>
                  <a:cubicBezTo>
                    <a:pt x="109" y="62"/>
                    <a:pt x="109" y="62"/>
                    <a:pt x="109" y="62"/>
                  </a:cubicBezTo>
                  <a:cubicBezTo>
                    <a:pt x="110" y="61"/>
                    <a:pt x="110" y="61"/>
                    <a:pt x="110" y="61"/>
                  </a:cubicBezTo>
                  <a:cubicBezTo>
                    <a:pt x="110" y="61"/>
                    <a:pt x="110" y="61"/>
                    <a:pt x="110" y="61"/>
                  </a:cubicBezTo>
                  <a:cubicBezTo>
                    <a:pt x="111" y="61"/>
                    <a:pt x="111" y="61"/>
                    <a:pt x="111" y="61"/>
                  </a:cubicBezTo>
                  <a:cubicBezTo>
                    <a:pt x="112" y="61"/>
                    <a:pt x="112" y="61"/>
                    <a:pt x="112" y="61"/>
                  </a:cubicBezTo>
                  <a:cubicBezTo>
                    <a:pt x="112" y="60"/>
                    <a:pt x="112" y="60"/>
                    <a:pt x="112" y="60"/>
                  </a:cubicBezTo>
                  <a:cubicBezTo>
                    <a:pt x="111" y="60"/>
                    <a:pt x="111" y="60"/>
                    <a:pt x="111" y="60"/>
                  </a:cubicBezTo>
                  <a:cubicBezTo>
                    <a:pt x="111" y="60"/>
                    <a:pt x="111" y="60"/>
                    <a:pt x="111" y="60"/>
                  </a:cubicBezTo>
                  <a:cubicBezTo>
                    <a:pt x="111" y="60"/>
                    <a:pt x="111" y="60"/>
                    <a:pt x="111" y="60"/>
                  </a:cubicBezTo>
                  <a:cubicBezTo>
                    <a:pt x="111" y="60"/>
                    <a:pt x="111" y="60"/>
                    <a:pt x="111" y="60"/>
                  </a:cubicBezTo>
                  <a:cubicBezTo>
                    <a:pt x="111" y="60"/>
                    <a:pt x="110" y="60"/>
                    <a:pt x="109" y="61"/>
                  </a:cubicBezTo>
                  <a:cubicBezTo>
                    <a:pt x="109" y="61"/>
                    <a:pt x="109" y="61"/>
                    <a:pt x="109" y="61"/>
                  </a:cubicBezTo>
                  <a:cubicBezTo>
                    <a:pt x="109" y="61"/>
                    <a:pt x="109" y="61"/>
                    <a:pt x="109" y="61"/>
                  </a:cubicBezTo>
                  <a:cubicBezTo>
                    <a:pt x="109" y="61"/>
                    <a:pt x="109" y="61"/>
                    <a:pt x="108" y="61"/>
                  </a:cubicBezTo>
                  <a:cubicBezTo>
                    <a:pt x="108" y="61"/>
                    <a:pt x="108" y="61"/>
                    <a:pt x="108" y="61"/>
                  </a:cubicBezTo>
                  <a:cubicBezTo>
                    <a:pt x="108" y="61"/>
                    <a:pt x="108" y="61"/>
                    <a:pt x="108" y="61"/>
                  </a:cubicBezTo>
                  <a:cubicBezTo>
                    <a:pt x="107" y="61"/>
                    <a:pt x="107" y="61"/>
                    <a:pt x="107" y="61"/>
                  </a:cubicBezTo>
                  <a:cubicBezTo>
                    <a:pt x="107" y="62"/>
                    <a:pt x="107" y="62"/>
                    <a:pt x="107" y="62"/>
                  </a:cubicBezTo>
                  <a:cubicBezTo>
                    <a:pt x="107" y="62"/>
                    <a:pt x="107" y="62"/>
                    <a:pt x="107" y="62"/>
                  </a:cubicBezTo>
                  <a:cubicBezTo>
                    <a:pt x="106" y="62"/>
                    <a:pt x="106" y="62"/>
                    <a:pt x="106" y="62"/>
                  </a:cubicBezTo>
                  <a:cubicBezTo>
                    <a:pt x="105" y="63"/>
                    <a:pt x="105" y="63"/>
                    <a:pt x="105" y="63"/>
                  </a:cubicBezTo>
                  <a:cubicBezTo>
                    <a:pt x="104" y="63"/>
                    <a:pt x="104" y="63"/>
                    <a:pt x="104" y="63"/>
                  </a:cubicBezTo>
                  <a:cubicBezTo>
                    <a:pt x="104" y="63"/>
                    <a:pt x="104" y="63"/>
                    <a:pt x="104" y="63"/>
                  </a:cubicBezTo>
                  <a:cubicBezTo>
                    <a:pt x="103" y="63"/>
                    <a:pt x="103" y="63"/>
                    <a:pt x="103" y="63"/>
                  </a:cubicBezTo>
                  <a:cubicBezTo>
                    <a:pt x="103" y="64"/>
                    <a:pt x="103" y="64"/>
                    <a:pt x="103" y="64"/>
                  </a:cubicBezTo>
                  <a:cubicBezTo>
                    <a:pt x="103" y="64"/>
                    <a:pt x="103" y="64"/>
                    <a:pt x="103" y="64"/>
                  </a:cubicBezTo>
                  <a:cubicBezTo>
                    <a:pt x="102" y="64"/>
                    <a:pt x="102" y="64"/>
                    <a:pt x="102" y="64"/>
                  </a:cubicBezTo>
                  <a:cubicBezTo>
                    <a:pt x="102" y="64"/>
                    <a:pt x="102" y="64"/>
                    <a:pt x="102" y="64"/>
                  </a:cubicBezTo>
                  <a:cubicBezTo>
                    <a:pt x="102" y="64"/>
                    <a:pt x="102" y="64"/>
                    <a:pt x="102" y="64"/>
                  </a:cubicBezTo>
                  <a:cubicBezTo>
                    <a:pt x="101" y="64"/>
                    <a:pt x="101" y="64"/>
                    <a:pt x="101" y="64"/>
                  </a:cubicBezTo>
                  <a:cubicBezTo>
                    <a:pt x="101" y="64"/>
                    <a:pt x="101" y="64"/>
                    <a:pt x="101" y="64"/>
                  </a:cubicBezTo>
                  <a:cubicBezTo>
                    <a:pt x="100" y="65"/>
                    <a:pt x="100" y="65"/>
                    <a:pt x="100" y="65"/>
                  </a:cubicBezTo>
                  <a:cubicBezTo>
                    <a:pt x="100" y="65"/>
                    <a:pt x="100" y="65"/>
                    <a:pt x="100" y="65"/>
                  </a:cubicBezTo>
                  <a:cubicBezTo>
                    <a:pt x="100" y="65"/>
                    <a:pt x="100" y="65"/>
                    <a:pt x="100" y="65"/>
                  </a:cubicBezTo>
                  <a:cubicBezTo>
                    <a:pt x="100" y="65"/>
                    <a:pt x="100" y="65"/>
                    <a:pt x="100" y="65"/>
                  </a:cubicBezTo>
                  <a:cubicBezTo>
                    <a:pt x="99" y="65"/>
                    <a:pt x="99" y="65"/>
                    <a:pt x="99" y="65"/>
                  </a:cubicBezTo>
                  <a:cubicBezTo>
                    <a:pt x="99" y="66"/>
                    <a:pt x="99" y="66"/>
                    <a:pt x="99" y="66"/>
                  </a:cubicBezTo>
                  <a:cubicBezTo>
                    <a:pt x="99" y="66"/>
                    <a:pt x="99" y="66"/>
                    <a:pt x="99" y="66"/>
                  </a:cubicBezTo>
                  <a:cubicBezTo>
                    <a:pt x="99" y="66"/>
                    <a:pt x="99" y="66"/>
                    <a:pt x="99" y="66"/>
                  </a:cubicBezTo>
                  <a:cubicBezTo>
                    <a:pt x="98" y="66"/>
                    <a:pt x="98" y="66"/>
                    <a:pt x="98" y="66"/>
                  </a:cubicBezTo>
                  <a:cubicBezTo>
                    <a:pt x="98" y="67"/>
                    <a:pt x="98" y="67"/>
                    <a:pt x="98" y="67"/>
                  </a:cubicBezTo>
                  <a:cubicBezTo>
                    <a:pt x="98" y="67"/>
                    <a:pt x="98" y="67"/>
                    <a:pt x="98" y="67"/>
                  </a:cubicBezTo>
                  <a:cubicBezTo>
                    <a:pt x="98" y="68"/>
                    <a:pt x="98" y="68"/>
                    <a:pt x="98" y="68"/>
                  </a:cubicBezTo>
                  <a:cubicBezTo>
                    <a:pt x="98" y="68"/>
                    <a:pt x="98" y="68"/>
                    <a:pt x="98" y="68"/>
                  </a:cubicBezTo>
                  <a:cubicBezTo>
                    <a:pt x="98" y="69"/>
                    <a:pt x="98" y="69"/>
                    <a:pt x="98" y="69"/>
                  </a:cubicBezTo>
                  <a:cubicBezTo>
                    <a:pt x="98" y="69"/>
                    <a:pt x="98" y="69"/>
                    <a:pt x="98" y="69"/>
                  </a:cubicBezTo>
                  <a:cubicBezTo>
                    <a:pt x="98" y="69"/>
                    <a:pt x="98" y="69"/>
                    <a:pt x="98" y="69"/>
                  </a:cubicBezTo>
                  <a:cubicBezTo>
                    <a:pt x="99" y="69"/>
                    <a:pt x="99" y="69"/>
                    <a:pt x="99" y="69"/>
                  </a:cubicBezTo>
                  <a:cubicBezTo>
                    <a:pt x="98" y="70"/>
                    <a:pt x="98" y="70"/>
                    <a:pt x="98" y="70"/>
                  </a:cubicBezTo>
                  <a:cubicBezTo>
                    <a:pt x="98" y="70"/>
                    <a:pt x="98" y="70"/>
                    <a:pt x="98" y="70"/>
                  </a:cubicBezTo>
                  <a:cubicBezTo>
                    <a:pt x="98" y="70"/>
                    <a:pt x="98" y="70"/>
                    <a:pt x="98" y="70"/>
                  </a:cubicBezTo>
                  <a:cubicBezTo>
                    <a:pt x="97" y="70"/>
                    <a:pt x="97" y="70"/>
                    <a:pt x="97" y="70"/>
                  </a:cubicBezTo>
                  <a:cubicBezTo>
                    <a:pt x="97" y="70"/>
                    <a:pt x="97" y="70"/>
                    <a:pt x="97" y="70"/>
                  </a:cubicBezTo>
                  <a:cubicBezTo>
                    <a:pt x="97" y="70"/>
                    <a:pt x="97" y="70"/>
                    <a:pt x="97" y="70"/>
                  </a:cubicBezTo>
                  <a:cubicBezTo>
                    <a:pt x="96" y="70"/>
                    <a:pt x="96" y="70"/>
                    <a:pt x="96" y="70"/>
                  </a:cubicBezTo>
                  <a:cubicBezTo>
                    <a:pt x="96" y="70"/>
                    <a:pt x="96" y="70"/>
                    <a:pt x="96" y="70"/>
                  </a:cubicBezTo>
                  <a:cubicBezTo>
                    <a:pt x="95" y="70"/>
                    <a:pt x="95" y="70"/>
                    <a:pt x="95" y="70"/>
                  </a:cubicBezTo>
                  <a:cubicBezTo>
                    <a:pt x="95" y="70"/>
                    <a:pt x="95" y="70"/>
                    <a:pt x="95" y="70"/>
                  </a:cubicBezTo>
                  <a:cubicBezTo>
                    <a:pt x="95" y="71"/>
                    <a:pt x="95" y="71"/>
                    <a:pt x="95" y="71"/>
                  </a:cubicBezTo>
                  <a:cubicBezTo>
                    <a:pt x="94" y="71"/>
                    <a:pt x="94" y="71"/>
                    <a:pt x="94" y="71"/>
                  </a:cubicBezTo>
                  <a:cubicBezTo>
                    <a:pt x="94" y="71"/>
                    <a:pt x="94" y="71"/>
                    <a:pt x="94" y="71"/>
                  </a:cubicBezTo>
                  <a:cubicBezTo>
                    <a:pt x="94" y="71"/>
                    <a:pt x="94" y="71"/>
                    <a:pt x="94" y="71"/>
                  </a:cubicBezTo>
                  <a:cubicBezTo>
                    <a:pt x="94" y="71"/>
                    <a:pt x="94" y="71"/>
                    <a:pt x="94" y="71"/>
                  </a:cubicBezTo>
                  <a:cubicBezTo>
                    <a:pt x="93" y="71"/>
                    <a:pt x="93" y="71"/>
                    <a:pt x="93" y="71"/>
                  </a:cubicBezTo>
                  <a:cubicBezTo>
                    <a:pt x="92" y="71"/>
                    <a:pt x="92" y="71"/>
                    <a:pt x="92" y="71"/>
                  </a:cubicBezTo>
                  <a:cubicBezTo>
                    <a:pt x="92" y="71"/>
                    <a:pt x="92" y="71"/>
                    <a:pt x="92" y="71"/>
                  </a:cubicBezTo>
                  <a:cubicBezTo>
                    <a:pt x="92" y="71"/>
                    <a:pt x="92" y="71"/>
                    <a:pt x="92" y="71"/>
                  </a:cubicBezTo>
                  <a:cubicBezTo>
                    <a:pt x="91" y="72"/>
                    <a:pt x="91" y="72"/>
                    <a:pt x="91" y="72"/>
                  </a:cubicBezTo>
                  <a:cubicBezTo>
                    <a:pt x="90" y="72"/>
                    <a:pt x="90" y="72"/>
                    <a:pt x="90" y="72"/>
                  </a:cubicBezTo>
                  <a:cubicBezTo>
                    <a:pt x="90" y="73"/>
                    <a:pt x="90" y="73"/>
                    <a:pt x="90" y="73"/>
                  </a:cubicBezTo>
                  <a:cubicBezTo>
                    <a:pt x="90" y="73"/>
                    <a:pt x="90" y="73"/>
                    <a:pt x="90" y="73"/>
                  </a:cubicBezTo>
                  <a:cubicBezTo>
                    <a:pt x="90" y="74"/>
                    <a:pt x="90" y="74"/>
                    <a:pt x="90" y="74"/>
                  </a:cubicBezTo>
                  <a:cubicBezTo>
                    <a:pt x="89" y="75"/>
                    <a:pt x="89" y="75"/>
                    <a:pt x="89" y="75"/>
                  </a:cubicBezTo>
                  <a:cubicBezTo>
                    <a:pt x="89" y="75"/>
                    <a:pt x="89" y="75"/>
                    <a:pt x="89" y="75"/>
                  </a:cubicBezTo>
                  <a:cubicBezTo>
                    <a:pt x="89" y="75"/>
                    <a:pt x="89" y="75"/>
                    <a:pt x="89" y="75"/>
                  </a:cubicBezTo>
                  <a:cubicBezTo>
                    <a:pt x="88" y="76"/>
                    <a:pt x="88" y="76"/>
                    <a:pt x="88" y="76"/>
                  </a:cubicBezTo>
                  <a:cubicBezTo>
                    <a:pt x="87" y="76"/>
                    <a:pt x="87" y="76"/>
                    <a:pt x="87" y="76"/>
                  </a:cubicBezTo>
                  <a:cubicBezTo>
                    <a:pt x="87" y="77"/>
                    <a:pt x="87" y="77"/>
                    <a:pt x="87" y="77"/>
                  </a:cubicBezTo>
                  <a:cubicBezTo>
                    <a:pt x="87" y="77"/>
                    <a:pt x="87" y="77"/>
                    <a:pt x="87" y="77"/>
                  </a:cubicBezTo>
                  <a:cubicBezTo>
                    <a:pt x="87" y="76"/>
                    <a:pt x="87" y="76"/>
                    <a:pt x="87" y="76"/>
                  </a:cubicBezTo>
                  <a:cubicBezTo>
                    <a:pt x="86" y="76"/>
                    <a:pt x="86" y="76"/>
                    <a:pt x="86" y="76"/>
                  </a:cubicBezTo>
                  <a:cubicBezTo>
                    <a:pt x="86" y="76"/>
                    <a:pt x="86" y="76"/>
                    <a:pt x="86" y="76"/>
                  </a:cubicBezTo>
                  <a:cubicBezTo>
                    <a:pt x="86" y="77"/>
                    <a:pt x="86" y="77"/>
                    <a:pt x="86" y="77"/>
                  </a:cubicBezTo>
                  <a:cubicBezTo>
                    <a:pt x="86" y="77"/>
                    <a:pt x="86" y="77"/>
                    <a:pt x="86" y="77"/>
                  </a:cubicBezTo>
                  <a:cubicBezTo>
                    <a:pt x="86" y="77"/>
                    <a:pt x="86" y="77"/>
                    <a:pt x="86" y="77"/>
                  </a:cubicBezTo>
                  <a:cubicBezTo>
                    <a:pt x="86" y="78"/>
                    <a:pt x="86" y="78"/>
                    <a:pt x="86" y="78"/>
                  </a:cubicBezTo>
                  <a:cubicBezTo>
                    <a:pt x="86" y="78"/>
                    <a:pt x="86" y="78"/>
                    <a:pt x="86" y="78"/>
                  </a:cubicBezTo>
                  <a:cubicBezTo>
                    <a:pt x="86" y="78"/>
                    <a:pt x="86" y="78"/>
                    <a:pt x="86" y="78"/>
                  </a:cubicBezTo>
                  <a:cubicBezTo>
                    <a:pt x="86" y="78"/>
                    <a:pt x="86" y="78"/>
                    <a:pt x="86" y="78"/>
                  </a:cubicBezTo>
                  <a:cubicBezTo>
                    <a:pt x="86" y="78"/>
                    <a:pt x="86" y="78"/>
                    <a:pt x="86" y="78"/>
                  </a:cubicBezTo>
                  <a:cubicBezTo>
                    <a:pt x="85" y="79"/>
                    <a:pt x="85" y="79"/>
                    <a:pt x="85" y="79"/>
                  </a:cubicBezTo>
                  <a:cubicBezTo>
                    <a:pt x="85" y="80"/>
                    <a:pt x="85" y="80"/>
                    <a:pt x="85" y="80"/>
                  </a:cubicBezTo>
                  <a:cubicBezTo>
                    <a:pt x="84" y="80"/>
                    <a:pt x="84" y="80"/>
                    <a:pt x="84" y="80"/>
                  </a:cubicBezTo>
                  <a:cubicBezTo>
                    <a:pt x="84" y="81"/>
                    <a:pt x="84" y="81"/>
                    <a:pt x="84" y="81"/>
                  </a:cubicBezTo>
                  <a:cubicBezTo>
                    <a:pt x="83" y="81"/>
                    <a:pt x="83" y="81"/>
                    <a:pt x="83" y="81"/>
                  </a:cubicBezTo>
                  <a:cubicBezTo>
                    <a:pt x="83" y="81"/>
                    <a:pt x="83" y="81"/>
                    <a:pt x="83" y="81"/>
                  </a:cubicBezTo>
                  <a:cubicBezTo>
                    <a:pt x="83" y="80"/>
                    <a:pt x="83" y="80"/>
                    <a:pt x="83" y="80"/>
                  </a:cubicBezTo>
                  <a:cubicBezTo>
                    <a:pt x="84" y="80"/>
                    <a:pt x="84" y="80"/>
                    <a:pt x="84" y="80"/>
                  </a:cubicBezTo>
                  <a:cubicBezTo>
                    <a:pt x="84" y="79"/>
                    <a:pt x="84" y="78"/>
                    <a:pt x="84" y="77"/>
                  </a:cubicBezTo>
                  <a:cubicBezTo>
                    <a:pt x="84" y="76"/>
                    <a:pt x="84" y="76"/>
                    <a:pt x="84" y="76"/>
                  </a:cubicBezTo>
                  <a:cubicBezTo>
                    <a:pt x="84" y="76"/>
                    <a:pt x="84" y="76"/>
                    <a:pt x="84" y="76"/>
                  </a:cubicBezTo>
                  <a:cubicBezTo>
                    <a:pt x="84" y="76"/>
                    <a:pt x="84" y="76"/>
                    <a:pt x="84" y="76"/>
                  </a:cubicBezTo>
                  <a:cubicBezTo>
                    <a:pt x="84" y="77"/>
                    <a:pt x="84" y="77"/>
                    <a:pt x="84" y="77"/>
                  </a:cubicBezTo>
                  <a:cubicBezTo>
                    <a:pt x="84" y="77"/>
                    <a:pt x="84" y="77"/>
                    <a:pt x="84" y="77"/>
                  </a:cubicBezTo>
                  <a:cubicBezTo>
                    <a:pt x="84" y="78"/>
                    <a:pt x="84" y="78"/>
                    <a:pt x="84" y="78"/>
                  </a:cubicBezTo>
                  <a:cubicBezTo>
                    <a:pt x="83" y="78"/>
                    <a:pt x="83" y="78"/>
                    <a:pt x="83" y="78"/>
                  </a:cubicBezTo>
                  <a:cubicBezTo>
                    <a:pt x="83" y="79"/>
                    <a:pt x="83" y="79"/>
                    <a:pt x="83" y="79"/>
                  </a:cubicBezTo>
                  <a:cubicBezTo>
                    <a:pt x="83" y="79"/>
                    <a:pt x="83" y="79"/>
                    <a:pt x="83" y="79"/>
                  </a:cubicBezTo>
                  <a:cubicBezTo>
                    <a:pt x="83" y="79"/>
                    <a:pt x="83" y="79"/>
                    <a:pt x="83" y="79"/>
                  </a:cubicBezTo>
                  <a:cubicBezTo>
                    <a:pt x="83" y="80"/>
                    <a:pt x="83" y="80"/>
                    <a:pt x="83" y="80"/>
                  </a:cubicBezTo>
                  <a:cubicBezTo>
                    <a:pt x="82" y="81"/>
                    <a:pt x="82" y="81"/>
                    <a:pt x="82" y="81"/>
                  </a:cubicBezTo>
                  <a:cubicBezTo>
                    <a:pt x="82" y="82"/>
                    <a:pt x="82" y="82"/>
                    <a:pt x="82" y="82"/>
                  </a:cubicBezTo>
                  <a:cubicBezTo>
                    <a:pt x="82" y="82"/>
                    <a:pt x="82" y="82"/>
                    <a:pt x="82" y="82"/>
                  </a:cubicBezTo>
                  <a:cubicBezTo>
                    <a:pt x="83" y="83"/>
                    <a:pt x="83" y="83"/>
                    <a:pt x="83" y="83"/>
                  </a:cubicBezTo>
                  <a:cubicBezTo>
                    <a:pt x="82" y="83"/>
                    <a:pt x="82" y="84"/>
                    <a:pt x="82" y="84"/>
                  </a:cubicBezTo>
                  <a:cubicBezTo>
                    <a:pt x="82" y="85"/>
                    <a:pt x="82" y="85"/>
                    <a:pt x="82" y="85"/>
                  </a:cubicBezTo>
                  <a:cubicBezTo>
                    <a:pt x="82" y="86"/>
                    <a:pt x="82" y="86"/>
                    <a:pt x="82" y="86"/>
                  </a:cubicBezTo>
                  <a:cubicBezTo>
                    <a:pt x="82" y="86"/>
                    <a:pt x="82" y="86"/>
                    <a:pt x="82" y="86"/>
                  </a:cubicBezTo>
                  <a:cubicBezTo>
                    <a:pt x="82" y="86"/>
                    <a:pt x="82" y="86"/>
                    <a:pt x="82" y="86"/>
                  </a:cubicBezTo>
                  <a:cubicBezTo>
                    <a:pt x="82" y="86"/>
                    <a:pt x="82" y="86"/>
                    <a:pt x="82" y="86"/>
                  </a:cubicBezTo>
                  <a:cubicBezTo>
                    <a:pt x="81" y="86"/>
                    <a:pt x="81" y="86"/>
                    <a:pt x="81" y="86"/>
                  </a:cubicBezTo>
                  <a:cubicBezTo>
                    <a:pt x="81" y="87"/>
                    <a:pt x="81" y="87"/>
                    <a:pt x="81" y="87"/>
                  </a:cubicBezTo>
                  <a:cubicBezTo>
                    <a:pt x="80" y="87"/>
                    <a:pt x="80" y="87"/>
                    <a:pt x="80" y="87"/>
                  </a:cubicBezTo>
                  <a:cubicBezTo>
                    <a:pt x="78" y="88"/>
                    <a:pt x="78" y="88"/>
                    <a:pt x="78" y="88"/>
                  </a:cubicBezTo>
                  <a:cubicBezTo>
                    <a:pt x="78" y="88"/>
                    <a:pt x="78" y="88"/>
                    <a:pt x="78" y="88"/>
                  </a:cubicBezTo>
                  <a:cubicBezTo>
                    <a:pt x="77" y="89"/>
                    <a:pt x="77" y="89"/>
                    <a:pt x="77" y="89"/>
                  </a:cubicBezTo>
                  <a:cubicBezTo>
                    <a:pt x="76" y="90"/>
                    <a:pt x="76" y="90"/>
                    <a:pt x="76" y="90"/>
                  </a:cubicBezTo>
                  <a:cubicBezTo>
                    <a:pt x="75" y="90"/>
                    <a:pt x="75" y="90"/>
                    <a:pt x="75" y="90"/>
                  </a:cubicBezTo>
                  <a:cubicBezTo>
                    <a:pt x="75" y="90"/>
                    <a:pt x="75" y="90"/>
                    <a:pt x="75" y="90"/>
                  </a:cubicBezTo>
                  <a:cubicBezTo>
                    <a:pt x="74" y="91"/>
                    <a:pt x="74" y="91"/>
                    <a:pt x="74" y="91"/>
                  </a:cubicBezTo>
                  <a:cubicBezTo>
                    <a:pt x="74" y="91"/>
                    <a:pt x="74" y="91"/>
                    <a:pt x="74" y="91"/>
                  </a:cubicBezTo>
                  <a:cubicBezTo>
                    <a:pt x="74" y="91"/>
                    <a:pt x="74" y="91"/>
                    <a:pt x="74" y="91"/>
                  </a:cubicBezTo>
                  <a:cubicBezTo>
                    <a:pt x="73" y="91"/>
                    <a:pt x="73" y="91"/>
                    <a:pt x="73" y="91"/>
                  </a:cubicBezTo>
                  <a:cubicBezTo>
                    <a:pt x="73" y="91"/>
                    <a:pt x="73" y="91"/>
                    <a:pt x="73" y="91"/>
                  </a:cubicBezTo>
                  <a:cubicBezTo>
                    <a:pt x="72" y="92"/>
                    <a:pt x="72" y="92"/>
                    <a:pt x="72" y="92"/>
                  </a:cubicBezTo>
                  <a:cubicBezTo>
                    <a:pt x="72" y="92"/>
                    <a:pt x="72" y="92"/>
                    <a:pt x="72" y="92"/>
                  </a:cubicBezTo>
                  <a:cubicBezTo>
                    <a:pt x="71" y="93"/>
                    <a:pt x="71" y="93"/>
                    <a:pt x="71" y="93"/>
                  </a:cubicBezTo>
                  <a:cubicBezTo>
                    <a:pt x="71" y="93"/>
                    <a:pt x="71" y="93"/>
                    <a:pt x="71" y="93"/>
                  </a:cubicBezTo>
                  <a:cubicBezTo>
                    <a:pt x="70" y="93"/>
                    <a:pt x="70" y="93"/>
                    <a:pt x="70" y="93"/>
                  </a:cubicBezTo>
                  <a:cubicBezTo>
                    <a:pt x="70" y="93"/>
                    <a:pt x="70" y="93"/>
                    <a:pt x="70" y="93"/>
                  </a:cubicBezTo>
                  <a:cubicBezTo>
                    <a:pt x="69" y="94"/>
                    <a:pt x="69" y="94"/>
                    <a:pt x="69" y="94"/>
                  </a:cubicBezTo>
                  <a:cubicBezTo>
                    <a:pt x="68" y="94"/>
                    <a:pt x="68" y="94"/>
                    <a:pt x="68" y="94"/>
                  </a:cubicBezTo>
                  <a:cubicBezTo>
                    <a:pt x="68" y="95"/>
                    <a:pt x="68" y="95"/>
                    <a:pt x="68" y="95"/>
                  </a:cubicBezTo>
                  <a:cubicBezTo>
                    <a:pt x="67" y="95"/>
                    <a:pt x="67" y="95"/>
                    <a:pt x="67" y="95"/>
                  </a:cubicBezTo>
                  <a:cubicBezTo>
                    <a:pt x="67" y="95"/>
                    <a:pt x="67" y="95"/>
                    <a:pt x="67" y="95"/>
                  </a:cubicBezTo>
                  <a:cubicBezTo>
                    <a:pt x="67" y="96"/>
                    <a:pt x="67" y="96"/>
                    <a:pt x="67" y="96"/>
                  </a:cubicBezTo>
                  <a:cubicBezTo>
                    <a:pt x="66" y="96"/>
                    <a:pt x="66" y="96"/>
                    <a:pt x="66" y="96"/>
                  </a:cubicBezTo>
                  <a:cubicBezTo>
                    <a:pt x="66" y="97"/>
                    <a:pt x="66" y="97"/>
                    <a:pt x="66" y="97"/>
                  </a:cubicBezTo>
                  <a:cubicBezTo>
                    <a:pt x="66" y="98"/>
                    <a:pt x="66" y="98"/>
                    <a:pt x="66" y="98"/>
                  </a:cubicBezTo>
                  <a:cubicBezTo>
                    <a:pt x="65" y="98"/>
                    <a:pt x="65" y="98"/>
                    <a:pt x="65" y="98"/>
                  </a:cubicBezTo>
                  <a:cubicBezTo>
                    <a:pt x="65" y="99"/>
                    <a:pt x="65" y="99"/>
                    <a:pt x="65" y="99"/>
                  </a:cubicBezTo>
                  <a:cubicBezTo>
                    <a:pt x="65" y="99"/>
                    <a:pt x="65" y="99"/>
                    <a:pt x="65" y="99"/>
                  </a:cubicBezTo>
                  <a:cubicBezTo>
                    <a:pt x="65" y="100"/>
                    <a:pt x="65" y="100"/>
                    <a:pt x="65" y="100"/>
                  </a:cubicBezTo>
                  <a:cubicBezTo>
                    <a:pt x="65" y="100"/>
                    <a:pt x="65" y="100"/>
                    <a:pt x="65" y="100"/>
                  </a:cubicBezTo>
                  <a:cubicBezTo>
                    <a:pt x="65" y="100"/>
                    <a:pt x="65" y="100"/>
                    <a:pt x="65" y="100"/>
                  </a:cubicBezTo>
                  <a:cubicBezTo>
                    <a:pt x="65" y="101"/>
                    <a:pt x="65" y="101"/>
                    <a:pt x="65" y="101"/>
                  </a:cubicBezTo>
                  <a:cubicBezTo>
                    <a:pt x="65" y="102"/>
                    <a:pt x="65" y="102"/>
                    <a:pt x="65" y="102"/>
                  </a:cubicBezTo>
                  <a:cubicBezTo>
                    <a:pt x="65" y="102"/>
                    <a:pt x="65" y="102"/>
                    <a:pt x="65" y="102"/>
                  </a:cubicBezTo>
                  <a:cubicBezTo>
                    <a:pt x="65" y="102"/>
                    <a:pt x="65" y="102"/>
                    <a:pt x="65" y="102"/>
                  </a:cubicBezTo>
                  <a:cubicBezTo>
                    <a:pt x="65" y="103"/>
                    <a:pt x="65" y="103"/>
                    <a:pt x="65" y="103"/>
                  </a:cubicBezTo>
                  <a:cubicBezTo>
                    <a:pt x="65" y="103"/>
                    <a:pt x="65" y="103"/>
                    <a:pt x="65" y="103"/>
                  </a:cubicBezTo>
                  <a:cubicBezTo>
                    <a:pt x="65" y="104"/>
                    <a:pt x="65" y="104"/>
                    <a:pt x="65" y="104"/>
                  </a:cubicBezTo>
                  <a:cubicBezTo>
                    <a:pt x="65" y="104"/>
                    <a:pt x="65" y="104"/>
                    <a:pt x="65" y="104"/>
                  </a:cubicBezTo>
                  <a:cubicBezTo>
                    <a:pt x="65" y="104"/>
                    <a:pt x="65" y="104"/>
                    <a:pt x="65" y="104"/>
                  </a:cubicBezTo>
                  <a:cubicBezTo>
                    <a:pt x="65" y="105"/>
                    <a:pt x="65" y="105"/>
                    <a:pt x="65" y="105"/>
                  </a:cubicBezTo>
                  <a:cubicBezTo>
                    <a:pt x="65" y="106"/>
                    <a:pt x="65" y="106"/>
                    <a:pt x="65" y="106"/>
                  </a:cubicBezTo>
                  <a:cubicBezTo>
                    <a:pt x="65" y="106"/>
                    <a:pt x="65" y="106"/>
                    <a:pt x="65" y="106"/>
                  </a:cubicBezTo>
                  <a:cubicBezTo>
                    <a:pt x="65" y="107"/>
                    <a:pt x="65" y="107"/>
                    <a:pt x="65" y="107"/>
                  </a:cubicBezTo>
                  <a:cubicBezTo>
                    <a:pt x="65" y="107"/>
                    <a:pt x="65" y="107"/>
                    <a:pt x="65" y="107"/>
                  </a:cubicBezTo>
                  <a:cubicBezTo>
                    <a:pt x="65" y="107"/>
                    <a:pt x="65" y="107"/>
                    <a:pt x="65" y="107"/>
                  </a:cubicBezTo>
                  <a:cubicBezTo>
                    <a:pt x="65" y="107"/>
                    <a:pt x="65" y="107"/>
                    <a:pt x="65" y="107"/>
                  </a:cubicBezTo>
                  <a:cubicBezTo>
                    <a:pt x="65" y="108"/>
                    <a:pt x="65" y="108"/>
                    <a:pt x="65" y="108"/>
                  </a:cubicBezTo>
                  <a:cubicBezTo>
                    <a:pt x="65" y="108"/>
                    <a:pt x="65" y="108"/>
                    <a:pt x="65" y="108"/>
                  </a:cubicBezTo>
                  <a:cubicBezTo>
                    <a:pt x="65" y="109"/>
                    <a:pt x="65" y="109"/>
                    <a:pt x="65" y="109"/>
                  </a:cubicBezTo>
                  <a:cubicBezTo>
                    <a:pt x="65" y="109"/>
                    <a:pt x="65" y="110"/>
                    <a:pt x="65" y="110"/>
                  </a:cubicBezTo>
                  <a:cubicBezTo>
                    <a:pt x="65" y="110"/>
                    <a:pt x="65" y="110"/>
                    <a:pt x="65" y="110"/>
                  </a:cubicBezTo>
                  <a:cubicBezTo>
                    <a:pt x="65" y="110"/>
                    <a:pt x="65" y="110"/>
                    <a:pt x="65" y="110"/>
                  </a:cubicBezTo>
                  <a:cubicBezTo>
                    <a:pt x="65" y="111"/>
                    <a:pt x="65" y="111"/>
                    <a:pt x="65" y="111"/>
                  </a:cubicBezTo>
                  <a:cubicBezTo>
                    <a:pt x="65" y="111"/>
                    <a:pt x="65" y="111"/>
                    <a:pt x="65" y="111"/>
                  </a:cubicBezTo>
                  <a:cubicBezTo>
                    <a:pt x="64" y="111"/>
                    <a:pt x="64" y="111"/>
                    <a:pt x="64" y="111"/>
                  </a:cubicBezTo>
                  <a:cubicBezTo>
                    <a:pt x="64" y="112"/>
                    <a:pt x="64" y="112"/>
                    <a:pt x="64" y="112"/>
                  </a:cubicBezTo>
                  <a:cubicBezTo>
                    <a:pt x="64" y="112"/>
                    <a:pt x="64" y="112"/>
                    <a:pt x="64" y="112"/>
                  </a:cubicBezTo>
                  <a:cubicBezTo>
                    <a:pt x="64" y="113"/>
                    <a:pt x="63" y="113"/>
                    <a:pt x="62" y="114"/>
                  </a:cubicBezTo>
                  <a:cubicBezTo>
                    <a:pt x="62" y="114"/>
                    <a:pt x="62" y="114"/>
                    <a:pt x="62" y="114"/>
                  </a:cubicBezTo>
                  <a:cubicBezTo>
                    <a:pt x="61" y="113"/>
                    <a:pt x="61" y="113"/>
                    <a:pt x="61" y="113"/>
                  </a:cubicBezTo>
                  <a:cubicBezTo>
                    <a:pt x="61" y="113"/>
                    <a:pt x="61" y="113"/>
                    <a:pt x="61" y="113"/>
                  </a:cubicBezTo>
                  <a:cubicBezTo>
                    <a:pt x="61" y="112"/>
                    <a:pt x="61" y="112"/>
                    <a:pt x="61" y="112"/>
                  </a:cubicBezTo>
                  <a:cubicBezTo>
                    <a:pt x="61" y="111"/>
                    <a:pt x="61" y="111"/>
                    <a:pt x="61" y="111"/>
                  </a:cubicBezTo>
                  <a:cubicBezTo>
                    <a:pt x="61" y="111"/>
                    <a:pt x="61" y="111"/>
                    <a:pt x="61" y="111"/>
                  </a:cubicBezTo>
                  <a:cubicBezTo>
                    <a:pt x="61" y="111"/>
                    <a:pt x="61" y="111"/>
                    <a:pt x="61" y="111"/>
                  </a:cubicBezTo>
                  <a:cubicBezTo>
                    <a:pt x="61" y="110"/>
                    <a:pt x="61" y="110"/>
                    <a:pt x="61" y="110"/>
                  </a:cubicBezTo>
                  <a:cubicBezTo>
                    <a:pt x="61" y="110"/>
                    <a:pt x="61" y="110"/>
                    <a:pt x="61" y="110"/>
                  </a:cubicBezTo>
                  <a:cubicBezTo>
                    <a:pt x="60" y="109"/>
                    <a:pt x="60" y="109"/>
                    <a:pt x="60" y="109"/>
                  </a:cubicBezTo>
                  <a:cubicBezTo>
                    <a:pt x="60" y="109"/>
                    <a:pt x="60" y="109"/>
                    <a:pt x="60" y="109"/>
                  </a:cubicBezTo>
                  <a:cubicBezTo>
                    <a:pt x="60" y="108"/>
                    <a:pt x="60" y="108"/>
                    <a:pt x="60" y="108"/>
                  </a:cubicBezTo>
                  <a:cubicBezTo>
                    <a:pt x="60" y="107"/>
                    <a:pt x="60" y="107"/>
                    <a:pt x="60" y="107"/>
                  </a:cubicBezTo>
                  <a:cubicBezTo>
                    <a:pt x="60" y="107"/>
                    <a:pt x="60" y="107"/>
                    <a:pt x="60" y="107"/>
                  </a:cubicBezTo>
                  <a:cubicBezTo>
                    <a:pt x="60" y="106"/>
                    <a:pt x="60" y="106"/>
                    <a:pt x="60" y="106"/>
                  </a:cubicBezTo>
                  <a:cubicBezTo>
                    <a:pt x="60" y="106"/>
                    <a:pt x="60" y="106"/>
                    <a:pt x="60" y="106"/>
                  </a:cubicBezTo>
                  <a:cubicBezTo>
                    <a:pt x="60" y="106"/>
                    <a:pt x="60" y="105"/>
                    <a:pt x="60" y="105"/>
                  </a:cubicBezTo>
                  <a:cubicBezTo>
                    <a:pt x="60" y="105"/>
                    <a:pt x="60" y="105"/>
                    <a:pt x="60" y="105"/>
                  </a:cubicBezTo>
                  <a:cubicBezTo>
                    <a:pt x="61" y="104"/>
                    <a:pt x="61" y="104"/>
                    <a:pt x="61" y="104"/>
                  </a:cubicBezTo>
                  <a:cubicBezTo>
                    <a:pt x="61" y="103"/>
                    <a:pt x="61" y="103"/>
                    <a:pt x="61" y="103"/>
                  </a:cubicBezTo>
                  <a:cubicBezTo>
                    <a:pt x="61" y="103"/>
                    <a:pt x="61" y="103"/>
                    <a:pt x="61" y="103"/>
                  </a:cubicBezTo>
                  <a:cubicBezTo>
                    <a:pt x="61" y="103"/>
                    <a:pt x="61" y="103"/>
                    <a:pt x="61" y="103"/>
                  </a:cubicBezTo>
                  <a:cubicBezTo>
                    <a:pt x="61" y="102"/>
                    <a:pt x="61" y="102"/>
                    <a:pt x="61" y="102"/>
                  </a:cubicBezTo>
                  <a:cubicBezTo>
                    <a:pt x="61" y="102"/>
                    <a:pt x="61" y="102"/>
                    <a:pt x="61" y="102"/>
                  </a:cubicBezTo>
                  <a:cubicBezTo>
                    <a:pt x="60" y="101"/>
                    <a:pt x="60" y="101"/>
                    <a:pt x="60" y="101"/>
                  </a:cubicBezTo>
                  <a:cubicBezTo>
                    <a:pt x="60" y="100"/>
                    <a:pt x="60" y="100"/>
                    <a:pt x="60" y="100"/>
                  </a:cubicBezTo>
                  <a:cubicBezTo>
                    <a:pt x="60" y="100"/>
                    <a:pt x="60" y="100"/>
                    <a:pt x="60" y="100"/>
                  </a:cubicBezTo>
                  <a:cubicBezTo>
                    <a:pt x="60" y="99"/>
                    <a:pt x="60" y="99"/>
                    <a:pt x="60" y="99"/>
                  </a:cubicBezTo>
                  <a:cubicBezTo>
                    <a:pt x="60" y="99"/>
                    <a:pt x="59" y="99"/>
                    <a:pt x="59" y="99"/>
                  </a:cubicBezTo>
                  <a:cubicBezTo>
                    <a:pt x="58" y="99"/>
                    <a:pt x="58" y="99"/>
                    <a:pt x="58" y="99"/>
                  </a:cubicBezTo>
                  <a:cubicBezTo>
                    <a:pt x="58" y="100"/>
                    <a:pt x="58" y="100"/>
                    <a:pt x="58" y="100"/>
                  </a:cubicBezTo>
                  <a:cubicBezTo>
                    <a:pt x="57" y="100"/>
                    <a:pt x="57" y="100"/>
                    <a:pt x="57" y="100"/>
                  </a:cubicBezTo>
                  <a:cubicBezTo>
                    <a:pt x="57" y="100"/>
                    <a:pt x="57" y="100"/>
                    <a:pt x="57" y="100"/>
                  </a:cubicBezTo>
                  <a:cubicBezTo>
                    <a:pt x="57" y="100"/>
                    <a:pt x="57" y="100"/>
                    <a:pt x="57" y="100"/>
                  </a:cubicBezTo>
                  <a:cubicBezTo>
                    <a:pt x="57" y="100"/>
                    <a:pt x="57" y="100"/>
                    <a:pt x="57" y="100"/>
                  </a:cubicBezTo>
                  <a:cubicBezTo>
                    <a:pt x="56" y="99"/>
                    <a:pt x="56" y="99"/>
                    <a:pt x="56" y="99"/>
                  </a:cubicBezTo>
                  <a:cubicBezTo>
                    <a:pt x="56" y="98"/>
                    <a:pt x="56" y="98"/>
                    <a:pt x="56" y="98"/>
                  </a:cubicBezTo>
                  <a:cubicBezTo>
                    <a:pt x="56" y="98"/>
                    <a:pt x="56" y="98"/>
                    <a:pt x="56" y="98"/>
                  </a:cubicBezTo>
                  <a:cubicBezTo>
                    <a:pt x="56" y="98"/>
                    <a:pt x="56" y="98"/>
                    <a:pt x="56" y="98"/>
                  </a:cubicBezTo>
                  <a:cubicBezTo>
                    <a:pt x="55" y="98"/>
                    <a:pt x="55" y="98"/>
                    <a:pt x="55" y="98"/>
                  </a:cubicBezTo>
                  <a:cubicBezTo>
                    <a:pt x="54" y="98"/>
                    <a:pt x="54" y="98"/>
                    <a:pt x="54" y="98"/>
                  </a:cubicBezTo>
                  <a:cubicBezTo>
                    <a:pt x="54" y="98"/>
                    <a:pt x="54" y="98"/>
                    <a:pt x="53" y="98"/>
                  </a:cubicBezTo>
                  <a:cubicBezTo>
                    <a:pt x="53" y="98"/>
                    <a:pt x="53" y="98"/>
                    <a:pt x="53" y="98"/>
                  </a:cubicBezTo>
                  <a:cubicBezTo>
                    <a:pt x="53" y="98"/>
                    <a:pt x="52" y="97"/>
                    <a:pt x="52" y="97"/>
                  </a:cubicBezTo>
                  <a:cubicBezTo>
                    <a:pt x="52" y="97"/>
                    <a:pt x="52" y="97"/>
                    <a:pt x="52" y="97"/>
                  </a:cubicBezTo>
                  <a:cubicBezTo>
                    <a:pt x="52" y="97"/>
                    <a:pt x="52" y="97"/>
                    <a:pt x="52" y="97"/>
                  </a:cubicBezTo>
                  <a:cubicBezTo>
                    <a:pt x="51" y="97"/>
                    <a:pt x="51" y="97"/>
                    <a:pt x="51" y="97"/>
                  </a:cubicBezTo>
                  <a:cubicBezTo>
                    <a:pt x="51" y="97"/>
                    <a:pt x="51" y="97"/>
                    <a:pt x="51" y="97"/>
                  </a:cubicBezTo>
                  <a:cubicBezTo>
                    <a:pt x="51" y="97"/>
                    <a:pt x="51" y="97"/>
                    <a:pt x="51" y="97"/>
                  </a:cubicBezTo>
                  <a:cubicBezTo>
                    <a:pt x="50" y="97"/>
                    <a:pt x="50" y="97"/>
                    <a:pt x="50" y="97"/>
                  </a:cubicBezTo>
                  <a:cubicBezTo>
                    <a:pt x="49" y="97"/>
                    <a:pt x="49" y="97"/>
                    <a:pt x="49" y="97"/>
                  </a:cubicBezTo>
                  <a:cubicBezTo>
                    <a:pt x="49" y="98"/>
                    <a:pt x="49" y="98"/>
                    <a:pt x="49" y="98"/>
                  </a:cubicBezTo>
                  <a:cubicBezTo>
                    <a:pt x="49" y="98"/>
                    <a:pt x="49" y="98"/>
                    <a:pt x="49" y="98"/>
                  </a:cubicBezTo>
                  <a:cubicBezTo>
                    <a:pt x="49" y="98"/>
                    <a:pt x="49" y="98"/>
                    <a:pt x="49" y="98"/>
                  </a:cubicBezTo>
                  <a:cubicBezTo>
                    <a:pt x="48" y="99"/>
                    <a:pt x="48" y="99"/>
                    <a:pt x="48" y="99"/>
                  </a:cubicBezTo>
                  <a:cubicBezTo>
                    <a:pt x="48" y="99"/>
                    <a:pt x="48" y="99"/>
                    <a:pt x="48" y="99"/>
                  </a:cubicBezTo>
                  <a:cubicBezTo>
                    <a:pt x="48" y="100"/>
                    <a:pt x="48" y="100"/>
                    <a:pt x="48" y="100"/>
                  </a:cubicBezTo>
                  <a:cubicBezTo>
                    <a:pt x="48" y="100"/>
                    <a:pt x="48" y="100"/>
                    <a:pt x="48" y="100"/>
                  </a:cubicBezTo>
                  <a:cubicBezTo>
                    <a:pt x="48" y="100"/>
                    <a:pt x="48" y="101"/>
                    <a:pt x="48" y="101"/>
                  </a:cubicBezTo>
                  <a:cubicBezTo>
                    <a:pt x="48" y="101"/>
                    <a:pt x="48" y="101"/>
                    <a:pt x="48" y="101"/>
                  </a:cubicBezTo>
                  <a:cubicBezTo>
                    <a:pt x="48" y="101"/>
                    <a:pt x="48" y="101"/>
                    <a:pt x="48" y="101"/>
                  </a:cubicBezTo>
                  <a:cubicBezTo>
                    <a:pt x="47" y="100"/>
                    <a:pt x="47" y="100"/>
                    <a:pt x="47" y="100"/>
                  </a:cubicBezTo>
                  <a:cubicBezTo>
                    <a:pt x="47" y="100"/>
                    <a:pt x="47" y="100"/>
                    <a:pt x="47" y="100"/>
                  </a:cubicBezTo>
                  <a:cubicBezTo>
                    <a:pt x="46" y="100"/>
                    <a:pt x="46" y="100"/>
                    <a:pt x="46" y="100"/>
                  </a:cubicBezTo>
                  <a:cubicBezTo>
                    <a:pt x="45" y="100"/>
                    <a:pt x="45" y="100"/>
                    <a:pt x="45" y="100"/>
                  </a:cubicBezTo>
                  <a:cubicBezTo>
                    <a:pt x="45" y="100"/>
                    <a:pt x="45" y="100"/>
                    <a:pt x="45" y="100"/>
                  </a:cubicBezTo>
                  <a:cubicBezTo>
                    <a:pt x="45" y="100"/>
                    <a:pt x="45" y="100"/>
                    <a:pt x="45" y="100"/>
                  </a:cubicBezTo>
                  <a:cubicBezTo>
                    <a:pt x="45" y="100"/>
                    <a:pt x="45" y="100"/>
                    <a:pt x="45" y="100"/>
                  </a:cubicBezTo>
                  <a:cubicBezTo>
                    <a:pt x="44" y="99"/>
                    <a:pt x="44" y="99"/>
                    <a:pt x="44" y="99"/>
                  </a:cubicBezTo>
                  <a:cubicBezTo>
                    <a:pt x="44" y="98"/>
                    <a:pt x="44" y="98"/>
                    <a:pt x="44" y="98"/>
                  </a:cubicBezTo>
                  <a:cubicBezTo>
                    <a:pt x="43" y="99"/>
                    <a:pt x="43" y="99"/>
                    <a:pt x="43" y="99"/>
                  </a:cubicBezTo>
                  <a:cubicBezTo>
                    <a:pt x="42" y="99"/>
                    <a:pt x="42" y="99"/>
                    <a:pt x="42" y="99"/>
                  </a:cubicBezTo>
                  <a:cubicBezTo>
                    <a:pt x="42" y="99"/>
                    <a:pt x="42" y="99"/>
                    <a:pt x="42" y="99"/>
                  </a:cubicBezTo>
                  <a:cubicBezTo>
                    <a:pt x="41" y="98"/>
                    <a:pt x="41" y="98"/>
                    <a:pt x="41" y="98"/>
                  </a:cubicBezTo>
                  <a:cubicBezTo>
                    <a:pt x="40" y="98"/>
                    <a:pt x="40" y="98"/>
                    <a:pt x="40" y="98"/>
                  </a:cubicBezTo>
                  <a:cubicBezTo>
                    <a:pt x="40" y="98"/>
                    <a:pt x="40" y="98"/>
                    <a:pt x="40" y="98"/>
                  </a:cubicBezTo>
                  <a:cubicBezTo>
                    <a:pt x="40" y="98"/>
                    <a:pt x="40" y="98"/>
                    <a:pt x="40" y="98"/>
                  </a:cubicBezTo>
                  <a:cubicBezTo>
                    <a:pt x="39" y="98"/>
                    <a:pt x="39" y="98"/>
                    <a:pt x="39" y="98"/>
                  </a:cubicBezTo>
                  <a:cubicBezTo>
                    <a:pt x="39" y="98"/>
                    <a:pt x="39" y="98"/>
                    <a:pt x="39" y="98"/>
                  </a:cubicBezTo>
                  <a:cubicBezTo>
                    <a:pt x="39" y="98"/>
                    <a:pt x="39" y="98"/>
                    <a:pt x="39" y="98"/>
                  </a:cubicBezTo>
                  <a:cubicBezTo>
                    <a:pt x="39" y="98"/>
                    <a:pt x="39" y="98"/>
                    <a:pt x="39" y="98"/>
                  </a:cubicBezTo>
                  <a:cubicBezTo>
                    <a:pt x="38" y="98"/>
                    <a:pt x="38" y="98"/>
                    <a:pt x="38" y="98"/>
                  </a:cubicBezTo>
                  <a:cubicBezTo>
                    <a:pt x="38" y="98"/>
                    <a:pt x="38" y="98"/>
                    <a:pt x="38" y="98"/>
                  </a:cubicBezTo>
                  <a:cubicBezTo>
                    <a:pt x="37" y="99"/>
                    <a:pt x="36" y="99"/>
                    <a:pt x="36" y="100"/>
                  </a:cubicBezTo>
                  <a:cubicBezTo>
                    <a:pt x="35" y="100"/>
                    <a:pt x="35" y="100"/>
                    <a:pt x="35" y="100"/>
                  </a:cubicBezTo>
                  <a:cubicBezTo>
                    <a:pt x="35" y="100"/>
                    <a:pt x="35" y="100"/>
                    <a:pt x="35" y="100"/>
                  </a:cubicBezTo>
                  <a:cubicBezTo>
                    <a:pt x="34" y="101"/>
                    <a:pt x="34" y="101"/>
                    <a:pt x="34" y="101"/>
                  </a:cubicBezTo>
                  <a:cubicBezTo>
                    <a:pt x="34" y="101"/>
                    <a:pt x="34" y="101"/>
                    <a:pt x="34" y="101"/>
                  </a:cubicBezTo>
                  <a:cubicBezTo>
                    <a:pt x="33" y="101"/>
                    <a:pt x="33" y="101"/>
                    <a:pt x="33" y="101"/>
                  </a:cubicBezTo>
                  <a:cubicBezTo>
                    <a:pt x="33" y="101"/>
                    <a:pt x="33" y="101"/>
                    <a:pt x="33" y="101"/>
                  </a:cubicBezTo>
                  <a:cubicBezTo>
                    <a:pt x="32" y="101"/>
                    <a:pt x="32" y="101"/>
                    <a:pt x="32" y="101"/>
                  </a:cubicBezTo>
                  <a:cubicBezTo>
                    <a:pt x="32" y="102"/>
                    <a:pt x="32" y="102"/>
                    <a:pt x="32" y="102"/>
                  </a:cubicBezTo>
                  <a:cubicBezTo>
                    <a:pt x="31" y="102"/>
                    <a:pt x="31" y="103"/>
                    <a:pt x="30" y="103"/>
                  </a:cubicBezTo>
                  <a:cubicBezTo>
                    <a:pt x="30" y="104"/>
                    <a:pt x="30" y="104"/>
                    <a:pt x="30" y="104"/>
                  </a:cubicBezTo>
                  <a:cubicBezTo>
                    <a:pt x="30" y="104"/>
                    <a:pt x="30" y="104"/>
                    <a:pt x="30" y="104"/>
                  </a:cubicBezTo>
                  <a:cubicBezTo>
                    <a:pt x="30" y="104"/>
                    <a:pt x="30" y="104"/>
                    <a:pt x="30" y="104"/>
                  </a:cubicBezTo>
                  <a:cubicBezTo>
                    <a:pt x="30" y="105"/>
                    <a:pt x="30" y="105"/>
                    <a:pt x="30" y="105"/>
                  </a:cubicBezTo>
                  <a:cubicBezTo>
                    <a:pt x="29" y="105"/>
                    <a:pt x="29" y="105"/>
                    <a:pt x="29" y="105"/>
                  </a:cubicBezTo>
                  <a:cubicBezTo>
                    <a:pt x="29" y="105"/>
                    <a:pt x="29" y="105"/>
                    <a:pt x="29" y="105"/>
                  </a:cubicBezTo>
                  <a:cubicBezTo>
                    <a:pt x="29" y="106"/>
                    <a:pt x="29" y="106"/>
                    <a:pt x="29" y="106"/>
                  </a:cubicBezTo>
                  <a:cubicBezTo>
                    <a:pt x="29" y="107"/>
                    <a:pt x="29" y="107"/>
                    <a:pt x="29" y="107"/>
                  </a:cubicBezTo>
                  <a:cubicBezTo>
                    <a:pt x="29" y="107"/>
                    <a:pt x="29" y="107"/>
                    <a:pt x="29" y="107"/>
                  </a:cubicBezTo>
                  <a:cubicBezTo>
                    <a:pt x="29" y="107"/>
                    <a:pt x="29" y="107"/>
                    <a:pt x="29" y="107"/>
                  </a:cubicBezTo>
                  <a:cubicBezTo>
                    <a:pt x="29" y="108"/>
                    <a:pt x="29" y="108"/>
                    <a:pt x="29" y="108"/>
                  </a:cubicBezTo>
                  <a:cubicBezTo>
                    <a:pt x="28" y="108"/>
                    <a:pt x="28" y="108"/>
                    <a:pt x="28" y="108"/>
                  </a:cubicBezTo>
                  <a:cubicBezTo>
                    <a:pt x="28" y="109"/>
                    <a:pt x="28" y="109"/>
                    <a:pt x="28" y="109"/>
                  </a:cubicBezTo>
                  <a:cubicBezTo>
                    <a:pt x="28" y="109"/>
                    <a:pt x="27" y="110"/>
                    <a:pt x="27" y="111"/>
                  </a:cubicBezTo>
                  <a:cubicBezTo>
                    <a:pt x="26" y="112"/>
                    <a:pt x="26" y="112"/>
                    <a:pt x="26" y="112"/>
                  </a:cubicBezTo>
                  <a:cubicBezTo>
                    <a:pt x="26" y="113"/>
                    <a:pt x="26" y="114"/>
                    <a:pt x="26" y="114"/>
                  </a:cubicBezTo>
                  <a:cubicBezTo>
                    <a:pt x="25" y="114"/>
                    <a:pt x="25" y="115"/>
                    <a:pt x="25" y="115"/>
                  </a:cubicBezTo>
                  <a:cubicBezTo>
                    <a:pt x="25" y="115"/>
                    <a:pt x="25" y="115"/>
                    <a:pt x="25" y="115"/>
                  </a:cubicBezTo>
                  <a:cubicBezTo>
                    <a:pt x="25" y="115"/>
                    <a:pt x="25" y="115"/>
                    <a:pt x="25" y="115"/>
                  </a:cubicBezTo>
                  <a:cubicBezTo>
                    <a:pt x="25" y="115"/>
                    <a:pt x="25" y="115"/>
                    <a:pt x="25" y="115"/>
                  </a:cubicBezTo>
                  <a:cubicBezTo>
                    <a:pt x="25" y="115"/>
                    <a:pt x="25" y="116"/>
                    <a:pt x="25" y="116"/>
                  </a:cubicBezTo>
                  <a:cubicBezTo>
                    <a:pt x="25" y="117"/>
                    <a:pt x="25" y="117"/>
                    <a:pt x="25" y="117"/>
                  </a:cubicBezTo>
                  <a:cubicBezTo>
                    <a:pt x="25" y="117"/>
                    <a:pt x="25" y="118"/>
                    <a:pt x="25" y="118"/>
                  </a:cubicBezTo>
                  <a:cubicBezTo>
                    <a:pt x="25" y="118"/>
                    <a:pt x="25" y="118"/>
                    <a:pt x="25" y="118"/>
                  </a:cubicBezTo>
                  <a:cubicBezTo>
                    <a:pt x="24" y="119"/>
                    <a:pt x="24" y="119"/>
                    <a:pt x="24" y="119"/>
                  </a:cubicBezTo>
                  <a:cubicBezTo>
                    <a:pt x="24" y="120"/>
                    <a:pt x="24" y="120"/>
                    <a:pt x="24" y="120"/>
                  </a:cubicBezTo>
                  <a:cubicBezTo>
                    <a:pt x="25" y="121"/>
                    <a:pt x="25" y="121"/>
                    <a:pt x="25" y="121"/>
                  </a:cubicBezTo>
                  <a:cubicBezTo>
                    <a:pt x="25" y="121"/>
                    <a:pt x="25" y="121"/>
                    <a:pt x="25" y="121"/>
                  </a:cubicBezTo>
                  <a:cubicBezTo>
                    <a:pt x="25" y="122"/>
                    <a:pt x="25" y="122"/>
                    <a:pt x="25" y="122"/>
                  </a:cubicBezTo>
                  <a:cubicBezTo>
                    <a:pt x="25" y="123"/>
                    <a:pt x="25" y="123"/>
                    <a:pt x="25" y="123"/>
                  </a:cubicBezTo>
                  <a:cubicBezTo>
                    <a:pt x="25" y="123"/>
                    <a:pt x="25" y="123"/>
                    <a:pt x="25" y="123"/>
                  </a:cubicBezTo>
                  <a:cubicBezTo>
                    <a:pt x="26" y="124"/>
                    <a:pt x="26" y="124"/>
                    <a:pt x="26" y="124"/>
                  </a:cubicBezTo>
                  <a:cubicBezTo>
                    <a:pt x="26" y="124"/>
                    <a:pt x="26" y="124"/>
                    <a:pt x="26" y="124"/>
                  </a:cubicBezTo>
                  <a:cubicBezTo>
                    <a:pt x="26" y="125"/>
                    <a:pt x="26" y="125"/>
                    <a:pt x="26" y="125"/>
                  </a:cubicBezTo>
                  <a:cubicBezTo>
                    <a:pt x="26" y="125"/>
                    <a:pt x="26" y="125"/>
                    <a:pt x="26" y="125"/>
                  </a:cubicBezTo>
                  <a:cubicBezTo>
                    <a:pt x="26" y="126"/>
                    <a:pt x="26" y="126"/>
                    <a:pt x="26" y="126"/>
                  </a:cubicBezTo>
                  <a:cubicBezTo>
                    <a:pt x="26" y="126"/>
                    <a:pt x="26" y="126"/>
                    <a:pt x="26" y="126"/>
                  </a:cubicBezTo>
                  <a:cubicBezTo>
                    <a:pt x="26" y="126"/>
                    <a:pt x="26" y="126"/>
                    <a:pt x="26" y="126"/>
                  </a:cubicBezTo>
                  <a:cubicBezTo>
                    <a:pt x="26" y="127"/>
                    <a:pt x="26" y="127"/>
                    <a:pt x="26" y="127"/>
                  </a:cubicBezTo>
                  <a:cubicBezTo>
                    <a:pt x="26" y="127"/>
                    <a:pt x="26" y="127"/>
                    <a:pt x="26" y="127"/>
                  </a:cubicBezTo>
                  <a:cubicBezTo>
                    <a:pt x="27" y="127"/>
                    <a:pt x="27" y="127"/>
                    <a:pt x="27" y="127"/>
                  </a:cubicBezTo>
                  <a:cubicBezTo>
                    <a:pt x="27" y="127"/>
                    <a:pt x="27" y="127"/>
                    <a:pt x="27" y="127"/>
                  </a:cubicBezTo>
                  <a:cubicBezTo>
                    <a:pt x="27" y="127"/>
                    <a:pt x="27" y="128"/>
                    <a:pt x="27" y="128"/>
                  </a:cubicBezTo>
                  <a:cubicBezTo>
                    <a:pt x="27" y="128"/>
                    <a:pt x="27" y="128"/>
                    <a:pt x="27" y="128"/>
                  </a:cubicBezTo>
                  <a:cubicBezTo>
                    <a:pt x="27" y="128"/>
                    <a:pt x="27" y="128"/>
                    <a:pt x="27" y="128"/>
                  </a:cubicBezTo>
                  <a:cubicBezTo>
                    <a:pt x="28" y="128"/>
                    <a:pt x="28" y="128"/>
                    <a:pt x="28" y="128"/>
                  </a:cubicBezTo>
                  <a:cubicBezTo>
                    <a:pt x="28" y="128"/>
                    <a:pt x="28" y="128"/>
                    <a:pt x="28" y="128"/>
                  </a:cubicBezTo>
                  <a:cubicBezTo>
                    <a:pt x="28" y="128"/>
                    <a:pt x="28" y="128"/>
                    <a:pt x="28" y="128"/>
                  </a:cubicBezTo>
                  <a:cubicBezTo>
                    <a:pt x="28" y="129"/>
                    <a:pt x="28" y="129"/>
                    <a:pt x="28" y="129"/>
                  </a:cubicBezTo>
                  <a:cubicBezTo>
                    <a:pt x="29" y="129"/>
                    <a:pt x="29" y="129"/>
                    <a:pt x="29" y="129"/>
                  </a:cubicBezTo>
                  <a:cubicBezTo>
                    <a:pt x="29" y="129"/>
                    <a:pt x="29" y="129"/>
                    <a:pt x="30" y="129"/>
                  </a:cubicBezTo>
                  <a:cubicBezTo>
                    <a:pt x="30" y="129"/>
                    <a:pt x="30" y="129"/>
                    <a:pt x="30" y="129"/>
                  </a:cubicBezTo>
                  <a:cubicBezTo>
                    <a:pt x="30" y="129"/>
                    <a:pt x="30" y="129"/>
                    <a:pt x="30" y="129"/>
                  </a:cubicBezTo>
                  <a:cubicBezTo>
                    <a:pt x="31" y="129"/>
                    <a:pt x="31" y="129"/>
                    <a:pt x="31" y="129"/>
                  </a:cubicBezTo>
                  <a:cubicBezTo>
                    <a:pt x="32" y="129"/>
                    <a:pt x="32" y="129"/>
                    <a:pt x="32" y="129"/>
                  </a:cubicBezTo>
                  <a:cubicBezTo>
                    <a:pt x="32" y="129"/>
                    <a:pt x="32" y="129"/>
                    <a:pt x="32" y="129"/>
                  </a:cubicBezTo>
                  <a:cubicBezTo>
                    <a:pt x="33" y="129"/>
                    <a:pt x="33" y="129"/>
                    <a:pt x="33" y="129"/>
                  </a:cubicBezTo>
                  <a:cubicBezTo>
                    <a:pt x="33" y="129"/>
                    <a:pt x="33" y="129"/>
                    <a:pt x="33" y="129"/>
                  </a:cubicBezTo>
                  <a:cubicBezTo>
                    <a:pt x="34" y="129"/>
                    <a:pt x="34" y="129"/>
                    <a:pt x="34" y="129"/>
                  </a:cubicBezTo>
                  <a:cubicBezTo>
                    <a:pt x="35" y="129"/>
                    <a:pt x="35" y="129"/>
                    <a:pt x="35" y="129"/>
                  </a:cubicBezTo>
                  <a:cubicBezTo>
                    <a:pt x="35" y="129"/>
                    <a:pt x="35" y="129"/>
                    <a:pt x="35" y="129"/>
                  </a:cubicBezTo>
                  <a:cubicBezTo>
                    <a:pt x="35" y="129"/>
                    <a:pt x="35" y="129"/>
                    <a:pt x="35" y="129"/>
                  </a:cubicBezTo>
                  <a:cubicBezTo>
                    <a:pt x="36" y="128"/>
                    <a:pt x="36" y="128"/>
                    <a:pt x="36" y="128"/>
                  </a:cubicBezTo>
                  <a:cubicBezTo>
                    <a:pt x="36" y="128"/>
                    <a:pt x="36" y="128"/>
                    <a:pt x="36" y="128"/>
                  </a:cubicBezTo>
                  <a:cubicBezTo>
                    <a:pt x="36" y="128"/>
                    <a:pt x="36" y="128"/>
                    <a:pt x="36" y="128"/>
                  </a:cubicBezTo>
                  <a:cubicBezTo>
                    <a:pt x="37" y="128"/>
                    <a:pt x="37" y="128"/>
                    <a:pt x="37" y="128"/>
                  </a:cubicBezTo>
                  <a:cubicBezTo>
                    <a:pt x="37" y="127"/>
                    <a:pt x="37" y="127"/>
                    <a:pt x="37" y="127"/>
                  </a:cubicBezTo>
                  <a:cubicBezTo>
                    <a:pt x="38" y="126"/>
                    <a:pt x="38" y="126"/>
                    <a:pt x="38" y="126"/>
                  </a:cubicBezTo>
                  <a:cubicBezTo>
                    <a:pt x="38" y="126"/>
                    <a:pt x="38" y="126"/>
                    <a:pt x="38" y="126"/>
                  </a:cubicBezTo>
                  <a:cubicBezTo>
                    <a:pt x="38" y="125"/>
                    <a:pt x="38" y="125"/>
                    <a:pt x="38" y="125"/>
                  </a:cubicBezTo>
                  <a:cubicBezTo>
                    <a:pt x="38" y="125"/>
                    <a:pt x="38" y="125"/>
                    <a:pt x="38" y="125"/>
                  </a:cubicBezTo>
                  <a:cubicBezTo>
                    <a:pt x="39" y="123"/>
                    <a:pt x="39" y="123"/>
                    <a:pt x="41" y="122"/>
                  </a:cubicBezTo>
                  <a:cubicBezTo>
                    <a:pt x="42" y="122"/>
                    <a:pt x="42" y="122"/>
                    <a:pt x="42" y="122"/>
                  </a:cubicBezTo>
                  <a:cubicBezTo>
                    <a:pt x="42" y="122"/>
                    <a:pt x="42" y="122"/>
                    <a:pt x="42" y="122"/>
                  </a:cubicBezTo>
                  <a:cubicBezTo>
                    <a:pt x="42" y="122"/>
                    <a:pt x="42" y="122"/>
                    <a:pt x="42" y="122"/>
                  </a:cubicBezTo>
                  <a:cubicBezTo>
                    <a:pt x="43" y="122"/>
                    <a:pt x="43" y="122"/>
                    <a:pt x="43" y="122"/>
                  </a:cubicBezTo>
                  <a:cubicBezTo>
                    <a:pt x="43" y="122"/>
                    <a:pt x="43" y="122"/>
                    <a:pt x="43" y="122"/>
                  </a:cubicBezTo>
                  <a:cubicBezTo>
                    <a:pt x="43" y="122"/>
                    <a:pt x="43" y="122"/>
                    <a:pt x="43" y="122"/>
                  </a:cubicBezTo>
                  <a:cubicBezTo>
                    <a:pt x="44" y="122"/>
                    <a:pt x="44" y="122"/>
                    <a:pt x="44" y="122"/>
                  </a:cubicBezTo>
                  <a:cubicBezTo>
                    <a:pt x="44" y="122"/>
                    <a:pt x="44" y="122"/>
                    <a:pt x="44" y="122"/>
                  </a:cubicBezTo>
                  <a:cubicBezTo>
                    <a:pt x="45" y="122"/>
                    <a:pt x="45" y="122"/>
                    <a:pt x="45" y="122"/>
                  </a:cubicBezTo>
                  <a:cubicBezTo>
                    <a:pt x="45" y="122"/>
                    <a:pt x="45" y="122"/>
                    <a:pt x="45" y="122"/>
                  </a:cubicBezTo>
                  <a:cubicBezTo>
                    <a:pt x="45" y="122"/>
                    <a:pt x="46" y="122"/>
                    <a:pt x="46" y="122"/>
                  </a:cubicBezTo>
                  <a:cubicBezTo>
                    <a:pt x="46" y="122"/>
                    <a:pt x="46" y="122"/>
                    <a:pt x="46" y="122"/>
                  </a:cubicBezTo>
                  <a:cubicBezTo>
                    <a:pt x="47" y="123"/>
                    <a:pt x="47" y="123"/>
                    <a:pt x="47" y="123"/>
                  </a:cubicBezTo>
                  <a:cubicBezTo>
                    <a:pt x="46" y="124"/>
                    <a:pt x="46" y="124"/>
                    <a:pt x="46" y="124"/>
                  </a:cubicBezTo>
                  <a:cubicBezTo>
                    <a:pt x="46" y="125"/>
                    <a:pt x="46" y="125"/>
                    <a:pt x="46" y="125"/>
                  </a:cubicBezTo>
                  <a:cubicBezTo>
                    <a:pt x="45" y="125"/>
                    <a:pt x="45" y="125"/>
                    <a:pt x="45" y="125"/>
                  </a:cubicBezTo>
                  <a:cubicBezTo>
                    <a:pt x="45" y="126"/>
                    <a:pt x="44" y="127"/>
                    <a:pt x="44" y="128"/>
                  </a:cubicBezTo>
                  <a:cubicBezTo>
                    <a:pt x="44" y="129"/>
                    <a:pt x="44" y="129"/>
                    <a:pt x="44" y="129"/>
                  </a:cubicBezTo>
                  <a:cubicBezTo>
                    <a:pt x="44" y="130"/>
                    <a:pt x="44" y="130"/>
                    <a:pt x="44" y="130"/>
                  </a:cubicBezTo>
                  <a:cubicBezTo>
                    <a:pt x="43" y="131"/>
                    <a:pt x="43" y="131"/>
                    <a:pt x="43" y="131"/>
                  </a:cubicBezTo>
                  <a:cubicBezTo>
                    <a:pt x="42" y="131"/>
                    <a:pt x="42" y="131"/>
                    <a:pt x="42" y="131"/>
                  </a:cubicBezTo>
                  <a:cubicBezTo>
                    <a:pt x="42" y="132"/>
                    <a:pt x="42" y="132"/>
                    <a:pt x="42" y="132"/>
                  </a:cubicBezTo>
                  <a:cubicBezTo>
                    <a:pt x="42" y="133"/>
                    <a:pt x="41" y="133"/>
                    <a:pt x="41" y="134"/>
                  </a:cubicBezTo>
                  <a:cubicBezTo>
                    <a:pt x="41" y="135"/>
                    <a:pt x="41" y="135"/>
                    <a:pt x="41" y="135"/>
                  </a:cubicBezTo>
                  <a:cubicBezTo>
                    <a:pt x="41" y="135"/>
                    <a:pt x="41" y="135"/>
                    <a:pt x="41" y="135"/>
                  </a:cubicBezTo>
                  <a:cubicBezTo>
                    <a:pt x="41" y="136"/>
                    <a:pt x="41" y="136"/>
                    <a:pt x="41" y="136"/>
                  </a:cubicBezTo>
                  <a:cubicBezTo>
                    <a:pt x="40" y="136"/>
                    <a:pt x="40" y="137"/>
                    <a:pt x="39" y="137"/>
                  </a:cubicBezTo>
                  <a:cubicBezTo>
                    <a:pt x="39" y="138"/>
                    <a:pt x="39" y="138"/>
                    <a:pt x="39" y="138"/>
                  </a:cubicBezTo>
                  <a:cubicBezTo>
                    <a:pt x="39" y="138"/>
                    <a:pt x="39" y="138"/>
                    <a:pt x="39" y="138"/>
                  </a:cubicBezTo>
                  <a:cubicBezTo>
                    <a:pt x="39" y="138"/>
                    <a:pt x="39" y="138"/>
                    <a:pt x="39" y="138"/>
                  </a:cubicBezTo>
                  <a:cubicBezTo>
                    <a:pt x="40" y="138"/>
                    <a:pt x="40" y="138"/>
                    <a:pt x="40" y="138"/>
                  </a:cubicBezTo>
                  <a:cubicBezTo>
                    <a:pt x="40" y="138"/>
                    <a:pt x="40" y="138"/>
                    <a:pt x="40" y="138"/>
                  </a:cubicBezTo>
                  <a:cubicBezTo>
                    <a:pt x="41" y="138"/>
                    <a:pt x="41" y="138"/>
                    <a:pt x="41" y="138"/>
                  </a:cubicBezTo>
                  <a:cubicBezTo>
                    <a:pt x="41" y="138"/>
                    <a:pt x="41" y="138"/>
                    <a:pt x="41" y="138"/>
                  </a:cubicBezTo>
                  <a:cubicBezTo>
                    <a:pt x="42" y="139"/>
                    <a:pt x="42" y="139"/>
                    <a:pt x="42" y="139"/>
                  </a:cubicBezTo>
                  <a:cubicBezTo>
                    <a:pt x="43" y="139"/>
                    <a:pt x="43" y="139"/>
                    <a:pt x="43" y="139"/>
                  </a:cubicBezTo>
                  <a:cubicBezTo>
                    <a:pt x="44" y="139"/>
                    <a:pt x="44" y="139"/>
                    <a:pt x="44" y="139"/>
                  </a:cubicBezTo>
                  <a:cubicBezTo>
                    <a:pt x="44" y="139"/>
                    <a:pt x="44" y="139"/>
                    <a:pt x="45" y="139"/>
                  </a:cubicBezTo>
                  <a:cubicBezTo>
                    <a:pt x="45" y="139"/>
                    <a:pt x="45" y="139"/>
                    <a:pt x="45" y="139"/>
                  </a:cubicBezTo>
                  <a:cubicBezTo>
                    <a:pt x="45" y="139"/>
                    <a:pt x="45" y="139"/>
                    <a:pt x="45" y="139"/>
                  </a:cubicBezTo>
                  <a:cubicBezTo>
                    <a:pt x="45" y="139"/>
                    <a:pt x="45" y="139"/>
                    <a:pt x="45" y="139"/>
                  </a:cubicBezTo>
                  <a:cubicBezTo>
                    <a:pt x="45" y="139"/>
                    <a:pt x="45" y="139"/>
                    <a:pt x="46" y="139"/>
                  </a:cubicBezTo>
                  <a:cubicBezTo>
                    <a:pt x="46" y="139"/>
                    <a:pt x="46" y="139"/>
                    <a:pt x="46" y="139"/>
                  </a:cubicBezTo>
                  <a:cubicBezTo>
                    <a:pt x="46" y="139"/>
                    <a:pt x="46" y="139"/>
                    <a:pt x="46" y="139"/>
                  </a:cubicBezTo>
                  <a:cubicBezTo>
                    <a:pt x="47" y="139"/>
                    <a:pt x="47" y="139"/>
                    <a:pt x="47" y="139"/>
                  </a:cubicBezTo>
                  <a:cubicBezTo>
                    <a:pt x="48" y="139"/>
                    <a:pt x="48" y="139"/>
                    <a:pt x="48" y="139"/>
                  </a:cubicBezTo>
                  <a:cubicBezTo>
                    <a:pt x="48" y="139"/>
                    <a:pt x="48" y="139"/>
                    <a:pt x="48" y="139"/>
                  </a:cubicBezTo>
                  <a:cubicBezTo>
                    <a:pt x="49" y="139"/>
                    <a:pt x="49" y="139"/>
                    <a:pt x="49" y="139"/>
                  </a:cubicBezTo>
                  <a:cubicBezTo>
                    <a:pt x="49" y="140"/>
                    <a:pt x="49" y="140"/>
                    <a:pt x="49" y="140"/>
                  </a:cubicBezTo>
                  <a:cubicBezTo>
                    <a:pt x="50" y="140"/>
                    <a:pt x="50" y="140"/>
                    <a:pt x="50" y="140"/>
                  </a:cubicBezTo>
                  <a:cubicBezTo>
                    <a:pt x="50" y="141"/>
                    <a:pt x="50" y="141"/>
                    <a:pt x="50" y="141"/>
                  </a:cubicBezTo>
                  <a:cubicBezTo>
                    <a:pt x="51" y="142"/>
                    <a:pt x="51" y="142"/>
                    <a:pt x="51" y="142"/>
                  </a:cubicBezTo>
                  <a:cubicBezTo>
                    <a:pt x="51" y="143"/>
                    <a:pt x="51" y="143"/>
                    <a:pt x="51" y="143"/>
                  </a:cubicBezTo>
                  <a:cubicBezTo>
                    <a:pt x="51" y="143"/>
                    <a:pt x="51" y="144"/>
                    <a:pt x="51" y="144"/>
                  </a:cubicBezTo>
                  <a:cubicBezTo>
                    <a:pt x="51" y="144"/>
                    <a:pt x="51" y="144"/>
                    <a:pt x="51" y="144"/>
                  </a:cubicBezTo>
                  <a:cubicBezTo>
                    <a:pt x="50" y="144"/>
                    <a:pt x="50" y="144"/>
                    <a:pt x="50" y="144"/>
                  </a:cubicBezTo>
                  <a:cubicBezTo>
                    <a:pt x="50" y="145"/>
                    <a:pt x="50" y="145"/>
                    <a:pt x="50" y="145"/>
                  </a:cubicBezTo>
                  <a:cubicBezTo>
                    <a:pt x="50" y="146"/>
                    <a:pt x="50" y="146"/>
                    <a:pt x="50" y="146"/>
                  </a:cubicBezTo>
                  <a:cubicBezTo>
                    <a:pt x="49" y="147"/>
                    <a:pt x="49" y="147"/>
                    <a:pt x="49" y="147"/>
                  </a:cubicBezTo>
                  <a:cubicBezTo>
                    <a:pt x="49" y="148"/>
                    <a:pt x="49" y="148"/>
                    <a:pt x="49" y="148"/>
                  </a:cubicBezTo>
                  <a:cubicBezTo>
                    <a:pt x="49" y="148"/>
                    <a:pt x="49" y="149"/>
                    <a:pt x="49" y="149"/>
                  </a:cubicBezTo>
                  <a:cubicBezTo>
                    <a:pt x="49" y="149"/>
                    <a:pt x="49" y="149"/>
                    <a:pt x="49" y="149"/>
                  </a:cubicBezTo>
                  <a:cubicBezTo>
                    <a:pt x="49" y="150"/>
                    <a:pt x="49" y="150"/>
                    <a:pt x="49" y="150"/>
                  </a:cubicBezTo>
                  <a:cubicBezTo>
                    <a:pt x="48" y="150"/>
                    <a:pt x="48" y="151"/>
                    <a:pt x="48" y="152"/>
                  </a:cubicBezTo>
                  <a:cubicBezTo>
                    <a:pt x="48" y="152"/>
                    <a:pt x="48" y="152"/>
                    <a:pt x="48" y="152"/>
                  </a:cubicBezTo>
                  <a:cubicBezTo>
                    <a:pt x="48" y="152"/>
                    <a:pt x="48" y="152"/>
                    <a:pt x="48" y="152"/>
                  </a:cubicBezTo>
                  <a:cubicBezTo>
                    <a:pt x="48" y="153"/>
                    <a:pt x="48" y="153"/>
                    <a:pt x="48" y="153"/>
                  </a:cubicBezTo>
                  <a:cubicBezTo>
                    <a:pt x="48" y="153"/>
                    <a:pt x="48" y="153"/>
                    <a:pt x="48" y="153"/>
                  </a:cubicBezTo>
                  <a:cubicBezTo>
                    <a:pt x="49" y="154"/>
                    <a:pt x="49" y="154"/>
                    <a:pt x="49" y="154"/>
                  </a:cubicBezTo>
                  <a:cubicBezTo>
                    <a:pt x="49" y="155"/>
                    <a:pt x="49" y="155"/>
                    <a:pt x="49" y="155"/>
                  </a:cubicBezTo>
                  <a:cubicBezTo>
                    <a:pt x="49" y="155"/>
                    <a:pt x="49" y="155"/>
                    <a:pt x="49" y="155"/>
                  </a:cubicBezTo>
                  <a:cubicBezTo>
                    <a:pt x="49" y="156"/>
                    <a:pt x="49" y="156"/>
                    <a:pt x="49" y="156"/>
                  </a:cubicBezTo>
                  <a:cubicBezTo>
                    <a:pt x="50" y="156"/>
                    <a:pt x="50" y="156"/>
                    <a:pt x="50" y="156"/>
                  </a:cubicBezTo>
                  <a:cubicBezTo>
                    <a:pt x="50" y="157"/>
                    <a:pt x="50" y="157"/>
                    <a:pt x="50" y="157"/>
                  </a:cubicBezTo>
                  <a:cubicBezTo>
                    <a:pt x="51" y="158"/>
                    <a:pt x="51" y="158"/>
                    <a:pt x="51" y="158"/>
                  </a:cubicBezTo>
                  <a:cubicBezTo>
                    <a:pt x="51" y="158"/>
                    <a:pt x="51" y="158"/>
                    <a:pt x="51" y="158"/>
                  </a:cubicBezTo>
                  <a:cubicBezTo>
                    <a:pt x="51" y="158"/>
                    <a:pt x="51" y="158"/>
                    <a:pt x="51" y="158"/>
                  </a:cubicBezTo>
                  <a:cubicBezTo>
                    <a:pt x="51" y="158"/>
                    <a:pt x="51" y="158"/>
                    <a:pt x="51" y="158"/>
                  </a:cubicBezTo>
                  <a:cubicBezTo>
                    <a:pt x="51" y="158"/>
                    <a:pt x="51" y="158"/>
                    <a:pt x="51" y="158"/>
                  </a:cubicBezTo>
                  <a:cubicBezTo>
                    <a:pt x="52" y="159"/>
                    <a:pt x="52" y="159"/>
                    <a:pt x="52" y="159"/>
                  </a:cubicBezTo>
                  <a:cubicBezTo>
                    <a:pt x="52" y="159"/>
                    <a:pt x="52" y="159"/>
                    <a:pt x="52" y="159"/>
                  </a:cubicBezTo>
                  <a:cubicBezTo>
                    <a:pt x="52" y="160"/>
                    <a:pt x="52" y="160"/>
                    <a:pt x="52" y="160"/>
                  </a:cubicBezTo>
                  <a:cubicBezTo>
                    <a:pt x="53" y="160"/>
                    <a:pt x="54" y="160"/>
                    <a:pt x="54" y="160"/>
                  </a:cubicBezTo>
                  <a:cubicBezTo>
                    <a:pt x="54" y="160"/>
                    <a:pt x="54" y="160"/>
                    <a:pt x="54" y="160"/>
                  </a:cubicBezTo>
                  <a:cubicBezTo>
                    <a:pt x="55" y="160"/>
                    <a:pt x="55" y="160"/>
                    <a:pt x="55" y="160"/>
                  </a:cubicBezTo>
                  <a:cubicBezTo>
                    <a:pt x="56" y="160"/>
                    <a:pt x="56" y="160"/>
                    <a:pt x="56" y="160"/>
                  </a:cubicBezTo>
                  <a:cubicBezTo>
                    <a:pt x="56" y="159"/>
                    <a:pt x="57" y="159"/>
                    <a:pt x="57" y="159"/>
                  </a:cubicBezTo>
                  <a:cubicBezTo>
                    <a:pt x="58" y="159"/>
                    <a:pt x="58" y="159"/>
                    <a:pt x="58" y="159"/>
                  </a:cubicBezTo>
                  <a:cubicBezTo>
                    <a:pt x="58" y="159"/>
                    <a:pt x="58" y="159"/>
                    <a:pt x="58" y="159"/>
                  </a:cubicBezTo>
                  <a:cubicBezTo>
                    <a:pt x="58" y="159"/>
                    <a:pt x="58" y="159"/>
                    <a:pt x="58" y="159"/>
                  </a:cubicBezTo>
                  <a:cubicBezTo>
                    <a:pt x="58" y="159"/>
                    <a:pt x="58" y="159"/>
                    <a:pt x="58" y="159"/>
                  </a:cubicBezTo>
                  <a:cubicBezTo>
                    <a:pt x="59" y="159"/>
                    <a:pt x="59" y="159"/>
                    <a:pt x="59" y="159"/>
                  </a:cubicBezTo>
                  <a:cubicBezTo>
                    <a:pt x="59" y="159"/>
                    <a:pt x="59" y="159"/>
                    <a:pt x="59" y="159"/>
                  </a:cubicBezTo>
                  <a:cubicBezTo>
                    <a:pt x="59" y="159"/>
                    <a:pt x="59" y="159"/>
                    <a:pt x="59" y="159"/>
                  </a:cubicBezTo>
                  <a:cubicBezTo>
                    <a:pt x="59" y="159"/>
                    <a:pt x="59" y="159"/>
                    <a:pt x="60" y="159"/>
                  </a:cubicBezTo>
                  <a:cubicBezTo>
                    <a:pt x="60" y="159"/>
                    <a:pt x="60" y="159"/>
                    <a:pt x="60" y="159"/>
                  </a:cubicBezTo>
                  <a:cubicBezTo>
                    <a:pt x="61" y="160"/>
                    <a:pt x="61" y="160"/>
                    <a:pt x="61" y="160"/>
                  </a:cubicBezTo>
                  <a:cubicBezTo>
                    <a:pt x="61" y="160"/>
                    <a:pt x="61" y="160"/>
                    <a:pt x="61" y="160"/>
                  </a:cubicBezTo>
                  <a:cubicBezTo>
                    <a:pt x="62" y="161"/>
                    <a:pt x="62" y="161"/>
                    <a:pt x="62" y="161"/>
                  </a:cubicBezTo>
                  <a:cubicBezTo>
                    <a:pt x="62" y="161"/>
                    <a:pt x="62" y="161"/>
                    <a:pt x="62" y="161"/>
                  </a:cubicBezTo>
                  <a:cubicBezTo>
                    <a:pt x="62" y="162"/>
                    <a:pt x="62" y="162"/>
                    <a:pt x="62" y="162"/>
                  </a:cubicBezTo>
                  <a:cubicBezTo>
                    <a:pt x="62" y="162"/>
                    <a:pt x="62" y="162"/>
                    <a:pt x="62" y="162"/>
                  </a:cubicBezTo>
                  <a:cubicBezTo>
                    <a:pt x="63" y="162"/>
                    <a:pt x="63" y="162"/>
                    <a:pt x="63" y="162"/>
                  </a:cubicBezTo>
                  <a:cubicBezTo>
                    <a:pt x="64" y="163"/>
                    <a:pt x="64" y="163"/>
                    <a:pt x="64" y="163"/>
                  </a:cubicBezTo>
                  <a:cubicBezTo>
                    <a:pt x="64" y="163"/>
                    <a:pt x="64" y="163"/>
                    <a:pt x="64" y="163"/>
                  </a:cubicBezTo>
                  <a:cubicBezTo>
                    <a:pt x="64" y="163"/>
                    <a:pt x="64" y="162"/>
                    <a:pt x="64" y="162"/>
                  </a:cubicBezTo>
                  <a:cubicBezTo>
                    <a:pt x="64" y="162"/>
                    <a:pt x="64" y="162"/>
                    <a:pt x="64" y="162"/>
                  </a:cubicBezTo>
                  <a:cubicBezTo>
                    <a:pt x="64" y="162"/>
                    <a:pt x="64" y="162"/>
                    <a:pt x="64" y="162"/>
                  </a:cubicBezTo>
                  <a:cubicBezTo>
                    <a:pt x="64" y="162"/>
                    <a:pt x="64" y="162"/>
                    <a:pt x="64" y="162"/>
                  </a:cubicBezTo>
                  <a:cubicBezTo>
                    <a:pt x="65" y="161"/>
                    <a:pt x="65" y="161"/>
                    <a:pt x="65" y="161"/>
                  </a:cubicBezTo>
                  <a:cubicBezTo>
                    <a:pt x="65" y="161"/>
                    <a:pt x="65" y="161"/>
                    <a:pt x="65" y="161"/>
                  </a:cubicBezTo>
                  <a:cubicBezTo>
                    <a:pt x="66" y="160"/>
                    <a:pt x="66" y="160"/>
                    <a:pt x="66" y="160"/>
                  </a:cubicBezTo>
                  <a:cubicBezTo>
                    <a:pt x="66" y="160"/>
                    <a:pt x="66" y="160"/>
                    <a:pt x="66" y="160"/>
                  </a:cubicBezTo>
                  <a:cubicBezTo>
                    <a:pt x="67" y="160"/>
                    <a:pt x="67" y="160"/>
                    <a:pt x="67" y="160"/>
                  </a:cubicBezTo>
                  <a:cubicBezTo>
                    <a:pt x="67" y="159"/>
                    <a:pt x="67" y="159"/>
                    <a:pt x="67" y="159"/>
                  </a:cubicBezTo>
                  <a:cubicBezTo>
                    <a:pt x="67" y="158"/>
                    <a:pt x="67" y="158"/>
                    <a:pt x="67" y="158"/>
                  </a:cubicBezTo>
                  <a:cubicBezTo>
                    <a:pt x="67" y="158"/>
                    <a:pt x="67" y="158"/>
                    <a:pt x="67" y="158"/>
                  </a:cubicBezTo>
                  <a:cubicBezTo>
                    <a:pt x="67" y="157"/>
                    <a:pt x="67" y="157"/>
                    <a:pt x="67" y="157"/>
                  </a:cubicBezTo>
                  <a:cubicBezTo>
                    <a:pt x="68" y="157"/>
                    <a:pt x="68" y="157"/>
                    <a:pt x="68" y="157"/>
                  </a:cubicBezTo>
                  <a:cubicBezTo>
                    <a:pt x="68" y="156"/>
                    <a:pt x="68" y="156"/>
                    <a:pt x="68" y="156"/>
                  </a:cubicBezTo>
                  <a:cubicBezTo>
                    <a:pt x="68" y="156"/>
                    <a:pt x="68" y="156"/>
                    <a:pt x="68" y="156"/>
                  </a:cubicBezTo>
                  <a:cubicBezTo>
                    <a:pt x="68" y="155"/>
                    <a:pt x="68" y="155"/>
                    <a:pt x="68" y="155"/>
                  </a:cubicBezTo>
                  <a:cubicBezTo>
                    <a:pt x="69" y="155"/>
                    <a:pt x="69" y="155"/>
                    <a:pt x="69" y="155"/>
                  </a:cubicBezTo>
                  <a:cubicBezTo>
                    <a:pt x="69" y="155"/>
                    <a:pt x="69" y="155"/>
                    <a:pt x="69" y="155"/>
                  </a:cubicBezTo>
                  <a:cubicBezTo>
                    <a:pt x="70" y="155"/>
                    <a:pt x="70" y="155"/>
                    <a:pt x="70" y="155"/>
                  </a:cubicBezTo>
                  <a:cubicBezTo>
                    <a:pt x="71" y="155"/>
                    <a:pt x="71" y="155"/>
                    <a:pt x="71" y="155"/>
                  </a:cubicBezTo>
                  <a:cubicBezTo>
                    <a:pt x="71" y="154"/>
                    <a:pt x="71" y="154"/>
                    <a:pt x="71" y="154"/>
                  </a:cubicBezTo>
                  <a:cubicBezTo>
                    <a:pt x="71" y="154"/>
                    <a:pt x="71" y="154"/>
                    <a:pt x="71" y="154"/>
                  </a:cubicBezTo>
                  <a:cubicBezTo>
                    <a:pt x="72" y="154"/>
                    <a:pt x="72" y="154"/>
                    <a:pt x="72" y="154"/>
                  </a:cubicBezTo>
                  <a:cubicBezTo>
                    <a:pt x="72" y="154"/>
                    <a:pt x="72" y="154"/>
                    <a:pt x="72" y="154"/>
                  </a:cubicBezTo>
                  <a:cubicBezTo>
                    <a:pt x="72" y="154"/>
                    <a:pt x="72" y="154"/>
                    <a:pt x="72" y="154"/>
                  </a:cubicBezTo>
                  <a:cubicBezTo>
                    <a:pt x="72" y="154"/>
                    <a:pt x="72" y="154"/>
                    <a:pt x="72" y="154"/>
                  </a:cubicBezTo>
                  <a:cubicBezTo>
                    <a:pt x="73" y="155"/>
                    <a:pt x="73" y="155"/>
                    <a:pt x="73" y="155"/>
                  </a:cubicBezTo>
                  <a:cubicBezTo>
                    <a:pt x="73" y="155"/>
                    <a:pt x="73" y="155"/>
                    <a:pt x="73" y="155"/>
                  </a:cubicBezTo>
                  <a:cubicBezTo>
                    <a:pt x="74" y="154"/>
                    <a:pt x="74" y="154"/>
                    <a:pt x="74" y="154"/>
                  </a:cubicBezTo>
                  <a:cubicBezTo>
                    <a:pt x="74" y="154"/>
                    <a:pt x="74" y="154"/>
                    <a:pt x="74" y="154"/>
                  </a:cubicBezTo>
                  <a:cubicBezTo>
                    <a:pt x="74" y="154"/>
                    <a:pt x="74" y="154"/>
                    <a:pt x="74" y="154"/>
                  </a:cubicBezTo>
                  <a:cubicBezTo>
                    <a:pt x="75" y="153"/>
                    <a:pt x="75" y="153"/>
                    <a:pt x="75" y="153"/>
                  </a:cubicBezTo>
                  <a:cubicBezTo>
                    <a:pt x="75" y="153"/>
                    <a:pt x="75" y="153"/>
                    <a:pt x="75" y="153"/>
                  </a:cubicBezTo>
                  <a:cubicBezTo>
                    <a:pt x="75" y="153"/>
                    <a:pt x="75" y="153"/>
                    <a:pt x="75" y="153"/>
                  </a:cubicBezTo>
                  <a:cubicBezTo>
                    <a:pt x="76" y="152"/>
                    <a:pt x="76" y="152"/>
                    <a:pt x="76" y="152"/>
                  </a:cubicBezTo>
                  <a:cubicBezTo>
                    <a:pt x="76" y="152"/>
                    <a:pt x="76" y="152"/>
                    <a:pt x="76" y="152"/>
                  </a:cubicBezTo>
                  <a:cubicBezTo>
                    <a:pt x="76" y="152"/>
                    <a:pt x="76" y="152"/>
                    <a:pt x="76" y="152"/>
                  </a:cubicBezTo>
                  <a:cubicBezTo>
                    <a:pt x="77" y="152"/>
                    <a:pt x="77" y="152"/>
                    <a:pt x="77" y="152"/>
                  </a:cubicBezTo>
                  <a:cubicBezTo>
                    <a:pt x="78" y="152"/>
                    <a:pt x="78" y="152"/>
                    <a:pt x="78" y="152"/>
                  </a:cubicBezTo>
                  <a:cubicBezTo>
                    <a:pt x="78" y="153"/>
                    <a:pt x="78" y="153"/>
                    <a:pt x="78" y="153"/>
                  </a:cubicBezTo>
                  <a:cubicBezTo>
                    <a:pt x="77" y="154"/>
                    <a:pt x="77" y="154"/>
                    <a:pt x="77" y="154"/>
                  </a:cubicBezTo>
                  <a:cubicBezTo>
                    <a:pt x="76" y="154"/>
                    <a:pt x="76" y="154"/>
                    <a:pt x="76" y="154"/>
                  </a:cubicBezTo>
                  <a:cubicBezTo>
                    <a:pt x="76" y="155"/>
                    <a:pt x="76" y="155"/>
                    <a:pt x="76" y="155"/>
                  </a:cubicBezTo>
                  <a:cubicBezTo>
                    <a:pt x="76" y="155"/>
                    <a:pt x="76" y="155"/>
                    <a:pt x="76" y="156"/>
                  </a:cubicBezTo>
                  <a:cubicBezTo>
                    <a:pt x="76" y="156"/>
                    <a:pt x="76" y="156"/>
                    <a:pt x="76" y="156"/>
                  </a:cubicBezTo>
                  <a:cubicBezTo>
                    <a:pt x="77" y="156"/>
                    <a:pt x="77" y="156"/>
                    <a:pt x="77" y="156"/>
                  </a:cubicBezTo>
                  <a:cubicBezTo>
                    <a:pt x="77" y="156"/>
                    <a:pt x="77" y="156"/>
                    <a:pt x="77" y="156"/>
                  </a:cubicBezTo>
                  <a:cubicBezTo>
                    <a:pt x="76" y="157"/>
                    <a:pt x="76" y="157"/>
                    <a:pt x="76" y="157"/>
                  </a:cubicBezTo>
                  <a:cubicBezTo>
                    <a:pt x="76" y="157"/>
                    <a:pt x="76" y="157"/>
                    <a:pt x="76" y="157"/>
                  </a:cubicBezTo>
                  <a:cubicBezTo>
                    <a:pt x="76" y="158"/>
                    <a:pt x="76" y="158"/>
                    <a:pt x="76" y="158"/>
                  </a:cubicBezTo>
                  <a:cubicBezTo>
                    <a:pt x="75" y="158"/>
                    <a:pt x="75" y="158"/>
                    <a:pt x="75" y="158"/>
                  </a:cubicBezTo>
                  <a:cubicBezTo>
                    <a:pt x="75" y="158"/>
                    <a:pt x="75" y="158"/>
                    <a:pt x="75" y="158"/>
                  </a:cubicBezTo>
                  <a:cubicBezTo>
                    <a:pt x="75" y="159"/>
                    <a:pt x="75" y="159"/>
                    <a:pt x="75" y="159"/>
                  </a:cubicBezTo>
                  <a:cubicBezTo>
                    <a:pt x="75" y="159"/>
                    <a:pt x="75" y="159"/>
                    <a:pt x="75" y="160"/>
                  </a:cubicBezTo>
                  <a:cubicBezTo>
                    <a:pt x="75" y="160"/>
                    <a:pt x="75" y="160"/>
                    <a:pt x="75" y="160"/>
                  </a:cubicBezTo>
                  <a:cubicBezTo>
                    <a:pt x="76" y="161"/>
                    <a:pt x="76" y="161"/>
                    <a:pt x="76" y="161"/>
                  </a:cubicBezTo>
                  <a:cubicBezTo>
                    <a:pt x="76" y="162"/>
                    <a:pt x="76" y="162"/>
                    <a:pt x="76" y="162"/>
                  </a:cubicBezTo>
                  <a:cubicBezTo>
                    <a:pt x="77" y="162"/>
                    <a:pt x="77" y="162"/>
                    <a:pt x="77" y="162"/>
                  </a:cubicBezTo>
                  <a:cubicBezTo>
                    <a:pt x="78" y="161"/>
                    <a:pt x="78" y="161"/>
                    <a:pt x="78" y="161"/>
                  </a:cubicBezTo>
                  <a:cubicBezTo>
                    <a:pt x="78" y="160"/>
                    <a:pt x="78" y="160"/>
                    <a:pt x="78" y="160"/>
                  </a:cubicBezTo>
                  <a:cubicBezTo>
                    <a:pt x="78" y="160"/>
                    <a:pt x="78" y="160"/>
                    <a:pt x="78" y="160"/>
                  </a:cubicBezTo>
                  <a:cubicBezTo>
                    <a:pt x="78" y="160"/>
                    <a:pt x="78" y="160"/>
                    <a:pt x="78" y="160"/>
                  </a:cubicBezTo>
                  <a:cubicBezTo>
                    <a:pt x="78" y="160"/>
                    <a:pt x="78" y="159"/>
                    <a:pt x="78" y="159"/>
                  </a:cubicBezTo>
                  <a:cubicBezTo>
                    <a:pt x="78" y="159"/>
                    <a:pt x="78" y="159"/>
                    <a:pt x="78" y="159"/>
                  </a:cubicBezTo>
                  <a:cubicBezTo>
                    <a:pt x="78" y="159"/>
                    <a:pt x="78" y="159"/>
                    <a:pt x="78" y="159"/>
                  </a:cubicBezTo>
                  <a:cubicBezTo>
                    <a:pt x="78" y="159"/>
                    <a:pt x="78" y="159"/>
                    <a:pt x="78" y="159"/>
                  </a:cubicBezTo>
                  <a:cubicBezTo>
                    <a:pt x="78" y="159"/>
                    <a:pt x="78" y="158"/>
                    <a:pt x="78" y="158"/>
                  </a:cubicBezTo>
                  <a:cubicBezTo>
                    <a:pt x="78" y="158"/>
                    <a:pt x="78" y="158"/>
                    <a:pt x="78" y="158"/>
                  </a:cubicBezTo>
                  <a:cubicBezTo>
                    <a:pt x="78" y="157"/>
                    <a:pt x="78" y="157"/>
                    <a:pt x="78" y="157"/>
                  </a:cubicBezTo>
                  <a:cubicBezTo>
                    <a:pt x="78" y="156"/>
                    <a:pt x="78" y="156"/>
                    <a:pt x="78" y="156"/>
                  </a:cubicBezTo>
                  <a:cubicBezTo>
                    <a:pt x="78" y="156"/>
                    <a:pt x="78" y="156"/>
                    <a:pt x="78" y="156"/>
                  </a:cubicBezTo>
                  <a:cubicBezTo>
                    <a:pt x="79" y="156"/>
                    <a:pt x="79" y="156"/>
                    <a:pt x="79" y="156"/>
                  </a:cubicBezTo>
                  <a:cubicBezTo>
                    <a:pt x="80" y="155"/>
                    <a:pt x="80" y="155"/>
                    <a:pt x="80" y="155"/>
                  </a:cubicBezTo>
                  <a:cubicBezTo>
                    <a:pt x="80" y="155"/>
                    <a:pt x="80" y="155"/>
                    <a:pt x="80" y="155"/>
                  </a:cubicBezTo>
                  <a:cubicBezTo>
                    <a:pt x="80" y="155"/>
                    <a:pt x="80" y="155"/>
                    <a:pt x="80" y="155"/>
                  </a:cubicBezTo>
                  <a:cubicBezTo>
                    <a:pt x="80" y="154"/>
                    <a:pt x="80" y="154"/>
                    <a:pt x="80" y="154"/>
                  </a:cubicBezTo>
                  <a:cubicBezTo>
                    <a:pt x="80" y="153"/>
                    <a:pt x="80" y="153"/>
                    <a:pt x="80" y="153"/>
                  </a:cubicBezTo>
                  <a:cubicBezTo>
                    <a:pt x="81" y="153"/>
                    <a:pt x="81" y="153"/>
                    <a:pt x="81" y="153"/>
                  </a:cubicBezTo>
                  <a:cubicBezTo>
                    <a:pt x="82" y="153"/>
                    <a:pt x="82" y="153"/>
                    <a:pt x="82" y="153"/>
                  </a:cubicBezTo>
                  <a:cubicBezTo>
                    <a:pt x="82" y="153"/>
                    <a:pt x="82" y="153"/>
                    <a:pt x="82" y="153"/>
                  </a:cubicBezTo>
                  <a:cubicBezTo>
                    <a:pt x="82" y="154"/>
                    <a:pt x="82" y="154"/>
                    <a:pt x="82" y="154"/>
                  </a:cubicBezTo>
                  <a:cubicBezTo>
                    <a:pt x="82" y="155"/>
                    <a:pt x="82" y="155"/>
                    <a:pt x="82" y="155"/>
                  </a:cubicBezTo>
                  <a:cubicBezTo>
                    <a:pt x="83" y="155"/>
                    <a:pt x="83" y="155"/>
                    <a:pt x="83" y="155"/>
                  </a:cubicBezTo>
                  <a:cubicBezTo>
                    <a:pt x="83" y="155"/>
                    <a:pt x="83" y="155"/>
                    <a:pt x="83" y="155"/>
                  </a:cubicBezTo>
                  <a:cubicBezTo>
                    <a:pt x="84" y="155"/>
                    <a:pt x="84" y="155"/>
                    <a:pt x="84" y="155"/>
                  </a:cubicBezTo>
                  <a:cubicBezTo>
                    <a:pt x="84" y="156"/>
                    <a:pt x="84" y="156"/>
                    <a:pt x="84" y="156"/>
                  </a:cubicBezTo>
                  <a:cubicBezTo>
                    <a:pt x="84" y="157"/>
                    <a:pt x="84" y="157"/>
                    <a:pt x="84" y="157"/>
                  </a:cubicBezTo>
                  <a:cubicBezTo>
                    <a:pt x="85" y="157"/>
                    <a:pt x="85" y="157"/>
                    <a:pt x="85" y="157"/>
                  </a:cubicBezTo>
                  <a:cubicBezTo>
                    <a:pt x="86" y="158"/>
                    <a:pt x="86" y="158"/>
                    <a:pt x="88" y="158"/>
                  </a:cubicBezTo>
                  <a:cubicBezTo>
                    <a:pt x="89" y="157"/>
                    <a:pt x="89" y="157"/>
                    <a:pt x="89" y="157"/>
                  </a:cubicBezTo>
                  <a:cubicBezTo>
                    <a:pt x="89" y="157"/>
                    <a:pt x="89" y="157"/>
                    <a:pt x="89" y="157"/>
                  </a:cubicBezTo>
                  <a:cubicBezTo>
                    <a:pt x="90" y="157"/>
                    <a:pt x="90" y="157"/>
                    <a:pt x="90" y="157"/>
                  </a:cubicBezTo>
                  <a:cubicBezTo>
                    <a:pt x="91" y="158"/>
                    <a:pt x="91" y="158"/>
                    <a:pt x="91" y="158"/>
                  </a:cubicBezTo>
                  <a:cubicBezTo>
                    <a:pt x="91" y="158"/>
                    <a:pt x="91" y="158"/>
                    <a:pt x="91" y="158"/>
                  </a:cubicBezTo>
                  <a:cubicBezTo>
                    <a:pt x="92" y="158"/>
                    <a:pt x="92" y="158"/>
                    <a:pt x="92" y="158"/>
                  </a:cubicBezTo>
                  <a:cubicBezTo>
                    <a:pt x="92" y="159"/>
                    <a:pt x="92" y="159"/>
                    <a:pt x="92" y="159"/>
                  </a:cubicBezTo>
                  <a:cubicBezTo>
                    <a:pt x="93" y="159"/>
                    <a:pt x="93" y="159"/>
                    <a:pt x="93" y="159"/>
                  </a:cubicBezTo>
                  <a:cubicBezTo>
                    <a:pt x="94" y="159"/>
                    <a:pt x="94" y="159"/>
                    <a:pt x="94" y="159"/>
                  </a:cubicBezTo>
                  <a:cubicBezTo>
                    <a:pt x="95" y="158"/>
                    <a:pt x="95" y="158"/>
                    <a:pt x="95" y="158"/>
                  </a:cubicBezTo>
                  <a:cubicBezTo>
                    <a:pt x="95" y="158"/>
                    <a:pt x="95" y="158"/>
                    <a:pt x="95" y="158"/>
                  </a:cubicBezTo>
                  <a:cubicBezTo>
                    <a:pt x="95" y="158"/>
                    <a:pt x="95" y="158"/>
                    <a:pt x="95" y="158"/>
                  </a:cubicBezTo>
                  <a:cubicBezTo>
                    <a:pt x="96" y="158"/>
                    <a:pt x="96" y="158"/>
                    <a:pt x="96" y="158"/>
                  </a:cubicBezTo>
                  <a:cubicBezTo>
                    <a:pt x="96" y="158"/>
                    <a:pt x="96" y="158"/>
                    <a:pt x="96" y="158"/>
                  </a:cubicBezTo>
                  <a:cubicBezTo>
                    <a:pt x="97" y="158"/>
                    <a:pt x="97" y="158"/>
                    <a:pt x="97" y="158"/>
                  </a:cubicBezTo>
                  <a:cubicBezTo>
                    <a:pt x="97" y="158"/>
                    <a:pt x="97" y="158"/>
                    <a:pt x="97" y="158"/>
                  </a:cubicBezTo>
                  <a:cubicBezTo>
                    <a:pt x="97" y="158"/>
                    <a:pt x="97" y="158"/>
                    <a:pt x="97" y="158"/>
                  </a:cubicBezTo>
                  <a:cubicBezTo>
                    <a:pt x="97" y="158"/>
                    <a:pt x="97" y="158"/>
                    <a:pt x="98" y="158"/>
                  </a:cubicBezTo>
                  <a:cubicBezTo>
                    <a:pt x="98" y="157"/>
                    <a:pt x="98" y="157"/>
                    <a:pt x="98" y="157"/>
                  </a:cubicBezTo>
                  <a:cubicBezTo>
                    <a:pt x="98" y="157"/>
                    <a:pt x="98" y="157"/>
                    <a:pt x="98" y="157"/>
                  </a:cubicBezTo>
                  <a:cubicBezTo>
                    <a:pt x="99" y="157"/>
                    <a:pt x="99" y="157"/>
                    <a:pt x="99" y="157"/>
                  </a:cubicBezTo>
                  <a:cubicBezTo>
                    <a:pt x="99" y="157"/>
                    <a:pt x="99" y="157"/>
                    <a:pt x="99" y="157"/>
                  </a:cubicBezTo>
                  <a:cubicBezTo>
                    <a:pt x="100" y="157"/>
                    <a:pt x="100" y="157"/>
                    <a:pt x="100" y="157"/>
                  </a:cubicBezTo>
                  <a:cubicBezTo>
                    <a:pt x="100" y="158"/>
                    <a:pt x="100" y="158"/>
                    <a:pt x="100" y="158"/>
                  </a:cubicBezTo>
                  <a:cubicBezTo>
                    <a:pt x="99" y="158"/>
                    <a:pt x="99" y="158"/>
                    <a:pt x="99" y="158"/>
                  </a:cubicBezTo>
                  <a:cubicBezTo>
                    <a:pt x="99" y="158"/>
                    <a:pt x="99" y="158"/>
                    <a:pt x="99" y="158"/>
                  </a:cubicBezTo>
                  <a:cubicBezTo>
                    <a:pt x="99" y="159"/>
                    <a:pt x="99" y="159"/>
                    <a:pt x="99" y="159"/>
                  </a:cubicBezTo>
                  <a:cubicBezTo>
                    <a:pt x="99" y="159"/>
                    <a:pt x="99" y="159"/>
                    <a:pt x="99" y="159"/>
                  </a:cubicBezTo>
                  <a:cubicBezTo>
                    <a:pt x="100" y="159"/>
                    <a:pt x="100" y="159"/>
                    <a:pt x="100" y="159"/>
                  </a:cubicBezTo>
                  <a:cubicBezTo>
                    <a:pt x="101" y="160"/>
                    <a:pt x="101" y="160"/>
                    <a:pt x="101" y="160"/>
                  </a:cubicBezTo>
                  <a:cubicBezTo>
                    <a:pt x="102" y="160"/>
                    <a:pt x="102" y="160"/>
                    <a:pt x="102" y="160"/>
                  </a:cubicBezTo>
                  <a:cubicBezTo>
                    <a:pt x="102" y="161"/>
                    <a:pt x="102" y="161"/>
                    <a:pt x="102" y="161"/>
                  </a:cubicBezTo>
                  <a:cubicBezTo>
                    <a:pt x="103" y="162"/>
                    <a:pt x="103" y="162"/>
                    <a:pt x="103" y="162"/>
                  </a:cubicBezTo>
                  <a:cubicBezTo>
                    <a:pt x="102" y="163"/>
                    <a:pt x="102" y="163"/>
                    <a:pt x="102" y="163"/>
                  </a:cubicBezTo>
                  <a:cubicBezTo>
                    <a:pt x="103" y="164"/>
                    <a:pt x="103" y="164"/>
                    <a:pt x="103" y="164"/>
                  </a:cubicBezTo>
                  <a:cubicBezTo>
                    <a:pt x="104" y="164"/>
                    <a:pt x="104" y="164"/>
                    <a:pt x="104" y="164"/>
                  </a:cubicBezTo>
                  <a:cubicBezTo>
                    <a:pt x="104" y="164"/>
                    <a:pt x="104" y="164"/>
                    <a:pt x="104" y="164"/>
                  </a:cubicBezTo>
                  <a:cubicBezTo>
                    <a:pt x="105" y="164"/>
                    <a:pt x="105" y="164"/>
                    <a:pt x="105" y="164"/>
                  </a:cubicBezTo>
                  <a:cubicBezTo>
                    <a:pt x="105" y="164"/>
                    <a:pt x="105" y="164"/>
                    <a:pt x="105" y="164"/>
                  </a:cubicBezTo>
                  <a:cubicBezTo>
                    <a:pt x="105" y="164"/>
                    <a:pt x="105" y="164"/>
                    <a:pt x="105" y="164"/>
                  </a:cubicBezTo>
                  <a:cubicBezTo>
                    <a:pt x="106" y="165"/>
                    <a:pt x="106" y="165"/>
                    <a:pt x="106" y="165"/>
                  </a:cubicBezTo>
                  <a:cubicBezTo>
                    <a:pt x="106" y="165"/>
                    <a:pt x="107" y="166"/>
                    <a:pt x="108" y="167"/>
                  </a:cubicBezTo>
                  <a:cubicBezTo>
                    <a:pt x="108" y="167"/>
                    <a:pt x="108" y="167"/>
                    <a:pt x="108" y="167"/>
                  </a:cubicBezTo>
                  <a:cubicBezTo>
                    <a:pt x="108" y="168"/>
                    <a:pt x="108" y="168"/>
                    <a:pt x="108" y="168"/>
                  </a:cubicBezTo>
                  <a:cubicBezTo>
                    <a:pt x="108" y="169"/>
                    <a:pt x="108" y="169"/>
                    <a:pt x="108" y="169"/>
                  </a:cubicBezTo>
                  <a:cubicBezTo>
                    <a:pt x="109" y="169"/>
                    <a:pt x="109" y="169"/>
                    <a:pt x="109" y="169"/>
                  </a:cubicBezTo>
                  <a:cubicBezTo>
                    <a:pt x="110" y="170"/>
                    <a:pt x="111" y="170"/>
                    <a:pt x="111" y="171"/>
                  </a:cubicBezTo>
                  <a:cubicBezTo>
                    <a:pt x="111" y="171"/>
                    <a:pt x="111" y="171"/>
                    <a:pt x="111" y="171"/>
                  </a:cubicBezTo>
                  <a:cubicBezTo>
                    <a:pt x="112" y="171"/>
                    <a:pt x="112" y="171"/>
                    <a:pt x="112" y="171"/>
                  </a:cubicBezTo>
                  <a:cubicBezTo>
                    <a:pt x="112" y="172"/>
                    <a:pt x="112" y="172"/>
                    <a:pt x="112" y="172"/>
                  </a:cubicBezTo>
                  <a:cubicBezTo>
                    <a:pt x="112" y="172"/>
                    <a:pt x="112" y="172"/>
                    <a:pt x="113" y="172"/>
                  </a:cubicBezTo>
                  <a:cubicBezTo>
                    <a:pt x="113" y="171"/>
                    <a:pt x="113" y="171"/>
                    <a:pt x="113" y="171"/>
                  </a:cubicBezTo>
                  <a:cubicBezTo>
                    <a:pt x="113" y="172"/>
                    <a:pt x="113" y="172"/>
                    <a:pt x="113" y="172"/>
                  </a:cubicBezTo>
                  <a:cubicBezTo>
                    <a:pt x="114" y="172"/>
                    <a:pt x="114" y="172"/>
                    <a:pt x="114" y="172"/>
                  </a:cubicBezTo>
                  <a:cubicBezTo>
                    <a:pt x="114" y="172"/>
                    <a:pt x="114" y="172"/>
                    <a:pt x="114" y="172"/>
                  </a:cubicBezTo>
                  <a:cubicBezTo>
                    <a:pt x="114" y="172"/>
                    <a:pt x="115" y="172"/>
                    <a:pt x="115" y="172"/>
                  </a:cubicBezTo>
                  <a:cubicBezTo>
                    <a:pt x="115" y="172"/>
                    <a:pt x="115" y="172"/>
                    <a:pt x="115" y="172"/>
                  </a:cubicBezTo>
                  <a:cubicBezTo>
                    <a:pt x="115" y="172"/>
                    <a:pt x="115" y="172"/>
                    <a:pt x="115" y="172"/>
                  </a:cubicBezTo>
                  <a:cubicBezTo>
                    <a:pt x="116" y="171"/>
                    <a:pt x="116" y="171"/>
                    <a:pt x="116" y="171"/>
                  </a:cubicBezTo>
                  <a:cubicBezTo>
                    <a:pt x="116" y="171"/>
                    <a:pt x="116" y="171"/>
                    <a:pt x="116" y="171"/>
                  </a:cubicBezTo>
                  <a:cubicBezTo>
                    <a:pt x="116" y="171"/>
                    <a:pt x="116" y="171"/>
                    <a:pt x="116" y="171"/>
                  </a:cubicBezTo>
                  <a:cubicBezTo>
                    <a:pt x="116" y="171"/>
                    <a:pt x="116" y="171"/>
                    <a:pt x="117" y="171"/>
                  </a:cubicBezTo>
                  <a:cubicBezTo>
                    <a:pt x="117" y="171"/>
                    <a:pt x="117" y="171"/>
                    <a:pt x="117" y="171"/>
                  </a:cubicBezTo>
                  <a:cubicBezTo>
                    <a:pt x="117" y="171"/>
                    <a:pt x="117" y="171"/>
                    <a:pt x="117" y="171"/>
                  </a:cubicBezTo>
                  <a:cubicBezTo>
                    <a:pt x="117" y="171"/>
                    <a:pt x="117" y="171"/>
                    <a:pt x="117" y="171"/>
                  </a:cubicBezTo>
                  <a:cubicBezTo>
                    <a:pt x="117" y="171"/>
                    <a:pt x="117" y="171"/>
                    <a:pt x="118" y="171"/>
                  </a:cubicBezTo>
                  <a:cubicBezTo>
                    <a:pt x="118" y="171"/>
                    <a:pt x="118" y="171"/>
                    <a:pt x="118" y="171"/>
                  </a:cubicBezTo>
                  <a:cubicBezTo>
                    <a:pt x="119" y="172"/>
                    <a:pt x="119" y="172"/>
                    <a:pt x="119" y="172"/>
                  </a:cubicBezTo>
                  <a:cubicBezTo>
                    <a:pt x="119" y="172"/>
                    <a:pt x="119" y="172"/>
                    <a:pt x="119" y="172"/>
                  </a:cubicBezTo>
                  <a:cubicBezTo>
                    <a:pt x="120" y="172"/>
                    <a:pt x="120" y="172"/>
                    <a:pt x="120" y="172"/>
                  </a:cubicBezTo>
                  <a:cubicBezTo>
                    <a:pt x="121" y="172"/>
                    <a:pt x="121" y="172"/>
                    <a:pt x="121" y="172"/>
                  </a:cubicBezTo>
                  <a:cubicBezTo>
                    <a:pt x="121" y="172"/>
                    <a:pt x="121" y="172"/>
                    <a:pt x="121" y="172"/>
                  </a:cubicBezTo>
                  <a:cubicBezTo>
                    <a:pt x="122" y="173"/>
                    <a:pt x="122" y="173"/>
                    <a:pt x="122" y="173"/>
                  </a:cubicBezTo>
                  <a:cubicBezTo>
                    <a:pt x="123" y="173"/>
                    <a:pt x="123" y="173"/>
                    <a:pt x="123" y="173"/>
                  </a:cubicBezTo>
                  <a:cubicBezTo>
                    <a:pt x="123" y="174"/>
                    <a:pt x="124" y="174"/>
                    <a:pt x="124" y="175"/>
                  </a:cubicBezTo>
                  <a:cubicBezTo>
                    <a:pt x="125" y="175"/>
                    <a:pt x="125" y="175"/>
                    <a:pt x="125" y="175"/>
                  </a:cubicBezTo>
                  <a:cubicBezTo>
                    <a:pt x="126" y="176"/>
                    <a:pt x="126" y="176"/>
                    <a:pt x="126" y="176"/>
                  </a:cubicBezTo>
                  <a:cubicBezTo>
                    <a:pt x="126" y="176"/>
                    <a:pt x="126" y="176"/>
                    <a:pt x="126" y="176"/>
                  </a:cubicBezTo>
                  <a:cubicBezTo>
                    <a:pt x="126" y="176"/>
                    <a:pt x="126" y="176"/>
                    <a:pt x="126" y="176"/>
                  </a:cubicBezTo>
                  <a:cubicBezTo>
                    <a:pt x="126" y="177"/>
                    <a:pt x="126" y="177"/>
                    <a:pt x="126" y="177"/>
                  </a:cubicBezTo>
                  <a:cubicBezTo>
                    <a:pt x="126" y="177"/>
                    <a:pt x="126" y="177"/>
                    <a:pt x="126" y="177"/>
                  </a:cubicBezTo>
                  <a:cubicBezTo>
                    <a:pt x="126" y="177"/>
                    <a:pt x="126" y="177"/>
                    <a:pt x="126" y="177"/>
                  </a:cubicBezTo>
                  <a:cubicBezTo>
                    <a:pt x="126" y="177"/>
                    <a:pt x="126" y="178"/>
                    <a:pt x="126" y="178"/>
                  </a:cubicBezTo>
                  <a:cubicBezTo>
                    <a:pt x="126" y="178"/>
                    <a:pt x="126" y="178"/>
                    <a:pt x="126" y="178"/>
                  </a:cubicBezTo>
                  <a:cubicBezTo>
                    <a:pt x="126" y="178"/>
                    <a:pt x="126" y="178"/>
                    <a:pt x="126" y="178"/>
                  </a:cubicBezTo>
                  <a:cubicBezTo>
                    <a:pt x="126" y="178"/>
                    <a:pt x="126" y="178"/>
                    <a:pt x="126" y="178"/>
                  </a:cubicBezTo>
                  <a:cubicBezTo>
                    <a:pt x="126" y="178"/>
                    <a:pt x="126" y="179"/>
                    <a:pt x="126" y="179"/>
                  </a:cubicBezTo>
                  <a:cubicBezTo>
                    <a:pt x="126" y="179"/>
                    <a:pt x="126" y="179"/>
                    <a:pt x="126" y="179"/>
                  </a:cubicBezTo>
                  <a:cubicBezTo>
                    <a:pt x="126" y="179"/>
                    <a:pt x="126" y="179"/>
                    <a:pt x="126" y="179"/>
                  </a:cubicBezTo>
                  <a:cubicBezTo>
                    <a:pt x="126" y="179"/>
                    <a:pt x="126" y="179"/>
                    <a:pt x="126" y="179"/>
                  </a:cubicBezTo>
                  <a:cubicBezTo>
                    <a:pt x="127" y="180"/>
                    <a:pt x="127" y="180"/>
                    <a:pt x="127" y="180"/>
                  </a:cubicBezTo>
                  <a:cubicBezTo>
                    <a:pt x="127" y="181"/>
                    <a:pt x="127" y="181"/>
                    <a:pt x="127" y="181"/>
                  </a:cubicBezTo>
                  <a:cubicBezTo>
                    <a:pt x="127" y="182"/>
                    <a:pt x="127" y="182"/>
                    <a:pt x="127" y="182"/>
                  </a:cubicBezTo>
                  <a:cubicBezTo>
                    <a:pt x="127" y="182"/>
                    <a:pt x="127" y="182"/>
                    <a:pt x="127" y="182"/>
                  </a:cubicBezTo>
                  <a:cubicBezTo>
                    <a:pt x="127" y="182"/>
                    <a:pt x="127" y="182"/>
                    <a:pt x="127" y="182"/>
                  </a:cubicBezTo>
                  <a:cubicBezTo>
                    <a:pt x="128" y="182"/>
                    <a:pt x="128" y="182"/>
                    <a:pt x="128" y="182"/>
                  </a:cubicBezTo>
                  <a:cubicBezTo>
                    <a:pt x="128" y="183"/>
                    <a:pt x="128" y="183"/>
                    <a:pt x="128" y="183"/>
                  </a:cubicBezTo>
                  <a:cubicBezTo>
                    <a:pt x="129" y="183"/>
                    <a:pt x="129" y="183"/>
                    <a:pt x="129" y="183"/>
                  </a:cubicBezTo>
                  <a:cubicBezTo>
                    <a:pt x="129" y="184"/>
                    <a:pt x="129" y="184"/>
                    <a:pt x="129" y="184"/>
                  </a:cubicBezTo>
                  <a:cubicBezTo>
                    <a:pt x="129" y="185"/>
                    <a:pt x="129" y="185"/>
                    <a:pt x="129" y="185"/>
                  </a:cubicBezTo>
                  <a:cubicBezTo>
                    <a:pt x="129" y="186"/>
                    <a:pt x="128" y="186"/>
                    <a:pt x="128" y="187"/>
                  </a:cubicBezTo>
                  <a:cubicBezTo>
                    <a:pt x="129" y="187"/>
                    <a:pt x="129" y="187"/>
                    <a:pt x="129" y="187"/>
                  </a:cubicBezTo>
                  <a:cubicBezTo>
                    <a:pt x="130" y="187"/>
                    <a:pt x="130" y="187"/>
                    <a:pt x="130" y="187"/>
                  </a:cubicBezTo>
                  <a:cubicBezTo>
                    <a:pt x="130" y="188"/>
                    <a:pt x="130" y="188"/>
                    <a:pt x="130" y="188"/>
                  </a:cubicBezTo>
                  <a:cubicBezTo>
                    <a:pt x="131" y="188"/>
                    <a:pt x="131" y="188"/>
                    <a:pt x="131" y="188"/>
                  </a:cubicBezTo>
                  <a:cubicBezTo>
                    <a:pt x="131" y="188"/>
                    <a:pt x="131" y="188"/>
                    <a:pt x="131" y="188"/>
                  </a:cubicBezTo>
                  <a:cubicBezTo>
                    <a:pt x="131" y="188"/>
                    <a:pt x="131" y="188"/>
                    <a:pt x="132" y="188"/>
                  </a:cubicBezTo>
                  <a:cubicBezTo>
                    <a:pt x="132" y="188"/>
                    <a:pt x="132" y="188"/>
                    <a:pt x="132" y="188"/>
                  </a:cubicBezTo>
                  <a:cubicBezTo>
                    <a:pt x="132" y="188"/>
                    <a:pt x="132" y="188"/>
                    <a:pt x="132" y="188"/>
                  </a:cubicBezTo>
                  <a:cubicBezTo>
                    <a:pt x="133" y="188"/>
                    <a:pt x="133" y="188"/>
                    <a:pt x="133" y="188"/>
                  </a:cubicBezTo>
                  <a:cubicBezTo>
                    <a:pt x="133" y="189"/>
                    <a:pt x="133" y="189"/>
                    <a:pt x="133" y="189"/>
                  </a:cubicBezTo>
                  <a:cubicBezTo>
                    <a:pt x="133" y="190"/>
                    <a:pt x="133" y="190"/>
                    <a:pt x="133" y="190"/>
                  </a:cubicBezTo>
                  <a:cubicBezTo>
                    <a:pt x="132" y="191"/>
                    <a:pt x="132" y="191"/>
                    <a:pt x="132" y="191"/>
                  </a:cubicBezTo>
                  <a:cubicBezTo>
                    <a:pt x="133" y="191"/>
                    <a:pt x="133" y="191"/>
                    <a:pt x="133" y="191"/>
                  </a:cubicBezTo>
                  <a:cubicBezTo>
                    <a:pt x="133" y="191"/>
                    <a:pt x="133" y="191"/>
                    <a:pt x="133" y="191"/>
                  </a:cubicBezTo>
                  <a:cubicBezTo>
                    <a:pt x="133" y="191"/>
                    <a:pt x="133" y="191"/>
                    <a:pt x="133" y="191"/>
                  </a:cubicBezTo>
                  <a:cubicBezTo>
                    <a:pt x="134" y="190"/>
                    <a:pt x="134" y="190"/>
                    <a:pt x="134" y="190"/>
                  </a:cubicBezTo>
                  <a:cubicBezTo>
                    <a:pt x="134" y="190"/>
                    <a:pt x="134" y="190"/>
                    <a:pt x="134" y="190"/>
                  </a:cubicBezTo>
                  <a:cubicBezTo>
                    <a:pt x="135" y="190"/>
                    <a:pt x="135" y="190"/>
                    <a:pt x="135" y="190"/>
                  </a:cubicBezTo>
                  <a:cubicBezTo>
                    <a:pt x="135" y="189"/>
                    <a:pt x="135" y="189"/>
                    <a:pt x="135" y="189"/>
                  </a:cubicBezTo>
                  <a:cubicBezTo>
                    <a:pt x="135" y="189"/>
                    <a:pt x="136" y="189"/>
                    <a:pt x="136" y="189"/>
                  </a:cubicBezTo>
                  <a:cubicBezTo>
                    <a:pt x="136" y="189"/>
                    <a:pt x="136" y="189"/>
                    <a:pt x="136" y="189"/>
                  </a:cubicBezTo>
                  <a:cubicBezTo>
                    <a:pt x="137" y="190"/>
                    <a:pt x="137" y="190"/>
                    <a:pt x="137" y="190"/>
                  </a:cubicBezTo>
                  <a:cubicBezTo>
                    <a:pt x="137" y="190"/>
                    <a:pt x="137" y="190"/>
                    <a:pt x="137" y="190"/>
                  </a:cubicBezTo>
                  <a:cubicBezTo>
                    <a:pt x="138" y="191"/>
                    <a:pt x="138" y="191"/>
                    <a:pt x="138" y="191"/>
                  </a:cubicBezTo>
                  <a:cubicBezTo>
                    <a:pt x="139" y="191"/>
                    <a:pt x="139" y="191"/>
                    <a:pt x="139" y="191"/>
                  </a:cubicBezTo>
                  <a:cubicBezTo>
                    <a:pt x="139" y="191"/>
                    <a:pt x="139" y="191"/>
                    <a:pt x="139" y="191"/>
                  </a:cubicBezTo>
                  <a:cubicBezTo>
                    <a:pt x="139" y="191"/>
                    <a:pt x="139" y="191"/>
                    <a:pt x="139" y="191"/>
                  </a:cubicBezTo>
                  <a:cubicBezTo>
                    <a:pt x="140" y="191"/>
                    <a:pt x="140" y="191"/>
                    <a:pt x="140" y="191"/>
                  </a:cubicBezTo>
                  <a:cubicBezTo>
                    <a:pt x="140" y="192"/>
                    <a:pt x="140" y="192"/>
                    <a:pt x="140" y="192"/>
                  </a:cubicBezTo>
                  <a:cubicBezTo>
                    <a:pt x="141" y="192"/>
                    <a:pt x="141" y="192"/>
                    <a:pt x="141" y="192"/>
                  </a:cubicBezTo>
                  <a:cubicBezTo>
                    <a:pt x="141" y="192"/>
                    <a:pt x="141" y="192"/>
                    <a:pt x="141" y="192"/>
                  </a:cubicBezTo>
                  <a:cubicBezTo>
                    <a:pt x="142" y="192"/>
                    <a:pt x="142" y="192"/>
                    <a:pt x="142" y="192"/>
                  </a:cubicBezTo>
                  <a:cubicBezTo>
                    <a:pt x="142" y="192"/>
                    <a:pt x="142" y="192"/>
                    <a:pt x="142" y="192"/>
                  </a:cubicBezTo>
                  <a:cubicBezTo>
                    <a:pt x="143" y="193"/>
                    <a:pt x="143" y="193"/>
                    <a:pt x="143" y="193"/>
                  </a:cubicBezTo>
                  <a:cubicBezTo>
                    <a:pt x="143" y="193"/>
                    <a:pt x="143" y="193"/>
                    <a:pt x="143" y="193"/>
                  </a:cubicBezTo>
                  <a:cubicBezTo>
                    <a:pt x="143" y="194"/>
                    <a:pt x="143" y="194"/>
                    <a:pt x="143" y="194"/>
                  </a:cubicBezTo>
                  <a:cubicBezTo>
                    <a:pt x="143" y="195"/>
                    <a:pt x="143" y="195"/>
                    <a:pt x="143" y="195"/>
                  </a:cubicBezTo>
                  <a:cubicBezTo>
                    <a:pt x="143" y="194"/>
                    <a:pt x="143" y="194"/>
                    <a:pt x="143" y="194"/>
                  </a:cubicBezTo>
                  <a:cubicBezTo>
                    <a:pt x="143" y="194"/>
                    <a:pt x="143" y="194"/>
                    <a:pt x="143" y="194"/>
                  </a:cubicBezTo>
                  <a:cubicBezTo>
                    <a:pt x="144" y="194"/>
                    <a:pt x="144" y="194"/>
                    <a:pt x="144" y="194"/>
                  </a:cubicBezTo>
                  <a:cubicBezTo>
                    <a:pt x="144" y="194"/>
                    <a:pt x="144" y="194"/>
                    <a:pt x="144" y="194"/>
                  </a:cubicBezTo>
                  <a:cubicBezTo>
                    <a:pt x="145" y="194"/>
                    <a:pt x="145" y="194"/>
                    <a:pt x="145" y="194"/>
                  </a:cubicBezTo>
                  <a:cubicBezTo>
                    <a:pt x="145" y="194"/>
                    <a:pt x="145" y="194"/>
                    <a:pt x="145" y="194"/>
                  </a:cubicBezTo>
                  <a:cubicBezTo>
                    <a:pt x="145" y="193"/>
                    <a:pt x="145" y="193"/>
                    <a:pt x="145" y="193"/>
                  </a:cubicBezTo>
                  <a:cubicBezTo>
                    <a:pt x="146" y="194"/>
                    <a:pt x="146" y="194"/>
                    <a:pt x="146" y="194"/>
                  </a:cubicBezTo>
                  <a:cubicBezTo>
                    <a:pt x="146" y="194"/>
                    <a:pt x="146" y="194"/>
                    <a:pt x="146" y="194"/>
                  </a:cubicBezTo>
                  <a:cubicBezTo>
                    <a:pt x="146" y="194"/>
                    <a:pt x="146" y="194"/>
                    <a:pt x="146" y="194"/>
                  </a:cubicBezTo>
                  <a:cubicBezTo>
                    <a:pt x="146" y="194"/>
                    <a:pt x="146" y="194"/>
                    <a:pt x="147" y="194"/>
                  </a:cubicBezTo>
                  <a:cubicBezTo>
                    <a:pt x="147" y="194"/>
                    <a:pt x="147" y="194"/>
                    <a:pt x="147" y="194"/>
                  </a:cubicBezTo>
                  <a:cubicBezTo>
                    <a:pt x="147" y="194"/>
                    <a:pt x="147" y="194"/>
                    <a:pt x="147" y="194"/>
                  </a:cubicBezTo>
                  <a:cubicBezTo>
                    <a:pt x="147" y="194"/>
                    <a:pt x="147" y="194"/>
                    <a:pt x="147" y="194"/>
                  </a:cubicBezTo>
                  <a:cubicBezTo>
                    <a:pt x="148" y="194"/>
                    <a:pt x="148" y="194"/>
                    <a:pt x="148" y="194"/>
                  </a:cubicBezTo>
                  <a:cubicBezTo>
                    <a:pt x="148" y="194"/>
                    <a:pt x="148" y="194"/>
                    <a:pt x="148" y="194"/>
                  </a:cubicBezTo>
                  <a:cubicBezTo>
                    <a:pt x="148" y="194"/>
                    <a:pt x="148" y="194"/>
                    <a:pt x="148" y="194"/>
                  </a:cubicBezTo>
                  <a:cubicBezTo>
                    <a:pt x="149" y="194"/>
                    <a:pt x="149" y="194"/>
                    <a:pt x="149" y="194"/>
                  </a:cubicBezTo>
                  <a:cubicBezTo>
                    <a:pt x="150" y="194"/>
                    <a:pt x="150" y="194"/>
                    <a:pt x="150" y="194"/>
                  </a:cubicBezTo>
                  <a:cubicBezTo>
                    <a:pt x="151" y="194"/>
                    <a:pt x="151" y="194"/>
                    <a:pt x="151" y="194"/>
                  </a:cubicBezTo>
                  <a:cubicBezTo>
                    <a:pt x="151" y="194"/>
                    <a:pt x="151" y="194"/>
                    <a:pt x="151" y="194"/>
                  </a:cubicBezTo>
                  <a:cubicBezTo>
                    <a:pt x="151" y="194"/>
                    <a:pt x="152" y="194"/>
                    <a:pt x="152" y="194"/>
                  </a:cubicBezTo>
                  <a:cubicBezTo>
                    <a:pt x="153" y="194"/>
                    <a:pt x="153" y="194"/>
                    <a:pt x="153" y="194"/>
                  </a:cubicBezTo>
                  <a:cubicBezTo>
                    <a:pt x="154" y="194"/>
                    <a:pt x="155" y="195"/>
                    <a:pt x="156" y="195"/>
                  </a:cubicBezTo>
                  <a:cubicBezTo>
                    <a:pt x="156" y="196"/>
                    <a:pt x="156" y="196"/>
                    <a:pt x="156" y="196"/>
                  </a:cubicBezTo>
                  <a:cubicBezTo>
                    <a:pt x="157" y="196"/>
                    <a:pt x="157" y="196"/>
                    <a:pt x="157" y="196"/>
                  </a:cubicBezTo>
                  <a:cubicBezTo>
                    <a:pt x="157" y="197"/>
                    <a:pt x="157" y="197"/>
                    <a:pt x="157" y="197"/>
                  </a:cubicBezTo>
                  <a:cubicBezTo>
                    <a:pt x="158" y="197"/>
                    <a:pt x="158" y="197"/>
                    <a:pt x="158" y="197"/>
                  </a:cubicBezTo>
                  <a:cubicBezTo>
                    <a:pt x="159" y="198"/>
                    <a:pt x="159" y="198"/>
                    <a:pt x="159" y="198"/>
                  </a:cubicBezTo>
                  <a:cubicBezTo>
                    <a:pt x="159" y="198"/>
                    <a:pt x="159" y="198"/>
                    <a:pt x="159" y="198"/>
                  </a:cubicBezTo>
                  <a:cubicBezTo>
                    <a:pt x="159" y="198"/>
                    <a:pt x="159" y="198"/>
                    <a:pt x="159" y="198"/>
                  </a:cubicBezTo>
                  <a:cubicBezTo>
                    <a:pt x="160" y="198"/>
                    <a:pt x="160" y="198"/>
                    <a:pt x="160" y="198"/>
                  </a:cubicBezTo>
                  <a:cubicBezTo>
                    <a:pt x="160" y="199"/>
                    <a:pt x="160" y="199"/>
                    <a:pt x="160" y="199"/>
                  </a:cubicBezTo>
                  <a:cubicBezTo>
                    <a:pt x="161" y="199"/>
                    <a:pt x="161" y="199"/>
                    <a:pt x="161" y="199"/>
                  </a:cubicBezTo>
                  <a:cubicBezTo>
                    <a:pt x="161" y="199"/>
                    <a:pt x="161" y="199"/>
                    <a:pt x="161" y="199"/>
                  </a:cubicBezTo>
                  <a:cubicBezTo>
                    <a:pt x="162" y="199"/>
                    <a:pt x="162" y="199"/>
                    <a:pt x="162" y="199"/>
                  </a:cubicBezTo>
                  <a:cubicBezTo>
                    <a:pt x="162" y="199"/>
                    <a:pt x="163" y="199"/>
                    <a:pt x="164" y="200"/>
                  </a:cubicBezTo>
                  <a:cubicBezTo>
                    <a:pt x="164" y="200"/>
                    <a:pt x="164" y="200"/>
                    <a:pt x="164" y="200"/>
                  </a:cubicBezTo>
                  <a:cubicBezTo>
                    <a:pt x="165" y="201"/>
                    <a:pt x="165" y="201"/>
                    <a:pt x="165" y="201"/>
                  </a:cubicBezTo>
                  <a:cubicBezTo>
                    <a:pt x="165" y="202"/>
                    <a:pt x="165" y="202"/>
                    <a:pt x="165" y="202"/>
                  </a:cubicBezTo>
                  <a:cubicBezTo>
                    <a:pt x="165" y="202"/>
                    <a:pt x="165" y="202"/>
                    <a:pt x="165" y="202"/>
                  </a:cubicBezTo>
                  <a:cubicBezTo>
                    <a:pt x="165" y="202"/>
                    <a:pt x="165" y="202"/>
                    <a:pt x="165" y="202"/>
                  </a:cubicBezTo>
                  <a:cubicBezTo>
                    <a:pt x="165" y="203"/>
                    <a:pt x="165" y="203"/>
                    <a:pt x="165" y="203"/>
                  </a:cubicBezTo>
                  <a:cubicBezTo>
                    <a:pt x="165" y="203"/>
                    <a:pt x="165" y="203"/>
                    <a:pt x="165" y="203"/>
                  </a:cubicBezTo>
                  <a:cubicBezTo>
                    <a:pt x="165" y="203"/>
                    <a:pt x="165" y="203"/>
                    <a:pt x="165" y="203"/>
                  </a:cubicBezTo>
                  <a:cubicBezTo>
                    <a:pt x="165" y="204"/>
                    <a:pt x="165" y="205"/>
                    <a:pt x="165"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Freeform 23"/>
            <p:cNvSpPr>
              <a:spLocks/>
            </p:cNvSpPr>
            <p:nvPr/>
          </p:nvSpPr>
          <p:spPr bwMode="auto">
            <a:xfrm>
              <a:off x="9758363" y="6202363"/>
              <a:ext cx="0" cy="6350"/>
            </a:xfrm>
            <a:custGeom>
              <a:avLst/>
              <a:gdLst>
                <a:gd name="T0" fmla="*/ 1 h 1"/>
                <a:gd name="T1" fmla="*/ 1 h 1"/>
                <a:gd name="T2" fmla="*/ 1 h 1"/>
                <a:gd name="T3" fmla="*/ 1 h 1"/>
                <a:gd name="T4" fmla="*/ 1 h 1"/>
                <a:gd name="T5" fmla="*/ 1 h 1"/>
                <a:gd name="T6" fmla="*/ 0 h 1"/>
                <a:gd name="T7" fmla="*/ 0 h 1"/>
                <a:gd name="T8" fmla="*/ 0 h 1"/>
                <a:gd name="T9" fmla="*/ 0 h 1"/>
                <a:gd name="T10" fmla="*/ 0 h 1"/>
                <a:gd name="T11" fmla="*/ 0 h 1"/>
                <a:gd name="T12" fmla="*/ 0 h 1"/>
                <a:gd name="T13" fmla="*/ 0 h 1"/>
                <a:gd name="T14" fmla="*/ 0 h 1"/>
                <a:gd name="T15" fmla="*/ 1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 name="Freeform 24"/>
            <p:cNvSpPr>
              <a:spLocks/>
            </p:cNvSpPr>
            <p:nvPr/>
          </p:nvSpPr>
          <p:spPr bwMode="auto">
            <a:xfrm>
              <a:off x="9750425" y="6208713"/>
              <a:ext cx="14287" cy="0"/>
            </a:xfrm>
            <a:custGeom>
              <a:avLst/>
              <a:gdLst>
                <a:gd name="T0" fmla="*/ 2 w 2"/>
                <a:gd name="T1" fmla="*/ 2 w 2"/>
                <a:gd name="T2" fmla="*/ 2 w 2"/>
                <a:gd name="T3" fmla="*/ 1 w 2"/>
                <a:gd name="T4" fmla="*/ 1 w 2"/>
                <a:gd name="T5" fmla="*/ 1 w 2"/>
                <a:gd name="T6" fmla="*/ 1 w 2"/>
                <a:gd name="T7" fmla="*/ 1 w 2"/>
                <a:gd name="T8" fmla="*/ 1 w 2"/>
                <a:gd name="T9" fmla="*/ 0 w 2"/>
                <a:gd name="T10" fmla="*/ 0 w 2"/>
                <a:gd name="T11" fmla="*/ 0 w 2"/>
                <a:gd name="T12" fmla="*/ 0 w 2"/>
                <a:gd name="T13" fmla="*/ 0 w 2"/>
                <a:gd name="T14" fmla="*/ 0 w 2"/>
                <a:gd name="T15" fmla="*/ 0 w 2"/>
                <a:gd name="T16" fmla="*/ 1 w 2"/>
                <a:gd name="T17" fmla="*/ 1 w 2"/>
                <a:gd name="T18" fmla="*/ 1 w 2"/>
                <a:gd name="T19" fmla="*/ 1 w 2"/>
                <a:gd name="T20" fmla="*/ 1 w 2"/>
                <a:gd name="T21" fmla="*/ 2 w 2"/>
                <a:gd name="T22" fmla="*/ 2 w 2"/>
                <a:gd name="T23"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Lst>
              <a:rect l="0" t="0" r="r" b="b"/>
              <a:pathLst>
                <a:path w="2">
                  <a:moveTo>
                    <a:pt x="2" y="0"/>
                  </a:moveTo>
                  <a:cubicBezTo>
                    <a:pt x="2" y="0"/>
                    <a:pt x="2"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2" y="0"/>
                    <a:pt x="2" y="0"/>
                    <a:pt x="2" y="0"/>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Freeform 25"/>
            <p:cNvSpPr>
              <a:spLocks/>
            </p:cNvSpPr>
            <p:nvPr/>
          </p:nvSpPr>
          <p:spPr bwMode="auto">
            <a:xfrm>
              <a:off x="9736138" y="6202363"/>
              <a:ext cx="7937" cy="0"/>
            </a:xfrm>
            <a:custGeom>
              <a:avLst/>
              <a:gdLst>
                <a:gd name="T0" fmla="*/ 1 w 1"/>
                <a:gd name="T1" fmla="*/ 1 w 1"/>
                <a:gd name="T2" fmla="*/ 1 w 1"/>
                <a:gd name="T3" fmla="*/ 1 w 1"/>
                <a:gd name="T4" fmla="*/ 1 w 1"/>
                <a:gd name="T5" fmla="*/ 1 w 1"/>
                <a:gd name="T6" fmla="*/ 0 w 1"/>
                <a:gd name="T7" fmla="*/ 0 w 1"/>
                <a:gd name="T8" fmla="*/ 0 w 1"/>
                <a:gd name="T9" fmla="*/ 1 w 1"/>
                <a:gd name="T10"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Freeform 26"/>
            <p:cNvSpPr>
              <a:spLocks noEditPoints="1"/>
            </p:cNvSpPr>
            <p:nvPr/>
          </p:nvSpPr>
          <p:spPr bwMode="auto">
            <a:xfrm>
              <a:off x="9729788" y="6194426"/>
              <a:ext cx="6350" cy="0"/>
            </a:xfrm>
            <a:custGeom>
              <a:avLst/>
              <a:gdLst>
                <a:gd name="T0" fmla="*/ 0 w 1"/>
                <a:gd name="T1" fmla="*/ 0 w 1"/>
                <a:gd name="T2" fmla="*/ 0 w 1"/>
                <a:gd name="T3" fmla="*/ 0 w 1"/>
                <a:gd name="T4" fmla="*/ 1 w 1"/>
                <a:gd name="T5" fmla="*/ 1 w 1"/>
                <a:gd name="T6" fmla="*/ 1 w 1"/>
                <a:gd name="T7" fmla="*/ 1 w 1"/>
                <a:gd name="T8" fmla="*/ 0 w 1"/>
                <a:gd name="T9" fmla="*/ 0 w 1"/>
                <a:gd name="T10" fmla="*/ 0 w 1"/>
                <a:gd name="T11" fmla="*/ 0 w 1"/>
                <a:gd name="T12" fmla="*/ 0 w 1"/>
                <a:gd name="T13" fmla="*/ 0 w 1"/>
                <a:gd name="T14" fmla="*/ 0 w 1"/>
                <a:gd name="T15" fmla="*/ 0 w 1"/>
                <a:gd name="T16" fmla="*/ 0 w 1"/>
                <a:gd name="T17" fmla="*/ 0 w 1"/>
                <a:gd name="T18" fmla="*/ 1 w 1"/>
                <a:gd name="T19" fmla="*/ 1 w 1"/>
                <a:gd name="T20" fmla="*/ 1 w 1"/>
                <a:gd name="T21" fmla="*/ 1 w 1"/>
                <a:gd name="T22"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Lst>
              <a:rect l="0" t="0" r="r" b="b"/>
              <a:pathLst>
                <a:path w="1">
                  <a:moveTo>
                    <a:pt x="0" y="0"/>
                  </a:moveTo>
                  <a:cubicBezTo>
                    <a:pt x="0" y="0"/>
                    <a:pt x="0" y="0"/>
                    <a:pt x="0" y="0"/>
                  </a:cubicBezTo>
                  <a:cubicBezTo>
                    <a:pt x="0" y="0"/>
                    <a:pt x="0" y="0"/>
                    <a:pt x="0" y="0"/>
                  </a:cubicBezTo>
                  <a:cubicBezTo>
                    <a:pt x="0" y="0"/>
                    <a:pt x="0" y="0"/>
                    <a:pt x="0" y="0"/>
                  </a:cubicBezTo>
                  <a:close/>
                  <a:moveTo>
                    <a:pt x="1" y="0"/>
                  </a:move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lose/>
                  <a:moveTo>
                    <a:pt x="1" y="0"/>
                  </a:move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 name="Freeform 27"/>
            <p:cNvSpPr>
              <a:spLocks/>
            </p:cNvSpPr>
            <p:nvPr/>
          </p:nvSpPr>
          <p:spPr bwMode="auto">
            <a:xfrm>
              <a:off x="9715500" y="6180138"/>
              <a:ext cx="6350" cy="6350"/>
            </a:xfrm>
            <a:custGeom>
              <a:avLst/>
              <a:gdLst>
                <a:gd name="T0" fmla="*/ 1 w 1"/>
                <a:gd name="T1" fmla="*/ 0 h 1"/>
                <a:gd name="T2" fmla="*/ 1 w 1"/>
                <a:gd name="T3" fmla="*/ 0 h 1"/>
                <a:gd name="T4" fmla="*/ 1 w 1"/>
                <a:gd name="T5" fmla="*/ 0 h 1"/>
                <a:gd name="T6" fmla="*/ 1 w 1"/>
                <a:gd name="T7" fmla="*/ 0 h 1"/>
                <a:gd name="T8" fmla="*/ 1 w 1"/>
                <a:gd name="T9" fmla="*/ 0 h 1"/>
                <a:gd name="T10" fmla="*/ 1 w 1"/>
                <a:gd name="T11" fmla="*/ 1 h 1"/>
                <a:gd name="T12" fmla="*/ 1 w 1"/>
                <a:gd name="T13" fmla="*/ 0 h 1"/>
                <a:gd name="T14" fmla="*/ 1 w 1"/>
                <a:gd name="T15" fmla="*/ 0 h 1"/>
                <a:gd name="T16" fmla="*/ 0 w 1"/>
                <a:gd name="T17" fmla="*/ 0 h 1"/>
                <a:gd name="T18" fmla="*/ 0 w 1"/>
                <a:gd name="T19" fmla="*/ 0 h 1"/>
                <a:gd name="T20" fmla="*/ 0 w 1"/>
                <a:gd name="T21" fmla="*/ 0 h 1"/>
                <a:gd name="T22" fmla="*/ 0 w 1"/>
                <a:gd name="T23" fmla="*/ 0 h 1"/>
                <a:gd name="T24" fmla="*/ 0 w 1"/>
                <a:gd name="T25" fmla="*/ 0 h 1"/>
                <a:gd name="T26" fmla="*/ 1 w 1"/>
                <a:gd name="T27" fmla="*/ 0 h 1"/>
                <a:gd name="T28" fmla="*/ 1 w 1"/>
                <a:gd name="T29" fmla="*/ 0 h 1"/>
                <a:gd name="T30" fmla="*/ 1 w 1"/>
                <a:gd name="T31" fmla="*/ 0 h 1"/>
                <a:gd name="T32" fmla="*/ 1 w 1"/>
                <a:gd name="T33" fmla="*/ 0 h 1"/>
                <a:gd name="T34" fmla="*/ 1 w 1"/>
                <a:gd name="T35" fmla="*/ 0 h 1"/>
                <a:gd name="T36" fmla="*/ 1 w 1"/>
                <a:gd name="T37" fmla="*/ 0 h 1"/>
                <a:gd name="T38" fmla="*/ 1 w 1"/>
                <a:gd name="T3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 h="1">
                  <a:moveTo>
                    <a:pt x="1" y="0"/>
                  </a:move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1" y="1"/>
                    <a:pt x="1" y="1"/>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28"/>
            <p:cNvSpPr>
              <a:spLocks/>
            </p:cNvSpPr>
            <p:nvPr/>
          </p:nvSpPr>
          <p:spPr bwMode="auto">
            <a:xfrm>
              <a:off x="9721850" y="618648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 name="Freeform 29"/>
            <p:cNvSpPr>
              <a:spLocks/>
            </p:cNvSpPr>
            <p:nvPr/>
          </p:nvSpPr>
          <p:spPr bwMode="auto">
            <a:xfrm>
              <a:off x="9699625" y="6151563"/>
              <a:ext cx="7937" cy="6350"/>
            </a:xfrm>
            <a:custGeom>
              <a:avLst/>
              <a:gdLst>
                <a:gd name="T0" fmla="*/ 1 w 1"/>
                <a:gd name="T1" fmla="*/ 1 h 1"/>
                <a:gd name="T2" fmla="*/ 1 w 1"/>
                <a:gd name="T3" fmla="*/ 1 h 1"/>
                <a:gd name="T4" fmla="*/ 1 w 1"/>
                <a:gd name="T5" fmla="*/ 1 h 1"/>
                <a:gd name="T6" fmla="*/ 0 w 1"/>
                <a:gd name="T7" fmla="*/ 1 h 1"/>
                <a:gd name="T8" fmla="*/ 0 w 1"/>
                <a:gd name="T9" fmla="*/ 1 h 1"/>
                <a:gd name="T10" fmla="*/ 0 w 1"/>
                <a:gd name="T11" fmla="*/ 0 h 1"/>
                <a:gd name="T12" fmla="*/ 0 w 1"/>
                <a:gd name="T13" fmla="*/ 0 h 1"/>
                <a:gd name="T14" fmla="*/ 0 w 1"/>
                <a:gd name="T15" fmla="*/ 0 h 1"/>
                <a:gd name="T16" fmla="*/ 1 w 1"/>
                <a:gd name="T17" fmla="*/ 0 h 1"/>
                <a:gd name="T18" fmla="*/ 1 w 1"/>
                <a:gd name="T19" fmla="*/ 1 h 1"/>
                <a:gd name="T20" fmla="*/ 1 w 1"/>
                <a:gd name="T21" fmla="*/ 1 h 1"/>
                <a:gd name="T22" fmla="*/ 1 w 1"/>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1"/>
                  </a:moveTo>
                  <a:cubicBezTo>
                    <a:pt x="1" y="1"/>
                    <a:pt x="1" y="1"/>
                    <a:pt x="1" y="1"/>
                  </a:cubicBezTo>
                  <a:cubicBezTo>
                    <a:pt x="1" y="1"/>
                    <a:pt x="1" y="1"/>
                    <a:pt x="1"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1" y="0"/>
                    <a:pt x="1" y="0"/>
                    <a:pt x="1" y="0"/>
                  </a:cubicBezTo>
                  <a:cubicBezTo>
                    <a:pt x="1" y="1"/>
                    <a:pt x="1" y="1"/>
                    <a:pt x="1" y="1"/>
                  </a:cubicBezTo>
                  <a:cubicBezTo>
                    <a:pt x="1" y="1"/>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 name="Freeform 30"/>
            <p:cNvSpPr>
              <a:spLocks/>
            </p:cNvSpPr>
            <p:nvPr/>
          </p:nvSpPr>
          <p:spPr bwMode="auto">
            <a:xfrm>
              <a:off x="9707563" y="6157913"/>
              <a:ext cx="7937" cy="7938"/>
            </a:xfrm>
            <a:custGeom>
              <a:avLst/>
              <a:gdLst>
                <a:gd name="T0" fmla="*/ 5 w 5"/>
                <a:gd name="T1" fmla="*/ 0 h 5"/>
                <a:gd name="T2" fmla="*/ 5 w 5"/>
                <a:gd name="T3" fmla="*/ 0 h 5"/>
                <a:gd name="T4" fmla="*/ 0 w 5"/>
                <a:gd name="T5" fmla="*/ 0 h 5"/>
                <a:gd name="T6" fmla="*/ 0 w 5"/>
                <a:gd name="T7" fmla="*/ 0 h 5"/>
                <a:gd name="T8" fmla="*/ 0 w 5"/>
                <a:gd name="T9" fmla="*/ 0 h 5"/>
                <a:gd name="T10" fmla="*/ 0 w 5"/>
                <a:gd name="T11" fmla="*/ 0 h 5"/>
                <a:gd name="T12" fmla="*/ 0 w 5"/>
                <a:gd name="T13" fmla="*/ 0 h 5"/>
                <a:gd name="T14" fmla="*/ 0 w 5"/>
                <a:gd name="T15" fmla="*/ 0 h 5"/>
                <a:gd name="T16" fmla="*/ 0 w 5"/>
                <a:gd name="T17" fmla="*/ 0 h 5"/>
                <a:gd name="T18" fmla="*/ 0 w 5"/>
                <a:gd name="T19" fmla="*/ 5 h 5"/>
                <a:gd name="T20" fmla="*/ 0 w 5"/>
                <a:gd name="T21" fmla="*/ 5 h 5"/>
                <a:gd name="T22" fmla="*/ 5 w 5"/>
                <a:gd name="T23" fmla="*/ 5 h 5"/>
                <a:gd name="T24" fmla="*/ 5 w 5"/>
                <a:gd name="T25" fmla="*/ 0 h 5"/>
                <a:gd name="T26" fmla="*/ 5 w 5"/>
                <a:gd name="T27" fmla="*/ 0 h 5"/>
                <a:gd name="T28" fmla="*/ 5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5" y="0"/>
                  </a:moveTo>
                  <a:lnTo>
                    <a:pt x="5" y="0"/>
                  </a:lnTo>
                  <a:lnTo>
                    <a:pt x="0" y="0"/>
                  </a:lnTo>
                  <a:lnTo>
                    <a:pt x="0" y="0"/>
                  </a:lnTo>
                  <a:lnTo>
                    <a:pt x="0" y="0"/>
                  </a:lnTo>
                  <a:lnTo>
                    <a:pt x="0" y="0"/>
                  </a:lnTo>
                  <a:lnTo>
                    <a:pt x="0" y="0"/>
                  </a:lnTo>
                  <a:lnTo>
                    <a:pt x="0" y="0"/>
                  </a:lnTo>
                  <a:lnTo>
                    <a:pt x="0" y="0"/>
                  </a:lnTo>
                  <a:lnTo>
                    <a:pt x="0" y="5"/>
                  </a:lnTo>
                  <a:lnTo>
                    <a:pt x="0" y="5"/>
                  </a:lnTo>
                  <a:lnTo>
                    <a:pt x="5" y="5"/>
                  </a:lnTo>
                  <a:lnTo>
                    <a:pt x="5" y="0"/>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 name="Freeform 31"/>
            <p:cNvSpPr>
              <a:spLocks/>
            </p:cNvSpPr>
            <p:nvPr/>
          </p:nvSpPr>
          <p:spPr bwMode="auto">
            <a:xfrm>
              <a:off x="9685338" y="6137276"/>
              <a:ext cx="14287" cy="6350"/>
            </a:xfrm>
            <a:custGeom>
              <a:avLst/>
              <a:gdLst>
                <a:gd name="T0" fmla="*/ 2 w 2"/>
                <a:gd name="T1" fmla="*/ 1 h 1"/>
                <a:gd name="T2" fmla="*/ 2 w 2"/>
                <a:gd name="T3" fmla="*/ 1 h 1"/>
                <a:gd name="T4" fmla="*/ 2 w 2"/>
                <a:gd name="T5" fmla="*/ 1 h 1"/>
                <a:gd name="T6" fmla="*/ 2 w 2"/>
                <a:gd name="T7" fmla="*/ 0 h 1"/>
                <a:gd name="T8" fmla="*/ 1 w 2"/>
                <a:gd name="T9" fmla="*/ 0 h 1"/>
                <a:gd name="T10" fmla="*/ 1 w 2"/>
                <a:gd name="T11" fmla="*/ 0 h 1"/>
                <a:gd name="T12" fmla="*/ 1 w 2"/>
                <a:gd name="T13" fmla="*/ 0 h 1"/>
                <a:gd name="T14" fmla="*/ 1 w 2"/>
                <a:gd name="T15" fmla="*/ 0 h 1"/>
                <a:gd name="T16" fmla="*/ 1 w 2"/>
                <a:gd name="T17" fmla="*/ 0 h 1"/>
                <a:gd name="T18" fmla="*/ 1 w 2"/>
                <a:gd name="T19" fmla="*/ 0 h 1"/>
                <a:gd name="T20" fmla="*/ 1 w 2"/>
                <a:gd name="T21" fmla="*/ 0 h 1"/>
                <a:gd name="T22" fmla="*/ 1 w 2"/>
                <a:gd name="T23" fmla="*/ 0 h 1"/>
                <a:gd name="T24" fmla="*/ 1 w 2"/>
                <a:gd name="T25" fmla="*/ 0 h 1"/>
                <a:gd name="T26" fmla="*/ 0 w 2"/>
                <a:gd name="T27" fmla="*/ 0 h 1"/>
                <a:gd name="T28" fmla="*/ 0 w 2"/>
                <a:gd name="T29" fmla="*/ 0 h 1"/>
                <a:gd name="T30" fmla="*/ 0 w 2"/>
                <a:gd name="T31" fmla="*/ 0 h 1"/>
                <a:gd name="T32" fmla="*/ 0 w 2"/>
                <a:gd name="T33" fmla="*/ 0 h 1"/>
                <a:gd name="T34" fmla="*/ 0 w 2"/>
                <a:gd name="T35" fmla="*/ 0 h 1"/>
                <a:gd name="T36" fmla="*/ 1 w 2"/>
                <a:gd name="T37" fmla="*/ 0 h 1"/>
                <a:gd name="T38" fmla="*/ 1 w 2"/>
                <a:gd name="T39" fmla="*/ 1 h 1"/>
                <a:gd name="T40" fmla="*/ 1 w 2"/>
                <a:gd name="T41" fmla="*/ 1 h 1"/>
                <a:gd name="T42" fmla="*/ 1 w 2"/>
                <a:gd name="T43" fmla="*/ 1 h 1"/>
                <a:gd name="T44" fmla="*/ 1 w 2"/>
                <a:gd name="T45" fmla="*/ 1 h 1"/>
                <a:gd name="T46" fmla="*/ 2 w 2"/>
                <a:gd name="T47" fmla="*/ 1 h 1"/>
                <a:gd name="T48" fmla="*/ 2 w 2"/>
                <a:gd name="T49" fmla="*/ 1 h 1"/>
                <a:gd name="T50" fmla="*/ 2 w 2"/>
                <a:gd name="T51" fmla="*/ 1 h 1"/>
                <a:gd name="T52" fmla="*/ 2 w 2"/>
                <a:gd name="T53" fmla="*/ 1 h 1"/>
                <a:gd name="T54" fmla="*/ 2 w 2"/>
                <a:gd name="T5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 h="1">
                  <a:moveTo>
                    <a:pt x="2" y="1"/>
                  </a:moveTo>
                  <a:cubicBezTo>
                    <a:pt x="2" y="1"/>
                    <a:pt x="2" y="1"/>
                    <a:pt x="2" y="1"/>
                  </a:cubicBezTo>
                  <a:cubicBezTo>
                    <a:pt x="2" y="1"/>
                    <a:pt x="2" y="1"/>
                    <a:pt x="2" y="1"/>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Freeform 32"/>
            <p:cNvSpPr>
              <a:spLocks/>
            </p:cNvSpPr>
            <p:nvPr/>
          </p:nvSpPr>
          <p:spPr bwMode="auto">
            <a:xfrm>
              <a:off x="9585325" y="4186238"/>
              <a:ext cx="71437" cy="34925"/>
            </a:xfrm>
            <a:custGeom>
              <a:avLst/>
              <a:gdLst>
                <a:gd name="T0" fmla="*/ 9 w 10"/>
                <a:gd name="T1" fmla="*/ 2 h 5"/>
                <a:gd name="T2" fmla="*/ 9 w 10"/>
                <a:gd name="T3" fmla="*/ 2 h 5"/>
                <a:gd name="T4" fmla="*/ 8 w 10"/>
                <a:gd name="T5" fmla="*/ 2 h 5"/>
                <a:gd name="T6" fmla="*/ 7 w 10"/>
                <a:gd name="T7" fmla="*/ 2 h 5"/>
                <a:gd name="T8" fmla="*/ 7 w 10"/>
                <a:gd name="T9" fmla="*/ 2 h 5"/>
                <a:gd name="T10" fmla="*/ 6 w 10"/>
                <a:gd name="T11" fmla="*/ 3 h 5"/>
                <a:gd name="T12" fmla="*/ 6 w 10"/>
                <a:gd name="T13" fmla="*/ 3 h 5"/>
                <a:gd name="T14" fmla="*/ 5 w 10"/>
                <a:gd name="T15" fmla="*/ 3 h 5"/>
                <a:gd name="T16" fmla="*/ 5 w 10"/>
                <a:gd name="T17" fmla="*/ 3 h 5"/>
                <a:gd name="T18" fmla="*/ 5 w 10"/>
                <a:gd name="T19" fmla="*/ 3 h 5"/>
                <a:gd name="T20" fmla="*/ 4 w 10"/>
                <a:gd name="T21" fmla="*/ 3 h 5"/>
                <a:gd name="T22" fmla="*/ 4 w 10"/>
                <a:gd name="T23" fmla="*/ 3 h 5"/>
                <a:gd name="T24" fmla="*/ 3 w 10"/>
                <a:gd name="T25" fmla="*/ 4 h 5"/>
                <a:gd name="T26" fmla="*/ 3 w 10"/>
                <a:gd name="T27" fmla="*/ 4 h 5"/>
                <a:gd name="T28" fmla="*/ 2 w 10"/>
                <a:gd name="T29" fmla="*/ 4 h 5"/>
                <a:gd name="T30" fmla="*/ 2 w 10"/>
                <a:gd name="T31" fmla="*/ 4 h 5"/>
                <a:gd name="T32" fmla="*/ 1 w 10"/>
                <a:gd name="T33" fmla="*/ 5 h 5"/>
                <a:gd name="T34" fmla="*/ 1 w 10"/>
                <a:gd name="T35" fmla="*/ 5 h 5"/>
                <a:gd name="T36" fmla="*/ 0 w 10"/>
                <a:gd name="T37" fmla="*/ 5 h 5"/>
                <a:gd name="T38" fmla="*/ 0 w 10"/>
                <a:gd name="T39" fmla="*/ 5 h 5"/>
                <a:gd name="T40" fmla="*/ 0 w 10"/>
                <a:gd name="T41" fmla="*/ 4 h 5"/>
                <a:gd name="T42" fmla="*/ 0 w 10"/>
                <a:gd name="T43" fmla="*/ 4 h 5"/>
                <a:gd name="T44" fmla="*/ 0 w 10"/>
                <a:gd name="T45" fmla="*/ 3 h 5"/>
                <a:gd name="T46" fmla="*/ 0 w 10"/>
                <a:gd name="T47" fmla="*/ 3 h 5"/>
                <a:gd name="T48" fmla="*/ 0 w 10"/>
                <a:gd name="T49" fmla="*/ 3 h 5"/>
                <a:gd name="T50" fmla="*/ 1 w 10"/>
                <a:gd name="T51" fmla="*/ 3 h 5"/>
                <a:gd name="T52" fmla="*/ 2 w 10"/>
                <a:gd name="T53" fmla="*/ 2 h 5"/>
                <a:gd name="T54" fmla="*/ 2 w 10"/>
                <a:gd name="T55" fmla="*/ 2 h 5"/>
                <a:gd name="T56" fmla="*/ 3 w 10"/>
                <a:gd name="T57" fmla="*/ 2 h 5"/>
                <a:gd name="T58" fmla="*/ 4 w 10"/>
                <a:gd name="T59" fmla="*/ 1 h 5"/>
                <a:gd name="T60" fmla="*/ 4 w 10"/>
                <a:gd name="T61" fmla="*/ 1 h 5"/>
                <a:gd name="T62" fmla="*/ 5 w 10"/>
                <a:gd name="T63" fmla="*/ 1 h 5"/>
                <a:gd name="T64" fmla="*/ 5 w 10"/>
                <a:gd name="T65" fmla="*/ 0 h 5"/>
                <a:gd name="T66" fmla="*/ 5 w 10"/>
                <a:gd name="T67" fmla="*/ 0 h 5"/>
                <a:gd name="T68" fmla="*/ 6 w 10"/>
                <a:gd name="T69" fmla="*/ 0 h 5"/>
                <a:gd name="T70" fmla="*/ 7 w 10"/>
                <a:gd name="T71" fmla="*/ 0 h 5"/>
                <a:gd name="T72" fmla="*/ 7 w 10"/>
                <a:gd name="T73" fmla="*/ 0 h 5"/>
                <a:gd name="T74" fmla="*/ 8 w 10"/>
                <a:gd name="T75" fmla="*/ 0 h 5"/>
                <a:gd name="T76" fmla="*/ 8 w 10"/>
                <a:gd name="T77" fmla="*/ 1 h 5"/>
                <a:gd name="T78" fmla="*/ 8 w 10"/>
                <a:gd name="T79" fmla="*/ 1 h 5"/>
                <a:gd name="T80" fmla="*/ 8 w 10"/>
                <a:gd name="T81" fmla="*/ 1 h 5"/>
                <a:gd name="T82" fmla="*/ 9 w 10"/>
                <a:gd name="T83" fmla="*/ 1 h 5"/>
                <a:gd name="T84" fmla="*/ 9 w 10"/>
                <a:gd name="T85" fmla="*/ 1 h 5"/>
                <a:gd name="T86" fmla="*/ 9 w 10"/>
                <a:gd name="T87" fmla="*/ 1 h 5"/>
                <a:gd name="T88" fmla="*/ 10 w 10"/>
                <a:gd name="T8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 h="5">
                  <a:moveTo>
                    <a:pt x="10" y="2"/>
                  </a:move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8" y="2"/>
                    <a:pt x="8" y="2"/>
                    <a:pt x="8" y="2"/>
                  </a:cubicBezTo>
                  <a:cubicBezTo>
                    <a:pt x="8" y="2"/>
                    <a:pt x="8" y="2"/>
                    <a:pt x="8" y="2"/>
                  </a:cubicBezTo>
                  <a:cubicBezTo>
                    <a:pt x="8" y="2"/>
                    <a:pt x="8" y="2"/>
                    <a:pt x="8"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3"/>
                    <a:pt x="7" y="3"/>
                    <a:pt x="7"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4"/>
                    <a:pt x="4" y="4"/>
                    <a:pt x="4" y="4"/>
                  </a:cubicBezTo>
                  <a:cubicBezTo>
                    <a:pt x="4" y="4"/>
                    <a:pt x="4" y="4"/>
                    <a:pt x="4" y="4"/>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1" y="4"/>
                    <a:pt x="1" y="4"/>
                    <a:pt x="1" y="4"/>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1" y="3"/>
                    <a:pt x="1" y="3"/>
                    <a:pt x="1" y="3"/>
                  </a:cubicBezTo>
                  <a:cubicBezTo>
                    <a:pt x="1" y="3"/>
                    <a:pt x="1" y="3"/>
                    <a:pt x="1" y="3"/>
                  </a:cubicBezTo>
                  <a:cubicBezTo>
                    <a:pt x="1" y="3"/>
                    <a:pt x="1" y="3"/>
                    <a:pt x="1" y="3"/>
                  </a:cubicBezTo>
                  <a:cubicBezTo>
                    <a:pt x="1" y="3"/>
                    <a:pt x="1" y="3"/>
                    <a:pt x="1" y="3"/>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6" y="0"/>
                    <a:pt x="6" y="0"/>
                    <a:pt x="6" y="0"/>
                  </a:cubicBezTo>
                  <a:cubicBezTo>
                    <a:pt x="6" y="0"/>
                    <a:pt x="6" y="0"/>
                    <a:pt x="6" y="0"/>
                  </a:cubicBezTo>
                  <a:cubicBezTo>
                    <a:pt x="6" y="0"/>
                    <a:pt x="6" y="0"/>
                    <a:pt x="6"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8" y="0"/>
                    <a:pt x="8" y="0"/>
                    <a:pt x="8" y="0"/>
                  </a:cubicBezTo>
                  <a:cubicBezTo>
                    <a:pt x="8" y="0"/>
                    <a:pt x="8" y="0"/>
                    <a:pt x="8" y="0"/>
                  </a:cubicBezTo>
                  <a:cubicBezTo>
                    <a:pt x="8" y="0"/>
                    <a:pt x="8" y="0"/>
                    <a:pt x="8" y="0"/>
                  </a:cubicBezTo>
                  <a:cubicBezTo>
                    <a:pt x="8" y="0"/>
                    <a:pt x="8" y="0"/>
                    <a:pt x="8" y="0"/>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10" y="1"/>
                    <a:pt x="10" y="1"/>
                    <a:pt x="10" y="1"/>
                  </a:cubicBezTo>
                  <a:cubicBezTo>
                    <a:pt x="10" y="2"/>
                    <a:pt x="10" y="2"/>
                    <a:pt x="10" y="2"/>
                  </a:cubicBezTo>
                  <a:cubicBezTo>
                    <a:pt x="10" y="2"/>
                    <a:pt x="10"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33"/>
            <p:cNvSpPr>
              <a:spLocks noEditPoints="1"/>
            </p:cNvSpPr>
            <p:nvPr/>
          </p:nvSpPr>
          <p:spPr bwMode="auto">
            <a:xfrm>
              <a:off x="9599613" y="4200526"/>
              <a:ext cx="100012" cy="57150"/>
            </a:xfrm>
            <a:custGeom>
              <a:avLst/>
              <a:gdLst>
                <a:gd name="T0" fmla="*/ 13 w 14"/>
                <a:gd name="T1" fmla="*/ 6 h 8"/>
                <a:gd name="T2" fmla="*/ 12 w 14"/>
                <a:gd name="T3" fmla="*/ 5 h 8"/>
                <a:gd name="T4" fmla="*/ 12 w 14"/>
                <a:gd name="T5" fmla="*/ 4 h 8"/>
                <a:gd name="T6" fmla="*/ 13 w 14"/>
                <a:gd name="T7" fmla="*/ 3 h 8"/>
                <a:gd name="T8" fmla="*/ 13 w 14"/>
                <a:gd name="T9" fmla="*/ 2 h 8"/>
                <a:gd name="T10" fmla="*/ 13 w 14"/>
                <a:gd name="T11" fmla="*/ 1 h 8"/>
                <a:gd name="T12" fmla="*/ 12 w 14"/>
                <a:gd name="T13" fmla="*/ 1 h 8"/>
                <a:gd name="T14" fmla="*/ 11 w 14"/>
                <a:gd name="T15" fmla="*/ 2 h 8"/>
                <a:gd name="T16" fmla="*/ 10 w 14"/>
                <a:gd name="T17" fmla="*/ 3 h 8"/>
                <a:gd name="T18" fmla="*/ 11 w 14"/>
                <a:gd name="T19" fmla="*/ 1 h 8"/>
                <a:gd name="T20" fmla="*/ 10 w 14"/>
                <a:gd name="T21" fmla="*/ 1 h 8"/>
                <a:gd name="T22" fmla="*/ 9 w 14"/>
                <a:gd name="T23" fmla="*/ 2 h 8"/>
                <a:gd name="T24" fmla="*/ 9 w 14"/>
                <a:gd name="T25" fmla="*/ 1 h 8"/>
                <a:gd name="T26" fmla="*/ 8 w 14"/>
                <a:gd name="T27" fmla="*/ 1 h 8"/>
                <a:gd name="T28" fmla="*/ 8 w 14"/>
                <a:gd name="T29" fmla="*/ 1 h 8"/>
                <a:gd name="T30" fmla="*/ 8 w 14"/>
                <a:gd name="T31" fmla="*/ 0 h 8"/>
                <a:gd name="T32" fmla="*/ 7 w 14"/>
                <a:gd name="T33" fmla="*/ 0 h 8"/>
                <a:gd name="T34" fmla="*/ 6 w 14"/>
                <a:gd name="T35" fmla="*/ 1 h 8"/>
                <a:gd name="T36" fmla="*/ 5 w 14"/>
                <a:gd name="T37" fmla="*/ 1 h 8"/>
                <a:gd name="T38" fmla="*/ 4 w 14"/>
                <a:gd name="T39" fmla="*/ 1 h 8"/>
                <a:gd name="T40" fmla="*/ 3 w 14"/>
                <a:gd name="T41" fmla="*/ 2 h 8"/>
                <a:gd name="T42" fmla="*/ 2 w 14"/>
                <a:gd name="T43" fmla="*/ 2 h 8"/>
                <a:gd name="T44" fmla="*/ 2 w 14"/>
                <a:gd name="T45" fmla="*/ 3 h 8"/>
                <a:gd name="T46" fmla="*/ 3 w 14"/>
                <a:gd name="T47" fmla="*/ 3 h 8"/>
                <a:gd name="T48" fmla="*/ 4 w 14"/>
                <a:gd name="T49" fmla="*/ 3 h 8"/>
                <a:gd name="T50" fmla="*/ 3 w 14"/>
                <a:gd name="T51" fmla="*/ 3 h 8"/>
                <a:gd name="T52" fmla="*/ 2 w 14"/>
                <a:gd name="T53" fmla="*/ 3 h 8"/>
                <a:gd name="T54" fmla="*/ 1 w 14"/>
                <a:gd name="T55" fmla="*/ 3 h 8"/>
                <a:gd name="T56" fmla="*/ 1 w 14"/>
                <a:gd name="T57" fmla="*/ 4 h 8"/>
                <a:gd name="T58" fmla="*/ 2 w 14"/>
                <a:gd name="T59" fmla="*/ 4 h 8"/>
                <a:gd name="T60" fmla="*/ 3 w 14"/>
                <a:gd name="T61" fmla="*/ 4 h 8"/>
                <a:gd name="T62" fmla="*/ 4 w 14"/>
                <a:gd name="T63" fmla="*/ 4 h 8"/>
                <a:gd name="T64" fmla="*/ 5 w 14"/>
                <a:gd name="T65" fmla="*/ 4 h 8"/>
                <a:gd name="T66" fmla="*/ 4 w 14"/>
                <a:gd name="T67" fmla="*/ 5 h 8"/>
                <a:gd name="T68" fmla="*/ 3 w 14"/>
                <a:gd name="T69" fmla="*/ 5 h 8"/>
                <a:gd name="T70" fmla="*/ 2 w 14"/>
                <a:gd name="T71" fmla="*/ 5 h 8"/>
                <a:gd name="T72" fmla="*/ 0 w 14"/>
                <a:gd name="T73" fmla="*/ 5 h 8"/>
                <a:gd name="T74" fmla="*/ 1 w 14"/>
                <a:gd name="T75" fmla="*/ 6 h 8"/>
                <a:gd name="T76" fmla="*/ 1 w 14"/>
                <a:gd name="T77" fmla="*/ 7 h 8"/>
                <a:gd name="T78" fmla="*/ 2 w 14"/>
                <a:gd name="T79" fmla="*/ 8 h 8"/>
                <a:gd name="T80" fmla="*/ 3 w 14"/>
                <a:gd name="T81" fmla="*/ 8 h 8"/>
                <a:gd name="T82" fmla="*/ 4 w 14"/>
                <a:gd name="T83" fmla="*/ 7 h 8"/>
                <a:gd name="T84" fmla="*/ 5 w 14"/>
                <a:gd name="T85" fmla="*/ 7 h 8"/>
                <a:gd name="T86" fmla="*/ 6 w 14"/>
                <a:gd name="T87" fmla="*/ 7 h 8"/>
                <a:gd name="T88" fmla="*/ 7 w 14"/>
                <a:gd name="T89" fmla="*/ 7 h 8"/>
                <a:gd name="T90" fmla="*/ 8 w 14"/>
                <a:gd name="T91" fmla="*/ 6 h 8"/>
                <a:gd name="T92" fmla="*/ 8 w 14"/>
                <a:gd name="T93" fmla="*/ 7 h 8"/>
                <a:gd name="T94" fmla="*/ 8 w 14"/>
                <a:gd name="T95" fmla="*/ 7 h 8"/>
                <a:gd name="T96" fmla="*/ 9 w 14"/>
                <a:gd name="T97" fmla="*/ 7 h 8"/>
                <a:gd name="T98" fmla="*/ 11 w 14"/>
                <a:gd name="T99" fmla="*/ 7 h 8"/>
                <a:gd name="T100" fmla="*/ 11 w 14"/>
                <a:gd name="T101" fmla="*/ 7 h 8"/>
                <a:gd name="T102" fmla="*/ 11 w 14"/>
                <a:gd name="T103" fmla="*/ 6 h 8"/>
                <a:gd name="T104" fmla="*/ 12 w 14"/>
                <a:gd name="T105" fmla="*/ 6 h 8"/>
                <a:gd name="T106" fmla="*/ 13 w 14"/>
                <a:gd name="T10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 h="8">
                  <a:moveTo>
                    <a:pt x="8" y="0"/>
                  </a:moveTo>
                  <a:cubicBezTo>
                    <a:pt x="8" y="0"/>
                    <a:pt x="8" y="0"/>
                    <a:pt x="8" y="0"/>
                  </a:cubicBezTo>
                  <a:cubicBezTo>
                    <a:pt x="8" y="0"/>
                    <a:pt x="8" y="0"/>
                    <a:pt x="8" y="0"/>
                  </a:cubicBezTo>
                  <a:cubicBezTo>
                    <a:pt x="8" y="0"/>
                    <a:pt x="8" y="0"/>
                    <a:pt x="8" y="0"/>
                  </a:cubicBezTo>
                  <a:close/>
                  <a:moveTo>
                    <a:pt x="13" y="6"/>
                  </a:moveTo>
                  <a:cubicBezTo>
                    <a:pt x="13" y="6"/>
                    <a:pt x="13" y="6"/>
                    <a:pt x="13" y="6"/>
                  </a:cubicBezTo>
                  <a:cubicBezTo>
                    <a:pt x="13" y="6"/>
                    <a:pt x="13" y="6"/>
                    <a:pt x="13" y="6"/>
                  </a:cubicBezTo>
                  <a:cubicBezTo>
                    <a:pt x="13" y="5"/>
                    <a:pt x="13" y="5"/>
                    <a:pt x="13" y="5"/>
                  </a:cubicBezTo>
                  <a:cubicBezTo>
                    <a:pt x="13" y="5"/>
                    <a:pt x="13" y="5"/>
                    <a:pt x="13" y="5"/>
                  </a:cubicBezTo>
                  <a:cubicBezTo>
                    <a:pt x="13" y="5"/>
                    <a:pt x="13" y="5"/>
                    <a:pt x="13" y="5"/>
                  </a:cubicBezTo>
                  <a:cubicBezTo>
                    <a:pt x="13" y="5"/>
                    <a:pt x="13" y="5"/>
                    <a:pt x="13"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3" y="3"/>
                    <a:pt x="13" y="3"/>
                    <a:pt x="13" y="3"/>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4" y="1"/>
                    <a:pt x="14" y="1"/>
                    <a:pt x="14" y="1"/>
                  </a:cubicBezTo>
                  <a:cubicBezTo>
                    <a:pt x="14" y="1"/>
                    <a:pt x="14" y="1"/>
                    <a:pt x="14" y="1"/>
                  </a:cubicBezTo>
                  <a:cubicBezTo>
                    <a:pt x="13" y="1"/>
                    <a:pt x="13" y="1"/>
                    <a:pt x="13" y="1"/>
                  </a:cubicBezTo>
                  <a:cubicBezTo>
                    <a:pt x="13" y="1"/>
                    <a:pt x="13" y="1"/>
                    <a:pt x="13" y="1"/>
                  </a:cubicBezTo>
                  <a:cubicBezTo>
                    <a:pt x="13" y="1"/>
                    <a:pt x="13" y="1"/>
                    <a:pt x="13" y="1"/>
                  </a:cubicBezTo>
                  <a:cubicBezTo>
                    <a:pt x="13" y="1"/>
                    <a:pt x="13" y="1"/>
                    <a:pt x="13" y="1"/>
                  </a:cubicBezTo>
                  <a:cubicBezTo>
                    <a:pt x="13" y="1"/>
                    <a:pt x="13" y="1"/>
                    <a:pt x="13" y="1"/>
                  </a:cubicBezTo>
                  <a:cubicBezTo>
                    <a:pt x="13" y="1"/>
                    <a:pt x="13" y="1"/>
                    <a:pt x="13" y="1"/>
                  </a:cubicBezTo>
                  <a:cubicBezTo>
                    <a:pt x="13" y="1"/>
                    <a:pt x="13" y="1"/>
                    <a:pt x="13" y="1"/>
                  </a:cubicBezTo>
                  <a:cubicBezTo>
                    <a:pt x="12" y="1"/>
                    <a:pt x="12" y="1"/>
                    <a:pt x="12" y="1"/>
                  </a:cubicBezTo>
                  <a:cubicBezTo>
                    <a:pt x="12" y="1"/>
                    <a:pt x="12" y="1"/>
                    <a:pt x="12" y="1"/>
                  </a:cubicBezTo>
                  <a:cubicBezTo>
                    <a:pt x="12" y="1"/>
                    <a:pt x="12" y="1"/>
                    <a:pt x="12" y="1"/>
                  </a:cubicBezTo>
                  <a:cubicBezTo>
                    <a:pt x="12" y="1"/>
                    <a:pt x="12" y="1"/>
                    <a:pt x="12" y="1"/>
                  </a:cubicBezTo>
                  <a:cubicBezTo>
                    <a:pt x="12" y="1"/>
                    <a:pt x="12" y="1"/>
                    <a:pt x="12" y="1"/>
                  </a:cubicBezTo>
                  <a:cubicBezTo>
                    <a:pt x="11" y="2"/>
                    <a:pt x="11" y="2"/>
                    <a:pt x="11" y="2"/>
                  </a:cubicBezTo>
                  <a:cubicBezTo>
                    <a:pt x="11" y="2"/>
                    <a:pt x="11" y="2"/>
                    <a:pt x="11" y="2"/>
                  </a:cubicBezTo>
                  <a:cubicBezTo>
                    <a:pt x="11" y="2"/>
                    <a:pt x="11" y="2"/>
                    <a:pt x="11" y="2"/>
                  </a:cubicBezTo>
                  <a:cubicBezTo>
                    <a:pt x="11" y="2"/>
                    <a:pt x="11" y="2"/>
                    <a:pt x="11" y="2"/>
                  </a:cubicBezTo>
                  <a:cubicBezTo>
                    <a:pt x="11" y="3"/>
                    <a:pt x="11" y="3"/>
                    <a:pt x="11" y="3"/>
                  </a:cubicBezTo>
                  <a:cubicBezTo>
                    <a:pt x="11" y="3"/>
                    <a:pt x="11" y="3"/>
                    <a:pt x="11" y="3"/>
                  </a:cubicBezTo>
                  <a:cubicBezTo>
                    <a:pt x="10" y="3"/>
                    <a:pt x="10" y="3"/>
                    <a:pt x="10" y="3"/>
                  </a:cubicBezTo>
                  <a:cubicBezTo>
                    <a:pt x="10" y="3"/>
                    <a:pt x="10" y="3"/>
                    <a:pt x="10" y="3"/>
                  </a:cubicBezTo>
                  <a:cubicBezTo>
                    <a:pt x="10" y="3"/>
                    <a:pt x="10" y="3"/>
                    <a:pt x="10" y="3"/>
                  </a:cubicBezTo>
                  <a:cubicBezTo>
                    <a:pt x="10" y="3"/>
                    <a:pt x="10" y="3"/>
                    <a:pt x="10" y="3"/>
                  </a:cubicBezTo>
                  <a:cubicBezTo>
                    <a:pt x="10" y="3"/>
                    <a:pt x="10" y="3"/>
                    <a:pt x="10" y="3"/>
                  </a:cubicBezTo>
                  <a:cubicBezTo>
                    <a:pt x="10" y="2"/>
                    <a:pt x="10" y="2"/>
                    <a:pt x="10" y="2"/>
                  </a:cubicBezTo>
                  <a:cubicBezTo>
                    <a:pt x="11" y="2"/>
                    <a:pt x="11" y="2"/>
                    <a:pt x="11" y="2"/>
                  </a:cubicBezTo>
                  <a:cubicBezTo>
                    <a:pt x="11" y="2"/>
                    <a:pt x="11" y="2"/>
                    <a:pt x="11" y="2"/>
                  </a:cubicBezTo>
                  <a:cubicBezTo>
                    <a:pt x="11" y="1"/>
                    <a:pt x="11" y="1"/>
                    <a:pt x="11" y="1"/>
                  </a:cubicBezTo>
                  <a:cubicBezTo>
                    <a:pt x="11" y="1"/>
                    <a:pt x="11" y="1"/>
                    <a:pt x="11" y="1"/>
                  </a:cubicBezTo>
                  <a:cubicBezTo>
                    <a:pt x="11" y="1"/>
                    <a:pt x="11" y="1"/>
                    <a:pt x="11"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2"/>
                  </a:cubicBezTo>
                  <a:cubicBezTo>
                    <a:pt x="9" y="2"/>
                    <a:pt x="9" y="2"/>
                    <a:pt x="9" y="2"/>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8" y="1"/>
                    <a:pt x="8" y="1"/>
                    <a:pt x="8" y="1"/>
                  </a:cubicBezTo>
                  <a:cubicBezTo>
                    <a:pt x="8" y="1"/>
                    <a:pt x="8" y="1"/>
                    <a:pt x="8" y="1"/>
                  </a:cubicBezTo>
                  <a:cubicBezTo>
                    <a:pt x="8" y="1"/>
                    <a:pt x="8" y="1"/>
                    <a:pt x="8" y="1"/>
                  </a:cubicBezTo>
                  <a:cubicBezTo>
                    <a:pt x="8" y="1"/>
                    <a:pt x="8" y="1"/>
                    <a:pt x="8" y="1"/>
                  </a:cubicBezTo>
                  <a:cubicBezTo>
                    <a:pt x="7" y="1"/>
                    <a:pt x="7" y="1"/>
                    <a:pt x="7" y="1"/>
                  </a:cubicBezTo>
                  <a:cubicBezTo>
                    <a:pt x="7" y="1"/>
                    <a:pt x="7" y="1"/>
                    <a:pt x="7" y="1"/>
                  </a:cubicBezTo>
                  <a:cubicBezTo>
                    <a:pt x="7" y="1"/>
                    <a:pt x="7" y="1"/>
                    <a:pt x="7" y="1"/>
                  </a:cubicBezTo>
                  <a:cubicBezTo>
                    <a:pt x="8" y="1"/>
                    <a:pt x="8" y="1"/>
                    <a:pt x="8" y="1"/>
                  </a:cubicBezTo>
                  <a:cubicBezTo>
                    <a:pt x="8" y="1"/>
                    <a:pt x="8" y="1"/>
                    <a:pt x="8" y="1"/>
                  </a:cubicBezTo>
                  <a:cubicBezTo>
                    <a:pt x="8" y="1"/>
                    <a:pt x="8" y="1"/>
                    <a:pt x="8" y="1"/>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5" y="1"/>
                    <a:pt x="5" y="1"/>
                    <a:pt x="5" y="1"/>
                  </a:cubicBezTo>
                  <a:cubicBezTo>
                    <a:pt x="5" y="1"/>
                    <a:pt x="5" y="1"/>
                    <a:pt x="5" y="1"/>
                  </a:cubicBezTo>
                  <a:cubicBezTo>
                    <a:pt x="5" y="1"/>
                    <a:pt x="5" y="1"/>
                    <a:pt x="5" y="1"/>
                  </a:cubicBezTo>
                  <a:cubicBezTo>
                    <a:pt x="5" y="1"/>
                    <a:pt x="5" y="1"/>
                    <a:pt x="5" y="1"/>
                  </a:cubicBezTo>
                  <a:cubicBezTo>
                    <a:pt x="4" y="1"/>
                    <a:pt x="4" y="1"/>
                    <a:pt x="4" y="1"/>
                  </a:cubicBezTo>
                  <a:cubicBezTo>
                    <a:pt x="4" y="1"/>
                    <a:pt x="4" y="1"/>
                    <a:pt x="4" y="1"/>
                  </a:cubicBezTo>
                  <a:cubicBezTo>
                    <a:pt x="4" y="1"/>
                    <a:pt x="4" y="1"/>
                    <a:pt x="4" y="1"/>
                  </a:cubicBezTo>
                  <a:cubicBezTo>
                    <a:pt x="3" y="1"/>
                    <a:pt x="3" y="1"/>
                    <a:pt x="3" y="1"/>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1" y="3"/>
                    <a:pt x="1" y="3"/>
                    <a:pt x="1" y="3"/>
                  </a:cubicBezTo>
                  <a:cubicBezTo>
                    <a:pt x="1" y="3"/>
                    <a:pt x="1" y="3"/>
                    <a:pt x="1" y="3"/>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4"/>
                    <a:pt x="5" y="4"/>
                    <a:pt x="5" y="4"/>
                  </a:cubicBezTo>
                  <a:cubicBezTo>
                    <a:pt x="5"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5"/>
                    <a:pt x="5" y="5"/>
                  </a:cubicBezTo>
                  <a:cubicBezTo>
                    <a:pt x="5" y="5"/>
                    <a:pt x="5" y="5"/>
                    <a:pt x="5"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3" y="5"/>
                  </a:cubicBezTo>
                  <a:cubicBezTo>
                    <a:pt x="3" y="5"/>
                    <a:pt x="3" y="5"/>
                    <a:pt x="3" y="5"/>
                  </a:cubicBezTo>
                  <a:cubicBezTo>
                    <a:pt x="3" y="5"/>
                    <a:pt x="3" y="5"/>
                    <a:pt x="3" y="5"/>
                  </a:cubicBezTo>
                  <a:cubicBezTo>
                    <a:pt x="3" y="5"/>
                    <a:pt x="3" y="5"/>
                    <a:pt x="3" y="5"/>
                  </a:cubicBezTo>
                  <a:cubicBezTo>
                    <a:pt x="2" y="5"/>
                    <a:pt x="2" y="5"/>
                    <a:pt x="2" y="5"/>
                  </a:cubicBezTo>
                  <a:cubicBezTo>
                    <a:pt x="2" y="5"/>
                    <a:pt x="2" y="5"/>
                    <a:pt x="2" y="5"/>
                  </a:cubicBezTo>
                  <a:cubicBezTo>
                    <a:pt x="2" y="5"/>
                    <a:pt x="2" y="5"/>
                    <a:pt x="2" y="5"/>
                  </a:cubicBezTo>
                  <a:cubicBezTo>
                    <a:pt x="2" y="5"/>
                    <a:pt x="2" y="5"/>
                    <a:pt x="2" y="5"/>
                  </a:cubicBezTo>
                  <a:cubicBezTo>
                    <a:pt x="1" y="5"/>
                    <a:pt x="1" y="5"/>
                    <a:pt x="1" y="5"/>
                  </a:cubicBezTo>
                  <a:cubicBezTo>
                    <a:pt x="1" y="5"/>
                    <a:pt x="1" y="5"/>
                    <a:pt x="1" y="5"/>
                  </a:cubicBezTo>
                  <a:cubicBezTo>
                    <a:pt x="1" y="5"/>
                    <a:pt x="1" y="5"/>
                    <a:pt x="1"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6"/>
                    <a:pt x="0" y="6"/>
                    <a:pt x="0" y="6"/>
                  </a:cubicBezTo>
                  <a:cubicBezTo>
                    <a:pt x="0" y="6"/>
                    <a:pt x="0" y="6"/>
                    <a:pt x="0" y="6"/>
                  </a:cubicBezTo>
                  <a:cubicBezTo>
                    <a:pt x="0" y="6"/>
                    <a:pt x="1" y="6"/>
                    <a:pt x="1" y="6"/>
                  </a:cubicBezTo>
                  <a:cubicBezTo>
                    <a:pt x="1" y="6"/>
                    <a:pt x="1" y="6"/>
                    <a:pt x="1" y="6"/>
                  </a:cubicBezTo>
                  <a:cubicBezTo>
                    <a:pt x="1" y="6"/>
                    <a:pt x="1" y="6"/>
                    <a:pt x="1" y="6"/>
                  </a:cubicBezTo>
                  <a:cubicBezTo>
                    <a:pt x="1" y="7"/>
                    <a:pt x="1" y="7"/>
                    <a:pt x="1" y="7"/>
                  </a:cubicBezTo>
                  <a:cubicBezTo>
                    <a:pt x="1" y="7"/>
                    <a:pt x="1" y="7"/>
                    <a:pt x="1" y="7"/>
                  </a:cubicBezTo>
                  <a:cubicBezTo>
                    <a:pt x="1" y="7"/>
                    <a:pt x="1" y="7"/>
                    <a:pt x="1" y="7"/>
                  </a:cubicBezTo>
                  <a:cubicBezTo>
                    <a:pt x="1" y="7"/>
                    <a:pt x="1" y="7"/>
                    <a:pt x="1" y="7"/>
                  </a:cubicBezTo>
                  <a:cubicBezTo>
                    <a:pt x="1" y="8"/>
                    <a:pt x="1" y="8"/>
                    <a:pt x="1" y="8"/>
                  </a:cubicBezTo>
                  <a:cubicBezTo>
                    <a:pt x="1" y="8"/>
                    <a:pt x="1" y="8"/>
                    <a:pt x="1" y="8"/>
                  </a:cubicBezTo>
                  <a:cubicBezTo>
                    <a:pt x="1" y="7"/>
                    <a:pt x="1" y="7"/>
                    <a:pt x="1" y="7"/>
                  </a:cubicBezTo>
                  <a:cubicBezTo>
                    <a:pt x="1" y="7"/>
                    <a:pt x="1" y="7"/>
                    <a:pt x="1" y="7"/>
                  </a:cubicBezTo>
                  <a:cubicBezTo>
                    <a:pt x="2" y="8"/>
                    <a:pt x="2" y="8"/>
                    <a:pt x="2" y="8"/>
                  </a:cubicBezTo>
                  <a:cubicBezTo>
                    <a:pt x="2" y="8"/>
                    <a:pt x="2" y="8"/>
                    <a:pt x="2" y="8"/>
                  </a:cubicBezTo>
                  <a:cubicBezTo>
                    <a:pt x="2" y="8"/>
                    <a:pt x="2" y="8"/>
                    <a:pt x="2" y="8"/>
                  </a:cubicBezTo>
                  <a:cubicBezTo>
                    <a:pt x="2" y="8"/>
                    <a:pt x="2" y="8"/>
                    <a:pt x="2" y="8"/>
                  </a:cubicBezTo>
                  <a:cubicBezTo>
                    <a:pt x="2" y="8"/>
                    <a:pt x="2"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6" y="7"/>
                    <a:pt x="6" y="7"/>
                    <a:pt x="6" y="7"/>
                  </a:cubicBezTo>
                  <a:cubicBezTo>
                    <a:pt x="6" y="7"/>
                    <a:pt x="6" y="7"/>
                    <a:pt x="6" y="7"/>
                  </a:cubicBezTo>
                  <a:cubicBezTo>
                    <a:pt x="6" y="7"/>
                    <a:pt x="6" y="7"/>
                    <a:pt x="6" y="7"/>
                  </a:cubicBezTo>
                  <a:cubicBezTo>
                    <a:pt x="6" y="7"/>
                    <a:pt x="6" y="7"/>
                    <a:pt x="6" y="7"/>
                  </a:cubicBezTo>
                  <a:cubicBezTo>
                    <a:pt x="6" y="7"/>
                    <a:pt x="6" y="7"/>
                    <a:pt x="6" y="7"/>
                  </a:cubicBezTo>
                  <a:cubicBezTo>
                    <a:pt x="6" y="7"/>
                    <a:pt x="6" y="7"/>
                    <a:pt x="6" y="7"/>
                  </a:cubicBezTo>
                  <a:cubicBezTo>
                    <a:pt x="6" y="7"/>
                    <a:pt x="6" y="7"/>
                    <a:pt x="6" y="7"/>
                  </a:cubicBezTo>
                  <a:cubicBezTo>
                    <a:pt x="6" y="7"/>
                    <a:pt x="6" y="7"/>
                    <a:pt x="6" y="7"/>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7" y="6"/>
                    <a:pt x="7" y="6"/>
                    <a:pt x="7" y="6"/>
                  </a:cubicBezTo>
                  <a:cubicBezTo>
                    <a:pt x="8" y="6"/>
                    <a:pt x="8" y="6"/>
                    <a:pt x="8" y="6"/>
                  </a:cubicBezTo>
                  <a:cubicBezTo>
                    <a:pt x="8" y="6"/>
                    <a:pt x="8" y="6"/>
                    <a:pt x="8" y="6"/>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9" y="7"/>
                    <a:pt x="9" y="7"/>
                    <a:pt x="9" y="7"/>
                  </a:cubicBezTo>
                  <a:cubicBezTo>
                    <a:pt x="9" y="7"/>
                    <a:pt x="9" y="7"/>
                    <a:pt x="9" y="7"/>
                  </a:cubicBezTo>
                  <a:cubicBezTo>
                    <a:pt x="9" y="7"/>
                    <a:pt x="9" y="7"/>
                    <a:pt x="9" y="7"/>
                  </a:cubicBezTo>
                  <a:cubicBezTo>
                    <a:pt x="9" y="7"/>
                    <a:pt x="9" y="7"/>
                    <a:pt x="9" y="7"/>
                  </a:cubicBezTo>
                  <a:cubicBezTo>
                    <a:pt x="9" y="8"/>
                    <a:pt x="9" y="8"/>
                    <a:pt x="9" y="8"/>
                  </a:cubicBezTo>
                  <a:cubicBezTo>
                    <a:pt x="9" y="8"/>
                    <a:pt x="9" y="8"/>
                    <a:pt x="9" y="8"/>
                  </a:cubicBezTo>
                  <a:cubicBezTo>
                    <a:pt x="9" y="8"/>
                    <a:pt x="9" y="8"/>
                    <a:pt x="9" y="8"/>
                  </a:cubicBezTo>
                  <a:cubicBezTo>
                    <a:pt x="10" y="8"/>
                    <a:pt x="10" y="8"/>
                    <a:pt x="10" y="8"/>
                  </a:cubicBezTo>
                  <a:cubicBezTo>
                    <a:pt x="10" y="7"/>
                    <a:pt x="10" y="7"/>
                    <a:pt x="10" y="7"/>
                  </a:cubicBezTo>
                  <a:cubicBezTo>
                    <a:pt x="11" y="7"/>
                    <a:pt x="11" y="7"/>
                    <a:pt x="11" y="7"/>
                  </a:cubicBezTo>
                  <a:cubicBezTo>
                    <a:pt x="11" y="7"/>
                    <a:pt x="11" y="7"/>
                    <a:pt x="11" y="7"/>
                  </a:cubicBezTo>
                  <a:cubicBezTo>
                    <a:pt x="11" y="7"/>
                    <a:pt x="11" y="7"/>
                    <a:pt x="11" y="7"/>
                  </a:cubicBezTo>
                  <a:cubicBezTo>
                    <a:pt x="11" y="7"/>
                    <a:pt x="11" y="7"/>
                    <a:pt x="11" y="7"/>
                  </a:cubicBezTo>
                  <a:cubicBezTo>
                    <a:pt x="11" y="7"/>
                    <a:pt x="11" y="7"/>
                    <a:pt x="11" y="7"/>
                  </a:cubicBezTo>
                  <a:cubicBezTo>
                    <a:pt x="11" y="7"/>
                    <a:pt x="11" y="7"/>
                    <a:pt x="11" y="7"/>
                  </a:cubicBezTo>
                  <a:cubicBezTo>
                    <a:pt x="11" y="7"/>
                    <a:pt x="11" y="7"/>
                    <a:pt x="11" y="7"/>
                  </a:cubicBezTo>
                  <a:cubicBezTo>
                    <a:pt x="11" y="7"/>
                    <a:pt x="11" y="7"/>
                    <a:pt x="11" y="7"/>
                  </a:cubicBezTo>
                  <a:cubicBezTo>
                    <a:pt x="11" y="7"/>
                    <a:pt x="11" y="7"/>
                    <a:pt x="11" y="7"/>
                  </a:cubicBezTo>
                  <a:cubicBezTo>
                    <a:pt x="11" y="7"/>
                    <a:pt x="11" y="7"/>
                    <a:pt x="10" y="7"/>
                  </a:cubicBezTo>
                  <a:cubicBezTo>
                    <a:pt x="10" y="6"/>
                    <a:pt x="10" y="6"/>
                    <a:pt x="10"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 name="Freeform 34"/>
            <p:cNvSpPr>
              <a:spLocks/>
            </p:cNvSpPr>
            <p:nvPr/>
          </p:nvSpPr>
          <p:spPr bwMode="auto">
            <a:xfrm>
              <a:off x="9650413" y="4257676"/>
              <a:ext cx="6350" cy="0"/>
            </a:xfrm>
            <a:custGeom>
              <a:avLst/>
              <a:gdLst>
                <a:gd name="T0" fmla="*/ 1 w 1"/>
                <a:gd name="T1" fmla="*/ 0 w 1"/>
                <a:gd name="T2" fmla="*/ 1 w 1"/>
                <a:gd name="T3" fmla="*/ 1 w 1"/>
                <a:gd name="T4" fmla="*/ 1 w 1"/>
                <a:gd name="T5" fmla="*/ 1 w 1"/>
                <a:gd name="T6" fmla="*/ 1 w 1"/>
                <a:gd name="T7" fmla="*/ 1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Freeform 35"/>
            <p:cNvSpPr>
              <a:spLocks/>
            </p:cNvSpPr>
            <p:nvPr/>
          </p:nvSpPr>
          <p:spPr bwMode="auto">
            <a:xfrm>
              <a:off x="9671050" y="4257676"/>
              <a:ext cx="7937" cy="0"/>
            </a:xfrm>
            <a:custGeom>
              <a:avLst/>
              <a:gdLst>
                <a:gd name="T0" fmla="*/ 0 w 1"/>
                <a:gd name="T1" fmla="*/ 0 w 1"/>
                <a:gd name="T2" fmla="*/ 0 w 1"/>
                <a:gd name="T3" fmla="*/ 0 w 1"/>
                <a:gd name="T4" fmla="*/ 0 w 1"/>
                <a:gd name="T5" fmla="*/ 0 w 1"/>
                <a:gd name="T6" fmla="*/ 0 w 1"/>
                <a:gd name="T7" fmla="*/ 0 w 1"/>
                <a:gd name="T8" fmla="*/ 1 w 1"/>
                <a:gd name="T9"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36"/>
            <p:cNvSpPr>
              <a:spLocks noEditPoints="1"/>
            </p:cNvSpPr>
            <p:nvPr/>
          </p:nvSpPr>
          <p:spPr bwMode="auto">
            <a:xfrm>
              <a:off x="9685338" y="4249738"/>
              <a:ext cx="0" cy="7938"/>
            </a:xfrm>
            <a:custGeom>
              <a:avLst/>
              <a:gdLst>
                <a:gd name="T0" fmla="*/ 1 h 1"/>
                <a:gd name="T1" fmla="*/ 0 h 1"/>
                <a:gd name="T2" fmla="*/ 0 h 1"/>
                <a:gd name="T3" fmla="*/ 1 h 1"/>
                <a:gd name="T4" fmla="*/ 1 h 1"/>
                <a:gd name="T5" fmla="*/ 0 h 1"/>
                <a:gd name="T6" fmla="*/ 0 h 1"/>
                <a:gd name="T7" fmla="*/ 0 h 1"/>
                <a:gd name="T8"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1">
                  <a:moveTo>
                    <a:pt x="0" y="1"/>
                  </a:moveTo>
                  <a:cubicBezTo>
                    <a:pt x="0" y="0"/>
                    <a:pt x="0" y="0"/>
                    <a:pt x="0" y="0"/>
                  </a:cubicBezTo>
                  <a:cubicBezTo>
                    <a:pt x="0" y="0"/>
                    <a:pt x="0" y="0"/>
                    <a:pt x="0" y="0"/>
                  </a:cubicBezTo>
                  <a:cubicBezTo>
                    <a:pt x="0" y="1"/>
                    <a:pt x="0" y="1"/>
                    <a:pt x="0" y="1"/>
                  </a:cubicBezTo>
                  <a:cubicBezTo>
                    <a:pt x="0" y="1"/>
                    <a:pt x="0" y="1"/>
                    <a:pt x="0" y="1"/>
                  </a:cubicBezTo>
                  <a:close/>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 name="Freeform 37"/>
            <p:cNvSpPr>
              <a:spLocks noEditPoints="1"/>
            </p:cNvSpPr>
            <p:nvPr/>
          </p:nvSpPr>
          <p:spPr bwMode="auto">
            <a:xfrm>
              <a:off x="9685338" y="4249738"/>
              <a:ext cx="7937" cy="0"/>
            </a:xfrm>
            <a:custGeom>
              <a:avLst/>
              <a:gdLst>
                <a:gd name="T0" fmla="*/ 1 w 1"/>
                <a:gd name="T1" fmla="*/ 1 w 1"/>
                <a:gd name="T2" fmla="*/ 1 w 1"/>
                <a:gd name="T3" fmla="*/ 0 w 1"/>
                <a:gd name="T4" fmla="*/ 0 w 1"/>
                <a:gd name="T5" fmla="*/ 0 w 1"/>
                <a:gd name="T6" fmla="*/ 1 w 1"/>
                <a:gd name="T7" fmla="*/ 1 w 1"/>
                <a:gd name="T8" fmla="*/ 1 w 1"/>
                <a:gd name="T9" fmla="*/ 1 w 1"/>
                <a:gd name="T10" fmla="*/ 1 w 1"/>
                <a:gd name="T11" fmla="*/ 1 w 1"/>
                <a:gd name="T12" fmla="*/ 1 w 1"/>
                <a:gd name="T13" fmla="*/ 1 w 1"/>
                <a:gd name="T14"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Lst>
              <a:rect l="0" t="0" r="r" b="b"/>
              <a:pathLst>
                <a:path w="1">
                  <a:moveTo>
                    <a:pt x="1" y="0"/>
                  </a:move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1" y="0"/>
                    <a:pt x="1" y="0"/>
                    <a:pt x="1" y="0"/>
                  </a:cubicBezTo>
                  <a:close/>
                  <a:moveTo>
                    <a:pt x="1" y="0"/>
                  </a:moveTo>
                  <a:cubicBezTo>
                    <a:pt x="1" y="0"/>
                    <a:pt x="1" y="0"/>
                    <a:pt x="1" y="0"/>
                  </a:cubicBezTo>
                  <a:cubicBezTo>
                    <a:pt x="1" y="0"/>
                    <a:pt x="1" y="0"/>
                    <a:pt x="1" y="0"/>
                  </a:cubicBezTo>
                  <a:cubicBezTo>
                    <a:pt x="1" y="0"/>
                    <a:pt x="1" y="0"/>
                    <a:pt x="1" y="0"/>
                  </a:cubicBezTo>
                  <a:close/>
                  <a:moveTo>
                    <a:pt x="1" y="0"/>
                  </a:move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38"/>
            <p:cNvSpPr>
              <a:spLocks noEditPoints="1"/>
            </p:cNvSpPr>
            <p:nvPr/>
          </p:nvSpPr>
          <p:spPr bwMode="auto">
            <a:xfrm>
              <a:off x="9699625" y="4235451"/>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moveTo>
                    <a:pt x="0" y="0"/>
                  </a:move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 name="Freeform 39"/>
            <p:cNvSpPr>
              <a:spLocks/>
            </p:cNvSpPr>
            <p:nvPr/>
          </p:nvSpPr>
          <p:spPr bwMode="auto">
            <a:xfrm>
              <a:off x="9693275" y="4243388"/>
              <a:ext cx="22225" cy="14288"/>
            </a:xfrm>
            <a:custGeom>
              <a:avLst/>
              <a:gdLst>
                <a:gd name="T0" fmla="*/ 3 w 3"/>
                <a:gd name="T1" fmla="*/ 2 h 2"/>
                <a:gd name="T2" fmla="*/ 3 w 3"/>
                <a:gd name="T3" fmla="*/ 2 h 2"/>
                <a:gd name="T4" fmla="*/ 2 w 3"/>
                <a:gd name="T5" fmla="*/ 2 h 2"/>
                <a:gd name="T6" fmla="*/ 2 w 3"/>
                <a:gd name="T7" fmla="*/ 2 h 2"/>
                <a:gd name="T8" fmla="*/ 2 w 3"/>
                <a:gd name="T9" fmla="*/ 2 h 2"/>
                <a:gd name="T10" fmla="*/ 2 w 3"/>
                <a:gd name="T11" fmla="*/ 2 h 2"/>
                <a:gd name="T12" fmla="*/ 2 w 3"/>
                <a:gd name="T13" fmla="*/ 2 h 2"/>
                <a:gd name="T14" fmla="*/ 1 w 3"/>
                <a:gd name="T15" fmla="*/ 2 h 2"/>
                <a:gd name="T16" fmla="*/ 1 w 3"/>
                <a:gd name="T17" fmla="*/ 2 h 2"/>
                <a:gd name="T18" fmla="*/ 1 w 3"/>
                <a:gd name="T19" fmla="*/ 2 h 2"/>
                <a:gd name="T20" fmla="*/ 1 w 3"/>
                <a:gd name="T21" fmla="*/ 2 h 2"/>
                <a:gd name="T22" fmla="*/ 1 w 3"/>
                <a:gd name="T23" fmla="*/ 2 h 2"/>
                <a:gd name="T24" fmla="*/ 1 w 3"/>
                <a:gd name="T25" fmla="*/ 2 h 2"/>
                <a:gd name="T26" fmla="*/ 1 w 3"/>
                <a:gd name="T27" fmla="*/ 2 h 2"/>
                <a:gd name="T28" fmla="*/ 1 w 3"/>
                <a:gd name="T29" fmla="*/ 2 h 2"/>
                <a:gd name="T30" fmla="*/ 0 w 3"/>
                <a:gd name="T31" fmla="*/ 2 h 2"/>
                <a:gd name="T32" fmla="*/ 0 w 3"/>
                <a:gd name="T33" fmla="*/ 2 h 2"/>
                <a:gd name="T34" fmla="*/ 0 w 3"/>
                <a:gd name="T35" fmla="*/ 2 h 2"/>
                <a:gd name="T36" fmla="*/ 0 w 3"/>
                <a:gd name="T37" fmla="*/ 2 h 2"/>
                <a:gd name="T38" fmla="*/ 0 w 3"/>
                <a:gd name="T39" fmla="*/ 1 h 2"/>
                <a:gd name="T40" fmla="*/ 0 w 3"/>
                <a:gd name="T41" fmla="*/ 1 h 2"/>
                <a:gd name="T42" fmla="*/ 0 w 3"/>
                <a:gd name="T43" fmla="*/ 1 h 2"/>
                <a:gd name="T44" fmla="*/ 1 w 3"/>
                <a:gd name="T45" fmla="*/ 1 h 2"/>
                <a:gd name="T46" fmla="*/ 1 w 3"/>
                <a:gd name="T47" fmla="*/ 1 h 2"/>
                <a:gd name="T48" fmla="*/ 1 w 3"/>
                <a:gd name="T49" fmla="*/ 1 h 2"/>
                <a:gd name="T50" fmla="*/ 1 w 3"/>
                <a:gd name="T51" fmla="*/ 1 h 2"/>
                <a:gd name="T52" fmla="*/ 1 w 3"/>
                <a:gd name="T53" fmla="*/ 1 h 2"/>
                <a:gd name="T54" fmla="*/ 1 w 3"/>
                <a:gd name="T55" fmla="*/ 1 h 2"/>
                <a:gd name="T56" fmla="*/ 2 w 3"/>
                <a:gd name="T57" fmla="*/ 1 h 2"/>
                <a:gd name="T58" fmla="*/ 2 w 3"/>
                <a:gd name="T59" fmla="*/ 0 h 2"/>
                <a:gd name="T60" fmla="*/ 2 w 3"/>
                <a:gd name="T61" fmla="*/ 0 h 2"/>
                <a:gd name="T62" fmla="*/ 3 w 3"/>
                <a:gd name="T63" fmla="*/ 0 h 2"/>
                <a:gd name="T64" fmla="*/ 3 w 3"/>
                <a:gd name="T65" fmla="*/ 1 h 2"/>
                <a:gd name="T66" fmla="*/ 3 w 3"/>
                <a:gd name="T67" fmla="*/ 1 h 2"/>
                <a:gd name="T68" fmla="*/ 3 w 3"/>
                <a:gd name="T69" fmla="*/ 1 h 2"/>
                <a:gd name="T70" fmla="*/ 3 w 3"/>
                <a:gd name="T71" fmla="*/ 1 h 2"/>
                <a:gd name="T72" fmla="*/ 3 w 3"/>
                <a:gd name="T73" fmla="*/ 1 h 2"/>
                <a:gd name="T74" fmla="*/ 3 w 3"/>
                <a:gd name="T75" fmla="*/ 1 h 2"/>
                <a:gd name="T76" fmla="*/ 3 w 3"/>
                <a:gd name="T77" fmla="*/ 1 h 2"/>
                <a:gd name="T78" fmla="*/ 3 w 3"/>
                <a:gd name="T79" fmla="*/ 2 h 2"/>
                <a:gd name="T80" fmla="*/ 3 w 3"/>
                <a:gd name="T81" fmla="*/ 2 h 2"/>
                <a:gd name="T82" fmla="*/ 3 w 3"/>
                <a:gd name="T83" fmla="*/ 2 h 2"/>
                <a:gd name="T84" fmla="*/ 3 w 3"/>
                <a:gd name="T8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 h="2">
                  <a:moveTo>
                    <a:pt x="3" y="2"/>
                  </a:moveTo>
                  <a:cubicBezTo>
                    <a:pt x="3" y="2"/>
                    <a:pt x="3" y="2"/>
                    <a:pt x="3" y="2"/>
                  </a:cubicBezTo>
                  <a:cubicBezTo>
                    <a:pt x="3" y="2"/>
                    <a:pt x="3" y="2"/>
                    <a:pt x="2" y="2"/>
                  </a:cubicBezTo>
                  <a:cubicBezTo>
                    <a:pt x="2" y="2"/>
                    <a:pt x="2" y="2"/>
                    <a:pt x="2" y="2"/>
                  </a:cubicBezTo>
                  <a:cubicBezTo>
                    <a:pt x="2" y="2"/>
                    <a:pt x="2" y="2"/>
                    <a:pt x="2" y="2"/>
                  </a:cubicBezTo>
                  <a:cubicBezTo>
                    <a:pt x="2" y="2"/>
                    <a:pt x="2" y="2"/>
                    <a:pt x="2" y="2"/>
                  </a:cubicBezTo>
                  <a:cubicBezTo>
                    <a:pt x="2" y="2"/>
                    <a:pt x="2" y="2"/>
                    <a:pt x="2"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0" y="2"/>
                    <a:pt x="0" y="2"/>
                    <a:pt x="0" y="2"/>
                  </a:cubicBezTo>
                  <a:cubicBezTo>
                    <a:pt x="0" y="2"/>
                    <a:pt x="0" y="2"/>
                    <a:pt x="0" y="2"/>
                  </a:cubicBezTo>
                  <a:cubicBezTo>
                    <a:pt x="0" y="2"/>
                    <a:pt x="0" y="2"/>
                    <a:pt x="0" y="2"/>
                  </a:cubicBezTo>
                  <a:cubicBezTo>
                    <a:pt x="0" y="2"/>
                    <a:pt x="0" y="2"/>
                    <a:pt x="0" y="2"/>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0"/>
                    <a:pt x="2" y="0"/>
                    <a:pt x="2" y="0"/>
                  </a:cubicBezTo>
                  <a:cubicBezTo>
                    <a:pt x="2" y="0"/>
                    <a:pt x="2" y="0"/>
                    <a:pt x="2" y="0"/>
                  </a:cubicBezTo>
                  <a:cubicBezTo>
                    <a:pt x="3" y="0"/>
                    <a:pt x="3" y="0"/>
                    <a:pt x="3" y="0"/>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2"/>
                    <a:pt x="3" y="2"/>
                    <a:pt x="3" y="2"/>
                  </a:cubicBezTo>
                  <a:cubicBezTo>
                    <a:pt x="3" y="2"/>
                    <a:pt x="3" y="2"/>
                    <a:pt x="3" y="2"/>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40"/>
            <p:cNvSpPr>
              <a:spLocks/>
            </p:cNvSpPr>
            <p:nvPr/>
          </p:nvSpPr>
          <p:spPr bwMode="auto">
            <a:xfrm>
              <a:off x="9715500" y="4249738"/>
              <a:ext cx="6350" cy="0"/>
            </a:xfrm>
            <a:custGeom>
              <a:avLst/>
              <a:gdLst>
                <a:gd name="T0" fmla="*/ 1 w 1"/>
                <a:gd name="T1" fmla="*/ 0 w 1"/>
                <a:gd name="T2" fmla="*/ 1 w 1"/>
                <a:gd name="T3" fmla="*/ 1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41"/>
            <p:cNvSpPr>
              <a:spLocks/>
            </p:cNvSpPr>
            <p:nvPr/>
          </p:nvSpPr>
          <p:spPr bwMode="auto">
            <a:xfrm>
              <a:off x="9699625" y="4200526"/>
              <a:ext cx="7937" cy="6350"/>
            </a:xfrm>
            <a:custGeom>
              <a:avLst/>
              <a:gdLst>
                <a:gd name="T0" fmla="*/ 1 w 1"/>
                <a:gd name="T1" fmla="*/ 0 h 1"/>
                <a:gd name="T2" fmla="*/ 1 w 1"/>
                <a:gd name="T3" fmla="*/ 1 h 1"/>
                <a:gd name="T4" fmla="*/ 1 w 1"/>
                <a:gd name="T5" fmla="*/ 1 h 1"/>
                <a:gd name="T6" fmla="*/ 1 w 1"/>
                <a:gd name="T7" fmla="*/ 1 h 1"/>
                <a:gd name="T8" fmla="*/ 0 w 1"/>
                <a:gd name="T9" fmla="*/ 1 h 1"/>
                <a:gd name="T10" fmla="*/ 0 w 1"/>
                <a:gd name="T11" fmla="*/ 1 h 1"/>
                <a:gd name="T12" fmla="*/ 0 w 1"/>
                <a:gd name="T13" fmla="*/ 1 h 1"/>
                <a:gd name="T14" fmla="*/ 0 w 1"/>
                <a:gd name="T15" fmla="*/ 1 h 1"/>
                <a:gd name="T16" fmla="*/ 0 w 1"/>
                <a:gd name="T17" fmla="*/ 1 h 1"/>
                <a:gd name="T18" fmla="*/ 0 w 1"/>
                <a:gd name="T19" fmla="*/ 1 h 1"/>
                <a:gd name="T20" fmla="*/ 0 w 1"/>
                <a:gd name="T21" fmla="*/ 1 h 1"/>
                <a:gd name="T22" fmla="*/ 0 w 1"/>
                <a:gd name="T23" fmla="*/ 1 h 1"/>
                <a:gd name="T24" fmla="*/ 0 w 1"/>
                <a:gd name="T25" fmla="*/ 1 h 1"/>
                <a:gd name="T26" fmla="*/ 0 w 1"/>
                <a:gd name="T27" fmla="*/ 1 h 1"/>
                <a:gd name="T28" fmla="*/ 0 w 1"/>
                <a:gd name="T29" fmla="*/ 1 h 1"/>
                <a:gd name="T30" fmla="*/ 0 w 1"/>
                <a:gd name="T31" fmla="*/ 1 h 1"/>
                <a:gd name="T32" fmla="*/ 0 w 1"/>
                <a:gd name="T33" fmla="*/ 0 h 1"/>
                <a:gd name="T34" fmla="*/ 0 w 1"/>
                <a:gd name="T35" fmla="*/ 0 h 1"/>
                <a:gd name="T36" fmla="*/ 0 w 1"/>
                <a:gd name="T37" fmla="*/ 0 h 1"/>
                <a:gd name="T38" fmla="*/ 0 w 1"/>
                <a:gd name="T39" fmla="*/ 0 h 1"/>
                <a:gd name="T40" fmla="*/ 0 w 1"/>
                <a:gd name="T41" fmla="*/ 0 h 1"/>
                <a:gd name="T42" fmla="*/ 0 w 1"/>
                <a:gd name="T43" fmla="*/ 0 h 1"/>
                <a:gd name="T44" fmla="*/ 0 w 1"/>
                <a:gd name="T45" fmla="*/ 0 h 1"/>
                <a:gd name="T46" fmla="*/ 0 w 1"/>
                <a:gd name="T47" fmla="*/ 0 h 1"/>
                <a:gd name="T48" fmla="*/ 0 w 1"/>
                <a:gd name="T49" fmla="*/ 0 h 1"/>
                <a:gd name="T50" fmla="*/ 1 w 1"/>
                <a:gd name="T51" fmla="*/ 0 h 1"/>
                <a:gd name="T52" fmla="*/ 1 w 1"/>
                <a:gd name="T53" fmla="*/ 0 h 1"/>
                <a:gd name="T54" fmla="*/ 1 w 1"/>
                <a:gd name="T55" fmla="*/ 0 h 1"/>
                <a:gd name="T56" fmla="*/ 1 w 1"/>
                <a:gd name="T5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 h="1">
                  <a:moveTo>
                    <a:pt x="1" y="0"/>
                  </a:move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42"/>
            <p:cNvSpPr>
              <a:spLocks noEditPoints="1"/>
            </p:cNvSpPr>
            <p:nvPr/>
          </p:nvSpPr>
          <p:spPr bwMode="auto">
            <a:xfrm>
              <a:off x="9650413" y="4164013"/>
              <a:ext cx="49212" cy="14288"/>
            </a:xfrm>
            <a:custGeom>
              <a:avLst/>
              <a:gdLst>
                <a:gd name="T0" fmla="*/ 4 w 7"/>
                <a:gd name="T1" fmla="*/ 1 h 2"/>
                <a:gd name="T2" fmla="*/ 3 w 7"/>
                <a:gd name="T3" fmla="*/ 2 h 2"/>
                <a:gd name="T4" fmla="*/ 2 w 7"/>
                <a:gd name="T5" fmla="*/ 2 h 2"/>
                <a:gd name="T6" fmla="*/ 2 w 7"/>
                <a:gd name="T7" fmla="*/ 2 h 2"/>
                <a:gd name="T8" fmla="*/ 3 w 7"/>
                <a:gd name="T9" fmla="*/ 2 h 2"/>
                <a:gd name="T10" fmla="*/ 3 w 7"/>
                <a:gd name="T11" fmla="*/ 2 h 2"/>
                <a:gd name="T12" fmla="*/ 3 w 7"/>
                <a:gd name="T13" fmla="*/ 2 h 2"/>
                <a:gd name="T14" fmla="*/ 3 w 7"/>
                <a:gd name="T15" fmla="*/ 2 h 2"/>
                <a:gd name="T16" fmla="*/ 7 w 7"/>
                <a:gd name="T17" fmla="*/ 0 h 2"/>
                <a:gd name="T18" fmla="*/ 7 w 7"/>
                <a:gd name="T19" fmla="*/ 0 h 2"/>
                <a:gd name="T20" fmla="*/ 6 w 7"/>
                <a:gd name="T21" fmla="*/ 0 h 2"/>
                <a:gd name="T22" fmla="*/ 6 w 7"/>
                <a:gd name="T23" fmla="*/ 0 h 2"/>
                <a:gd name="T24" fmla="*/ 6 w 7"/>
                <a:gd name="T25" fmla="*/ 0 h 2"/>
                <a:gd name="T26" fmla="*/ 5 w 7"/>
                <a:gd name="T27" fmla="*/ 0 h 2"/>
                <a:gd name="T28" fmla="*/ 5 w 7"/>
                <a:gd name="T29" fmla="*/ 0 h 2"/>
                <a:gd name="T30" fmla="*/ 5 w 7"/>
                <a:gd name="T31" fmla="*/ 0 h 2"/>
                <a:gd name="T32" fmla="*/ 5 w 7"/>
                <a:gd name="T33" fmla="*/ 0 h 2"/>
                <a:gd name="T34" fmla="*/ 5 w 7"/>
                <a:gd name="T35" fmla="*/ 0 h 2"/>
                <a:gd name="T36" fmla="*/ 4 w 7"/>
                <a:gd name="T37" fmla="*/ 0 h 2"/>
                <a:gd name="T38" fmla="*/ 4 w 7"/>
                <a:gd name="T39" fmla="*/ 0 h 2"/>
                <a:gd name="T40" fmla="*/ 3 w 7"/>
                <a:gd name="T41" fmla="*/ 0 h 2"/>
                <a:gd name="T42" fmla="*/ 3 w 7"/>
                <a:gd name="T43" fmla="*/ 1 h 2"/>
                <a:gd name="T44" fmla="*/ 3 w 7"/>
                <a:gd name="T45" fmla="*/ 1 h 2"/>
                <a:gd name="T46" fmla="*/ 3 w 7"/>
                <a:gd name="T47" fmla="*/ 1 h 2"/>
                <a:gd name="T48" fmla="*/ 2 w 7"/>
                <a:gd name="T49" fmla="*/ 1 h 2"/>
                <a:gd name="T50" fmla="*/ 2 w 7"/>
                <a:gd name="T51" fmla="*/ 1 h 2"/>
                <a:gd name="T52" fmla="*/ 2 w 7"/>
                <a:gd name="T53" fmla="*/ 1 h 2"/>
                <a:gd name="T54" fmla="*/ 2 w 7"/>
                <a:gd name="T55" fmla="*/ 1 h 2"/>
                <a:gd name="T56" fmla="*/ 1 w 7"/>
                <a:gd name="T57" fmla="*/ 1 h 2"/>
                <a:gd name="T58" fmla="*/ 1 w 7"/>
                <a:gd name="T59" fmla="*/ 1 h 2"/>
                <a:gd name="T60" fmla="*/ 1 w 7"/>
                <a:gd name="T61" fmla="*/ 1 h 2"/>
                <a:gd name="T62" fmla="*/ 1 w 7"/>
                <a:gd name="T63" fmla="*/ 1 h 2"/>
                <a:gd name="T64" fmla="*/ 1 w 7"/>
                <a:gd name="T65" fmla="*/ 1 h 2"/>
                <a:gd name="T66" fmla="*/ 1 w 7"/>
                <a:gd name="T67" fmla="*/ 1 h 2"/>
                <a:gd name="T68" fmla="*/ 2 w 7"/>
                <a:gd name="T69" fmla="*/ 1 h 2"/>
                <a:gd name="T70" fmla="*/ 2 w 7"/>
                <a:gd name="T71" fmla="*/ 2 h 2"/>
                <a:gd name="T72" fmla="*/ 2 w 7"/>
                <a:gd name="T73" fmla="*/ 1 h 2"/>
                <a:gd name="T74" fmla="*/ 3 w 7"/>
                <a:gd name="T75" fmla="*/ 1 h 2"/>
                <a:gd name="T76" fmla="*/ 3 w 7"/>
                <a:gd name="T77" fmla="*/ 1 h 2"/>
                <a:gd name="T78" fmla="*/ 4 w 7"/>
                <a:gd name="T79" fmla="*/ 1 h 2"/>
                <a:gd name="T80" fmla="*/ 4 w 7"/>
                <a:gd name="T81" fmla="*/ 1 h 2"/>
                <a:gd name="T82" fmla="*/ 4 w 7"/>
                <a:gd name="T83" fmla="*/ 1 h 2"/>
                <a:gd name="T84" fmla="*/ 4 w 7"/>
                <a:gd name="T85" fmla="*/ 1 h 2"/>
                <a:gd name="T86" fmla="*/ 4 w 7"/>
                <a:gd name="T87" fmla="*/ 1 h 2"/>
                <a:gd name="T88" fmla="*/ 4 w 7"/>
                <a:gd name="T89" fmla="*/ 1 h 2"/>
                <a:gd name="T90" fmla="*/ 4 w 7"/>
                <a:gd name="T91" fmla="*/ 1 h 2"/>
                <a:gd name="T92" fmla="*/ 4 w 7"/>
                <a:gd name="T93" fmla="*/ 1 h 2"/>
                <a:gd name="T94" fmla="*/ 5 w 7"/>
                <a:gd name="T95" fmla="*/ 1 h 2"/>
                <a:gd name="T96" fmla="*/ 6 w 7"/>
                <a:gd name="T97" fmla="*/ 1 h 2"/>
                <a:gd name="T98" fmla="*/ 6 w 7"/>
                <a:gd name="T99" fmla="*/ 1 h 2"/>
                <a:gd name="T100" fmla="*/ 6 w 7"/>
                <a:gd name="T101" fmla="*/ 0 h 2"/>
                <a:gd name="T102" fmla="*/ 6 w 7"/>
                <a:gd name="T103" fmla="*/ 0 h 2"/>
                <a:gd name="T104" fmla="*/ 7 w 7"/>
                <a:gd name="T10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 h="2">
                  <a:moveTo>
                    <a:pt x="3" y="2"/>
                  </a:moveTo>
                  <a:cubicBezTo>
                    <a:pt x="4" y="1"/>
                    <a:pt x="4" y="1"/>
                    <a:pt x="4" y="1"/>
                  </a:cubicBezTo>
                  <a:cubicBezTo>
                    <a:pt x="3" y="2"/>
                    <a:pt x="3" y="2"/>
                    <a:pt x="3" y="2"/>
                  </a:cubicBezTo>
                  <a:cubicBezTo>
                    <a:pt x="3" y="2"/>
                    <a:pt x="3" y="2"/>
                    <a:pt x="3" y="2"/>
                  </a:cubicBezTo>
                  <a:cubicBezTo>
                    <a:pt x="3" y="2"/>
                    <a:pt x="3" y="2"/>
                    <a:pt x="3" y="2"/>
                  </a:cubicBezTo>
                  <a:cubicBezTo>
                    <a:pt x="3" y="2"/>
                    <a:pt x="2" y="2"/>
                    <a:pt x="2" y="2"/>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lose/>
                  <a:moveTo>
                    <a:pt x="7" y="0"/>
                  </a:move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3" y="0"/>
                    <a:pt x="3" y="0"/>
                    <a:pt x="3" y="0"/>
                  </a:cubicBezTo>
                  <a:cubicBezTo>
                    <a:pt x="3" y="0"/>
                    <a:pt x="3" y="0"/>
                    <a:pt x="3" y="0"/>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1" y="2"/>
                    <a:pt x="2" y="2"/>
                    <a:pt x="2" y="2"/>
                  </a:cubicBezTo>
                  <a:cubicBezTo>
                    <a:pt x="2" y="2"/>
                    <a:pt x="2" y="2"/>
                    <a:pt x="2" y="2"/>
                  </a:cubicBezTo>
                  <a:cubicBezTo>
                    <a:pt x="2" y="2"/>
                    <a:pt x="2" y="1"/>
                    <a:pt x="2"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5"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5" y="1"/>
                    <a:pt x="5" y="1"/>
                    <a:pt x="5" y="1"/>
                  </a:cubicBezTo>
                  <a:cubicBezTo>
                    <a:pt x="5" y="1"/>
                    <a:pt x="5" y="1"/>
                    <a:pt x="5" y="1"/>
                  </a:cubicBezTo>
                  <a:cubicBezTo>
                    <a:pt x="5" y="1"/>
                    <a:pt x="5" y="1"/>
                    <a:pt x="6" y="1"/>
                  </a:cubicBezTo>
                  <a:cubicBezTo>
                    <a:pt x="6" y="1"/>
                    <a:pt x="6" y="1"/>
                    <a:pt x="6" y="1"/>
                  </a:cubicBezTo>
                  <a:cubicBezTo>
                    <a:pt x="6" y="1"/>
                    <a:pt x="6" y="1"/>
                    <a:pt x="6" y="1"/>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7" y="0"/>
                    <a:pt x="7"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Freeform 43"/>
            <p:cNvSpPr>
              <a:spLocks noEditPoints="1"/>
            </p:cNvSpPr>
            <p:nvPr/>
          </p:nvSpPr>
          <p:spPr bwMode="auto">
            <a:xfrm>
              <a:off x="9699625" y="4171951"/>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Freeform 44"/>
            <p:cNvSpPr>
              <a:spLocks/>
            </p:cNvSpPr>
            <p:nvPr/>
          </p:nvSpPr>
          <p:spPr bwMode="auto">
            <a:xfrm>
              <a:off x="9664700" y="4171951"/>
              <a:ext cx="65087" cy="20638"/>
            </a:xfrm>
            <a:custGeom>
              <a:avLst/>
              <a:gdLst>
                <a:gd name="T0" fmla="*/ 8 w 9"/>
                <a:gd name="T1" fmla="*/ 2 h 3"/>
                <a:gd name="T2" fmla="*/ 8 w 9"/>
                <a:gd name="T3" fmla="*/ 2 h 3"/>
                <a:gd name="T4" fmla="*/ 7 w 9"/>
                <a:gd name="T5" fmla="*/ 2 h 3"/>
                <a:gd name="T6" fmla="*/ 7 w 9"/>
                <a:gd name="T7" fmla="*/ 2 h 3"/>
                <a:gd name="T8" fmla="*/ 7 w 9"/>
                <a:gd name="T9" fmla="*/ 2 h 3"/>
                <a:gd name="T10" fmla="*/ 7 w 9"/>
                <a:gd name="T11" fmla="*/ 2 h 3"/>
                <a:gd name="T12" fmla="*/ 6 w 9"/>
                <a:gd name="T13" fmla="*/ 2 h 3"/>
                <a:gd name="T14" fmla="*/ 6 w 9"/>
                <a:gd name="T15" fmla="*/ 2 h 3"/>
                <a:gd name="T16" fmla="*/ 5 w 9"/>
                <a:gd name="T17" fmla="*/ 2 h 3"/>
                <a:gd name="T18" fmla="*/ 5 w 9"/>
                <a:gd name="T19" fmla="*/ 2 h 3"/>
                <a:gd name="T20" fmla="*/ 5 w 9"/>
                <a:gd name="T21" fmla="*/ 2 h 3"/>
                <a:gd name="T22" fmla="*/ 4 w 9"/>
                <a:gd name="T23" fmla="*/ 2 h 3"/>
                <a:gd name="T24" fmla="*/ 3 w 9"/>
                <a:gd name="T25" fmla="*/ 3 h 3"/>
                <a:gd name="T26" fmla="*/ 3 w 9"/>
                <a:gd name="T27" fmla="*/ 3 h 3"/>
                <a:gd name="T28" fmla="*/ 2 w 9"/>
                <a:gd name="T29" fmla="*/ 3 h 3"/>
                <a:gd name="T30" fmla="*/ 2 w 9"/>
                <a:gd name="T31" fmla="*/ 3 h 3"/>
                <a:gd name="T32" fmla="*/ 1 w 9"/>
                <a:gd name="T33" fmla="*/ 3 h 3"/>
                <a:gd name="T34" fmla="*/ 3 w 9"/>
                <a:gd name="T35" fmla="*/ 2 h 3"/>
                <a:gd name="T36" fmla="*/ 3 w 9"/>
                <a:gd name="T37" fmla="*/ 2 h 3"/>
                <a:gd name="T38" fmla="*/ 3 w 9"/>
                <a:gd name="T39" fmla="*/ 2 h 3"/>
                <a:gd name="T40" fmla="*/ 3 w 9"/>
                <a:gd name="T41" fmla="*/ 2 h 3"/>
                <a:gd name="T42" fmla="*/ 2 w 9"/>
                <a:gd name="T43" fmla="*/ 2 h 3"/>
                <a:gd name="T44" fmla="*/ 2 w 9"/>
                <a:gd name="T45" fmla="*/ 2 h 3"/>
                <a:gd name="T46" fmla="*/ 2 w 9"/>
                <a:gd name="T47" fmla="*/ 2 h 3"/>
                <a:gd name="T48" fmla="*/ 1 w 9"/>
                <a:gd name="T49" fmla="*/ 2 h 3"/>
                <a:gd name="T50" fmla="*/ 1 w 9"/>
                <a:gd name="T51" fmla="*/ 2 h 3"/>
                <a:gd name="T52" fmla="*/ 1 w 9"/>
                <a:gd name="T53" fmla="*/ 2 h 3"/>
                <a:gd name="T54" fmla="*/ 1 w 9"/>
                <a:gd name="T55" fmla="*/ 2 h 3"/>
                <a:gd name="T56" fmla="*/ 1 w 9"/>
                <a:gd name="T57" fmla="*/ 2 h 3"/>
                <a:gd name="T58" fmla="*/ 1 w 9"/>
                <a:gd name="T59" fmla="*/ 2 h 3"/>
                <a:gd name="T60" fmla="*/ 1 w 9"/>
                <a:gd name="T61" fmla="*/ 1 h 3"/>
                <a:gd name="T62" fmla="*/ 1 w 9"/>
                <a:gd name="T63" fmla="*/ 1 h 3"/>
                <a:gd name="T64" fmla="*/ 1 w 9"/>
                <a:gd name="T65" fmla="*/ 1 h 3"/>
                <a:gd name="T66" fmla="*/ 1 w 9"/>
                <a:gd name="T67" fmla="*/ 1 h 3"/>
                <a:gd name="T68" fmla="*/ 2 w 9"/>
                <a:gd name="T69" fmla="*/ 1 h 3"/>
                <a:gd name="T70" fmla="*/ 3 w 9"/>
                <a:gd name="T71" fmla="*/ 0 h 3"/>
                <a:gd name="T72" fmla="*/ 3 w 9"/>
                <a:gd name="T73" fmla="*/ 0 h 3"/>
                <a:gd name="T74" fmla="*/ 4 w 9"/>
                <a:gd name="T75" fmla="*/ 0 h 3"/>
                <a:gd name="T76" fmla="*/ 4 w 9"/>
                <a:gd name="T77" fmla="*/ 0 h 3"/>
                <a:gd name="T78" fmla="*/ 4 w 9"/>
                <a:gd name="T79" fmla="*/ 0 h 3"/>
                <a:gd name="T80" fmla="*/ 4 w 9"/>
                <a:gd name="T81" fmla="*/ 0 h 3"/>
                <a:gd name="T82" fmla="*/ 5 w 9"/>
                <a:gd name="T83" fmla="*/ 0 h 3"/>
                <a:gd name="T84" fmla="*/ 5 w 9"/>
                <a:gd name="T85" fmla="*/ 1 h 3"/>
                <a:gd name="T86" fmla="*/ 5 w 9"/>
                <a:gd name="T87" fmla="*/ 1 h 3"/>
                <a:gd name="T88" fmla="*/ 5 w 9"/>
                <a:gd name="T89" fmla="*/ 1 h 3"/>
                <a:gd name="T90" fmla="*/ 6 w 9"/>
                <a:gd name="T91" fmla="*/ 2 h 3"/>
                <a:gd name="T92" fmla="*/ 6 w 9"/>
                <a:gd name="T93" fmla="*/ 1 h 3"/>
                <a:gd name="T94" fmla="*/ 6 w 9"/>
                <a:gd name="T95" fmla="*/ 1 h 3"/>
                <a:gd name="T96" fmla="*/ 7 w 9"/>
                <a:gd name="T97" fmla="*/ 1 h 3"/>
                <a:gd name="T98" fmla="*/ 7 w 9"/>
                <a:gd name="T99" fmla="*/ 0 h 3"/>
                <a:gd name="T100" fmla="*/ 7 w 9"/>
                <a:gd name="T101" fmla="*/ 0 h 3"/>
                <a:gd name="T102" fmla="*/ 8 w 9"/>
                <a:gd name="T103" fmla="*/ 0 h 3"/>
                <a:gd name="T104" fmla="*/ 8 w 9"/>
                <a:gd name="T105" fmla="*/ 0 h 3"/>
                <a:gd name="T106" fmla="*/ 8 w 9"/>
                <a:gd name="T107" fmla="*/ 0 h 3"/>
                <a:gd name="T108" fmla="*/ 8 w 9"/>
                <a:gd name="T109" fmla="*/ 0 h 3"/>
                <a:gd name="T110" fmla="*/ 8 w 9"/>
                <a:gd name="T111" fmla="*/ 1 h 3"/>
                <a:gd name="T112" fmla="*/ 8 w 9"/>
                <a:gd name="T113" fmla="*/ 1 h 3"/>
                <a:gd name="T114" fmla="*/ 8 w 9"/>
                <a:gd name="T115" fmla="*/ 1 h 3"/>
                <a:gd name="T116" fmla="*/ 9 w 9"/>
                <a:gd name="T117" fmla="*/ 1 h 3"/>
                <a:gd name="T118" fmla="*/ 9 w 9"/>
                <a:gd name="T1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 h="3">
                  <a:moveTo>
                    <a:pt x="9" y="1"/>
                  </a:move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4" y="2"/>
                    <a:pt x="4" y="2"/>
                    <a:pt x="4" y="2"/>
                  </a:cubicBezTo>
                  <a:cubicBezTo>
                    <a:pt x="4" y="2"/>
                    <a:pt x="4" y="2"/>
                    <a:pt x="4" y="2"/>
                  </a:cubicBezTo>
                  <a:cubicBezTo>
                    <a:pt x="4" y="2"/>
                    <a:pt x="4" y="2"/>
                    <a:pt x="4" y="2"/>
                  </a:cubicBezTo>
                  <a:cubicBezTo>
                    <a:pt x="4" y="2"/>
                    <a:pt x="4" y="2"/>
                    <a:pt x="4" y="2"/>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1" y="3"/>
                  </a:cubicBezTo>
                  <a:cubicBezTo>
                    <a:pt x="1" y="3"/>
                    <a:pt x="1" y="3"/>
                    <a:pt x="1" y="3"/>
                  </a:cubicBezTo>
                  <a:cubicBezTo>
                    <a:pt x="2" y="2"/>
                    <a:pt x="2" y="2"/>
                    <a:pt x="2" y="2"/>
                  </a:cubicBezTo>
                  <a:cubicBezTo>
                    <a:pt x="2"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0" y="2"/>
                    <a:pt x="0" y="2"/>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0"/>
                    <a:pt x="2" y="0"/>
                    <a:pt x="2"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5" y="0"/>
                    <a:pt x="5" y="0"/>
                    <a:pt x="5" y="0"/>
                  </a:cubicBezTo>
                  <a:cubicBezTo>
                    <a:pt x="5" y="0"/>
                    <a:pt x="5" y="0"/>
                    <a:pt x="5" y="0"/>
                  </a:cubicBezTo>
                  <a:cubicBezTo>
                    <a:pt x="5" y="0"/>
                    <a:pt x="5" y="0"/>
                    <a:pt x="5" y="0"/>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6" y="1"/>
                    <a:pt x="6" y="1"/>
                    <a:pt x="6" y="1"/>
                  </a:cubicBezTo>
                  <a:cubicBezTo>
                    <a:pt x="6" y="2"/>
                    <a:pt x="6" y="2"/>
                    <a:pt x="6" y="2"/>
                  </a:cubicBezTo>
                  <a:cubicBezTo>
                    <a:pt x="6" y="2"/>
                    <a:pt x="6" y="2"/>
                    <a:pt x="6" y="2"/>
                  </a:cubicBezTo>
                  <a:cubicBezTo>
                    <a:pt x="6" y="2"/>
                    <a:pt x="6" y="2"/>
                    <a:pt x="6" y="2"/>
                  </a:cubicBezTo>
                  <a:cubicBezTo>
                    <a:pt x="6" y="2"/>
                    <a:pt x="6" y="2"/>
                    <a:pt x="6" y="2"/>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7" y="1"/>
                    <a:pt x="7" y="1"/>
                    <a:pt x="7" y="1"/>
                  </a:cubicBezTo>
                  <a:cubicBezTo>
                    <a:pt x="7" y="1"/>
                    <a:pt x="7" y="1"/>
                    <a:pt x="7" y="1"/>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Freeform 45"/>
            <p:cNvSpPr>
              <a:spLocks/>
            </p:cNvSpPr>
            <p:nvPr/>
          </p:nvSpPr>
          <p:spPr bwMode="auto">
            <a:xfrm>
              <a:off x="9721850" y="4186238"/>
              <a:ext cx="7937" cy="0"/>
            </a:xfrm>
            <a:custGeom>
              <a:avLst/>
              <a:gdLst>
                <a:gd name="T0" fmla="*/ 1 w 1"/>
                <a:gd name="T1" fmla="*/ 1 w 1"/>
                <a:gd name="T2" fmla="*/ 1 w 1"/>
                <a:gd name="T3" fmla="*/ 1 w 1"/>
                <a:gd name="T4" fmla="*/ 1 w 1"/>
                <a:gd name="T5" fmla="*/ 0 w 1"/>
                <a:gd name="T6" fmla="*/ 0 w 1"/>
                <a:gd name="T7" fmla="*/ 1 w 1"/>
                <a:gd name="T8" fmla="*/ 1 w 1"/>
                <a:gd name="T9" fmla="*/ 1 w 1"/>
                <a:gd name="T10" fmla="*/ 1 w 1"/>
                <a:gd name="T11" fmla="*/ 1 w 1"/>
                <a:gd name="T12" fmla="*/ 1 w 1"/>
                <a:gd name="T13" fmla="*/ 1 w 1"/>
                <a:gd name="T14" fmla="*/ 1 w 1"/>
                <a:gd name="T15" fmla="*/ 1 w 1"/>
                <a:gd name="T16"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Lst>
              <a:rect l="0" t="0" r="r" b="b"/>
              <a:pathLst>
                <a:path w="1">
                  <a:moveTo>
                    <a:pt x="1" y="0"/>
                  </a:move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 name="Freeform 46"/>
            <p:cNvSpPr>
              <a:spLocks noEditPoints="1"/>
            </p:cNvSpPr>
            <p:nvPr/>
          </p:nvSpPr>
          <p:spPr bwMode="auto">
            <a:xfrm>
              <a:off x="9707563" y="4157663"/>
              <a:ext cx="7937" cy="0"/>
            </a:xfrm>
            <a:custGeom>
              <a:avLst/>
              <a:gdLst>
                <a:gd name="T0" fmla="*/ 1 w 1"/>
                <a:gd name="T1" fmla="*/ 1 w 1"/>
                <a:gd name="T2" fmla="*/ 0 w 1"/>
                <a:gd name="T3" fmla="*/ 1 w 1"/>
                <a:gd name="T4" fmla="*/ 1 w 1"/>
                <a:gd name="T5" fmla="*/ 1 w 1"/>
                <a:gd name="T6" fmla="*/ 1 w 1"/>
                <a:gd name="T7" fmla="*/ 1 w 1"/>
                <a:gd name="T8" fmla="*/ 1 w 1"/>
                <a:gd name="T9" fmla="*/ 1 w 1"/>
                <a:gd name="T10" fmla="*/ 1 w 1"/>
                <a:gd name="T11" fmla="*/ 1 w 1"/>
                <a:gd name="T12" fmla="*/ 1 w 1"/>
                <a:gd name="T13" fmla="*/ 1 w 1"/>
                <a:gd name="T14" fmla="*/ 1 w 1"/>
                <a:gd name="T15" fmla="*/ 1 w 1"/>
                <a:gd name="T16" fmla="*/ 0 w 1"/>
                <a:gd name="T17" fmla="*/ 0 w 1"/>
                <a:gd name="T18" fmla="*/ 0 w 1"/>
                <a:gd name="T19" fmla="*/ 0 w 1"/>
                <a:gd name="T20" fmla="*/ 1 w 1"/>
                <a:gd name="T21"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Lst>
              <a:rect l="0" t="0" r="r" b="b"/>
              <a:pathLst>
                <a:path w="1">
                  <a:moveTo>
                    <a:pt x="1" y="0"/>
                  </a:moveTo>
                  <a:cubicBezTo>
                    <a:pt x="1" y="0"/>
                    <a:pt x="1" y="0"/>
                    <a:pt x="1" y="0"/>
                  </a:cubicBezTo>
                  <a:cubicBezTo>
                    <a:pt x="1" y="0"/>
                    <a:pt x="0" y="0"/>
                    <a:pt x="0" y="0"/>
                  </a:cubicBezTo>
                  <a:cubicBezTo>
                    <a:pt x="1" y="0"/>
                    <a:pt x="1" y="0"/>
                    <a:pt x="1" y="0"/>
                  </a:cubicBezTo>
                  <a:cubicBezTo>
                    <a:pt x="1" y="0"/>
                    <a:pt x="1" y="0"/>
                    <a:pt x="1" y="0"/>
                  </a:cubicBezTo>
                  <a:close/>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0" name="Freeform 47"/>
            <p:cNvSpPr>
              <a:spLocks/>
            </p:cNvSpPr>
            <p:nvPr/>
          </p:nvSpPr>
          <p:spPr bwMode="auto">
            <a:xfrm>
              <a:off x="9721850" y="4149726"/>
              <a:ext cx="14287" cy="7938"/>
            </a:xfrm>
            <a:custGeom>
              <a:avLst/>
              <a:gdLst>
                <a:gd name="T0" fmla="*/ 2 w 2"/>
                <a:gd name="T1" fmla="*/ 1 h 1"/>
                <a:gd name="T2" fmla="*/ 2 w 2"/>
                <a:gd name="T3" fmla="*/ 1 h 1"/>
                <a:gd name="T4" fmla="*/ 2 w 2"/>
                <a:gd name="T5" fmla="*/ 1 h 1"/>
                <a:gd name="T6" fmla="*/ 2 w 2"/>
                <a:gd name="T7" fmla="*/ 1 h 1"/>
                <a:gd name="T8" fmla="*/ 1 w 2"/>
                <a:gd name="T9" fmla="*/ 1 h 1"/>
                <a:gd name="T10" fmla="*/ 1 w 2"/>
                <a:gd name="T11" fmla="*/ 1 h 1"/>
                <a:gd name="T12" fmla="*/ 1 w 2"/>
                <a:gd name="T13" fmla="*/ 1 h 1"/>
                <a:gd name="T14" fmla="*/ 1 w 2"/>
                <a:gd name="T15" fmla="*/ 1 h 1"/>
                <a:gd name="T16" fmla="*/ 1 w 2"/>
                <a:gd name="T17" fmla="*/ 1 h 1"/>
                <a:gd name="T18" fmla="*/ 0 w 2"/>
                <a:gd name="T19" fmla="*/ 1 h 1"/>
                <a:gd name="T20" fmla="*/ 0 w 2"/>
                <a:gd name="T21" fmla="*/ 1 h 1"/>
                <a:gd name="T22" fmla="*/ 0 w 2"/>
                <a:gd name="T23" fmla="*/ 1 h 1"/>
                <a:gd name="T24" fmla="*/ 0 w 2"/>
                <a:gd name="T25" fmla="*/ 1 h 1"/>
                <a:gd name="T26" fmla="*/ 0 w 2"/>
                <a:gd name="T27" fmla="*/ 1 h 1"/>
                <a:gd name="T28" fmla="*/ 0 w 2"/>
                <a:gd name="T29" fmla="*/ 1 h 1"/>
                <a:gd name="T30" fmla="*/ 0 w 2"/>
                <a:gd name="T31" fmla="*/ 1 h 1"/>
                <a:gd name="T32" fmla="*/ 0 w 2"/>
                <a:gd name="T33" fmla="*/ 1 h 1"/>
                <a:gd name="T34" fmla="*/ 0 w 2"/>
                <a:gd name="T35" fmla="*/ 1 h 1"/>
                <a:gd name="T36" fmla="*/ 0 w 2"/>
                <a:gd name="T37" fmla="*/ 1 h 1"/>
                <a:gd name="T38" fmla="*/ 0 w 2"/>
                <a:gd name="T39" fmla="*/ 1 h 1"/>
                <a:gd name="T40" fmla="*/ 1 w 2"/>
                <a:gd name="T41" fmla="*/ 1 h 1"/>
                <a:gd name="T42" fmla="*/ 1 w 2"/>
                <a:gd name="T43" fmla="*/ 1 h 1"/>
                <a:gd name="T44" fmla="*/ 1 w 2"/>
                <a:gd name="T45" fmla="*/ 1 h 1"/>
                <a:gd name="T46" fmla="*/ 1 w 2"/>
                <a:gd name="T47" fmla="*/ 1 h 1"/>
                <a:gd name="T48" fmla="*/ 1 w 2"/>
                <a:gd name="T49" fmla="*/ 1 h 1"/>
                <a:gd name="T50" fmla="*/ 1 w 2"/>
                <a:gd name="T51" fmla="*/ 1 h 1"/>
                <a:gd name="T52" fmla="*/ 1 w 2"/>
                <a:gd name="T53" fmla="*/ 1 h 1"/>
                <a:gd name="T54" fmla="*/ 1 w 2"/>
                <a:gd name="T55" fmla="*/ 1 h 1"/>
                <a:gd name="T56" fmla="*/ 1 w 2"/>
                <a:gd name="T57" fmla="*/ 0 h 1"/>
                <a:gd name="T58" fmla="*/ 2 w 2"/>
                <a:gd name="T59" fmla="*/ 0 h 1"/>
                <a:gd name="T60" fmla="*/ 2 w 2"/>
                <a:gd name="T6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 h="1">
                  <a:moveTo>
                    <a:pt x="2" y="1"/>
                  </a:move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2" y="0"/>
                    <a:pt x="2" y="0"/>
                    <a:pt x="2" y="0"/>
                  </a:cubicBezTo>
                  <a:cubicBezTo>
                    <a:pt x="2" y="0"/>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1" name="Freeform 48"/>
            <p:cNvSpPr>
              <a:spLocks noEditPoints="1"/>
            </p:cNvSpPr>
            <p:nvPr/>
          </p:nvSpPr>
          <p:spPr bwMode="auto">
            <a:xfrm>
              <a:off x="9715500" y="4157663"/>
              <a:ext cx="14287" cy="6350"/>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2 w 2"/>
                <a:gd name="T13" fmla="*/ 0 h 1"/>
                <a:gd name="T14" fmla="*/ 2 w 2"/>
                <a:gd name="T15" fmla="*/ 0 h 1"/>
                <a:gd name="T16" fmla="*/ 2 w 2"/>
                <a:gd name="T17" fmla="*/ 0 h 1"/>
                <a:gd name="T18" fmla="*/ 2 w 2"/>
                <a:gd name="T19" fmla="*/ 0 h 1"/>
                <a:gd name="T20" fmla="*/ 2 w 2"/>
                <a:gd name="T21" fmla="*/ 0 h 1"/>
                <a:gd name="T22" fmla="*/ 1 w 2"/>
                <a:gd name="T23" fmla="*/ 0 h 1"/>
                <a:gd name="T24" fmla="*/ 1 w 2"/>
                <a:gd name="T25" fmla="*/ 0 h 1"/>
                <a:gd name="T26" fmla="*/ 1 w 2"/>
                <a:gd name="T27" fmla="*/ 0 h 1"/>
                <a:gd name="T28" fmla="*/ 1 w 2"/>
                <a:gd name="T29" fmla="*/ 0 h 1"/>
                <a:gd name="T30" fmla="*/ 1 w 2"/>
                <a:gd name="T31" fmla="*/ 0 h 1"/>
                <a:gd name="T32" fmla="*/ 1 w 2"/>
                <a:gd name="T33" fmla="*/ 0 h 1"/>
                <a:gd name="T34" fmla="*/ 1 w 2"/>
                <a:gd name="T35" fmla="*/ 0 h 1"/>
                <a:gd name="T36" fmla="*/ 1 w 2"/>
                <a:gd name="T37" fmla="*/ 0 h 1"/>
                <a:gd name="T38" fmla="*/ 1 w 2"/>
                <a:gd name="T39" fmla="*/ 0 h 1"/>
                <a:gd name="T40" fmla="*/ 0 w 2"/>
                <a:gd name="T41" fmla="*/ 0 h 1"/>
                <a:gd name="T42" fmla="*/ 0 w 2"/>
                <a:gd name="T43" fmla="*/ 0 h 1"/>
                <a:gd name="T44" fmla="*/ 0 w 2"/>
                <a:gd name="T45" fmla="*/ 0 h 1"/>
                <a:gd name="T46" fmla="*/ 0 w 2"/>
                <a:gd name="T47" fmla="*/ 0 h 1"/>
                <a:gd name="T48" fmla="*/ 0 w 2"/>
                <a:gd name="T49" fmla="*/ 0 h 1"/>
                <a:gd name="T50" fmla="*/ 0 w 2"/>
                <a:gd name="T51" fmla="*/ 1 h 1"/>
                <a:gd name="T52" fmla="*/ 0 w 2"/>
                <a:gd name="T53" fmla="*/ 1 h 1"/>
                <a:gd name="T54" fmla="*/ 0 w 2"/>
                <a:gd name="T55" fmla="*/ 1 h 1"/>
                <a:gd name="T56" fmla="*/ 0 w 2"/>
                <a:gd name="T57" fmla="*/ 1 h 1"/>
                <a:gd name="T58" fmla="*/ 0 w 2"/>
                <a:gd name="T59" fmla="*/ 1 h 1"/>
                <a:gd name="T60" fmla="*/ 0 w 2"/>
                <a:gd name="T61" fmla="*/ 1 h 1"/>
                <a:gd name="T62" fmla="*/ 0 w 2"/>
                <a:gd name="T63" fmla="*/ 1 h 1"/>
                <a:gd name="T64" fmla="*/ 0 w 2"/>
                <a:gd name="T65" fmla="*/ 1 h 1"/>
                <a:gd name="T66" fmla="*/ 0 w 2"/>
                <a:gd name="T67" fmla="*/ 1 h 1"/>
                <a:gd name="T68" fmla="*/ 0 w 2"/>
                <a:gd name="T69" fmla="*/ 1 h 1"/>
                <a:gd name="T70" fmla="*/ 0 w 2"/>
                <a:gd name="T71" fmla="*/ 1 h 1"/>
                <a:gd name="T72" fmla="*/ 1 w 2"/>
                <a:gd name="T73" fmla="*/ 1 h 1"/>
                <a:gd name="T74" fmla="*/ 1 w 2"/>
                <a:gd name="T75" fmla="*/ 1 h 1"/>
                <a:gd name="T76" fmla="*/ 1 w 2"/>
                <a:gd name="T77" fmla="*/ 1 h 1"/>
                <a:gd name="T78" fmla="*/ 1 w 2"/>
                <a:gd name="T79" fmla="*/ 1 h 1"/>
                <a:gd name="T80" fmla="*/ 1 w 2"/>
                <a:gd name="T81" fmla="*/ 1 h 1"/>
                <a:gd name="T82" fmla="*/ 2 w 2"/>
                <a:gd name="T83" fmla="*/ 0 h 1"/>
                <a:gd name="T84" fmla="*/ 2 w 2"/>
                <a:gd name="T85" fmla="*/ 0 h 1"/>
                <a:gd name="T86" fmla="*/ 2 w 2"/>
                <a:gd name="T87" fmla="*/ 0 h 1"/>
                <a:gd name="T88" fmla="*/ 2 w 2"/>
                <a:gd name="T89" fmla="*/ 0 h 1"/>
                <a:gd name="T90" fmla="*/ 2 w 2"/>
                <a:gd name="T91" fmla="*/ 0 h 1"/>
                <a:gd name="T92" fmla="*/ 2 w 2"/>
                <a:gd name="T9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 h="1">
                  <a:moveTo>
                    <a:pt x="2" y="0"/>
                  </a:moveTo>
                  <a:cubicBezTo>
                    <a:pt x="2" y="0"/>
                    <a:pt x="2" y="0"/>
                    <a:pt x="2" y="0"/>
                  </a:cubicBezTo>
                  <a:cubicBezTo>
                    <a:pt x="2" y="0"/>
                    <a:pt x="2" y="0"/>
                    <a:pt x="2" y="0"/>
                  </a:cubicBezTo>
                  <a:cubicBezTo>
                    <a:pt x="2" y="0"/>
                    <a:pt x="2" y="0"/>
                    <a:pt x="2" y="0"/>
                  </a:cubicBezTo>
                  <a:cubicBezTo>
                    <a:pt x="2" y="0"/>
                    <a:pt x="2" y="0"/>
                    <a:pt x="2" y="0"/>
                  </a:cubicBezTo>
                  <a:close/>
                  <a:moveTo>
                    <a:pt x="2" y="0"/>
                  </a:move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Freeform 49"/>
            <p:cNvSpPr>
              <a:spLocks noEditPoints="1"/>
            </p:cNvSpPr>
            <p:nvPr/>
          </p:nvSpPr>
          <p:spPr bwMode="auto">
            <a:xfrm>
              <a:off x="9744075" y="41640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3" name="Freeform 50"/>
            <p:cNvSpPr>
              <a:spLocks/>
            </p:cNvSpPr>
            <p:nvPr/>
          </p:nvSpPr>
          <p:spPr bwMode="auto">
            <a:xfrm>
              <a:off x="9707563" y="4200526"/>
              <a:ext cx="42862" cy="28575"/>
            </a:xfrm>
            <a:custGeom>
              <a:avLst/>
              <a:gdLst>
                <a:gd name="T0" fmla="*/ 5 w 6"/>
                <a:gd name="T1" fmla="*/ 0 h 4"/>
                <a:gd name="T2" fmla="*/ 5 w 6"/>
                <a:gd name="T3" fmla="*/ 1 h 4"/>
                <a:gd name="T4" fmla="*/ 5 w 6"/>
                <a:gd name="T5" fmla="*/ 1 h 4"/>
                <a:gd name="T6" fmla="*/ 4 w 6"/>
                <a:gd name="T7" fmla="*/ 1 h 4"/>
                <a:gd name="T8" fmla="*/ 4 w 6"/>
                <a:gd name="T9" fmla="*/ 1 h 4"/>
                <a:gd name="T10" fmla="*/ 4 w 6"/>
                <a:gd name="T11" fmla="*/ 1 h 4"/>
                <a:gd name="T12" fmla="*/ 4 w 6"/>
                <a:gd name="T13" fmla="*/ 1 h 4"/>
                <a:gd name="T14" fmla="*/ 5 w 6"/>
                <a:gd name="T15" fmla="*/ 2 h 4"/>
                <a:gd name="T16" fmla="*/ 5 w 6"/>
                <a:gd name="T17" fmla="*/ 2 h 4"/>
                <a:gd name="T18" fmla="*/ 5 w 6"/>
                <a:gd name="T19" fmla="*/ 2 h 4"/>
                <a:gd name="T20" fmla="*/ 5 w 6"/>
                <a:gd name="T21" fmla="*/ 2 h 4"/>
                <a:gd name="T22" fmla="*/ 4 w 6"/>
                <a:gd name="T23" fmla="*/ 3 h 4"/>
                <a:gd name="T24" fmla="*/ 4 w 6"/>
                <a:gd name="T25" fmla="*/ 3 h 4"/>
                <a:gd name="T26" fmla="*/ 3 w 6"/>
                <a:gd name="T27" fmla="*/ 3 h 4"/>
                <a:gd name="T28" fmla="*/ 3 w 6"/>
                <a:gd name="T29" fmla="*/ 3 h 4"/>
                <a:gd name="T30" fmla="*/ 2 w 6"/>
                <a:gd name="T31" fmla="*/ 3 h 4"/>
                <a:gd name="T32" fmla="*/ 2 w 6"/>
                <a:gd name="T33" fmla="*/ 4 h 4"/>
                <a:gd name="T34" fmla="*/ 2 w 6"/>
                <a:gd name="T35" fmla="*/ 4 h 4"/>
                <a:gd name="T36" fmla="*/ 2 w 6"/>
                <a:gd name="T37" fmla="*/ 4 h 4"/>
                <a:gd name="T38" fmla="*/ 1 w 6"/>
                <a:gd name="T39" fmla="*/ 4 h 4"/>
                <a:gd name="T40" fmla="*/ 1 w 6"/>
                <a:gd name="T41" fmla="*/ 4 h 4"/>
                <a:gd name="T42" fmla="*/ 1 w 6"/>
                <a:gd name="T43" fmla="*/ 3 h 4"/>
                <a:gd name="T44" fmla="*/ 1 w 6"/>
                <a:gd name="T45" fmla="*/ 3 h 4"/>
                <a:gd name="T46" fmla="*/ 1 w 6"/>
                <a:gd name="T47" fmla="*/ 3 h 4"/>
                <a:gd name="T48" fmla="*/ 1 w 6"/>
                <a:gd name="T49" fmla="*/ 2 h 4"/>
                <a:gd name="T50" fmla="*/ 1 w 6"/>
                <a:gd name="T51" fmla="*/ 2 h 4"/>
                <a:gd name="T52" fmla="*/ 1 w 6"/>
                <a:gd name="T53" fmla="*/ 2 h 4"/>
                <a:gd name="T54" fmla="*/ 0 w 6"/>
                <a:gd name="T55" fmla="*/ 2 h 4"/>
                <a:gd name="T56" fmla="*/ 1 w 6"/>
                <a:gd name="T57" fmla="*/ 2 h 4"/>
                <a:gd name="T58" fmla="*/ 1 w 6"/>
                <a:gd name="T59" fmla="*/ 1 h 4"/>
                <a:gd name="T60" fmla="*/ 1 w 6"/>
                <a:gd name="T61" fmla="*/ 1 h 4"/>
                <a:gd name="T62" fmla="*/ 1 w 6"/>
                <a:gd name="T63" fmla="*/ 1 h 4"/>
                <a:gd name="T64" fmla="*/ 2 w 6"/>
                <a:gd name="T65" fmla="*/ 1 h 4"/>
                <a:gd name="T66" fmla="*/ 2 w 6"/>
                <a:gd name="T67" fmla="*/ 1 h 4"/>
                <a:gd name="T68" fmla="*/ 2 w 6"/>
                <a:gd name="T69" fmla="*/ 2 h 4"/>
                <a:gd name="T70" fmla="*/ 2 w 6"/>
                <a:gd name="T71" fmla="*/ 2 h 4"/>
                <a:gd name="T72" fmla="*/ 2 w 6"/>
                <a:gd name="T73" fmla="*/ 1 h 4"/>
                <a:gd name="T74" fmla="*/ 3 w 6"/>
                <a:gd name="T75" fmla="*/ 1 h 4"/>
                <a:gd name="T76" fmla="*/ 3 w 6"/>
                <a:gd name="T77" fmla="*/ 1 h 4"/>
                <a:gd name="T78" fmla="*/ 3 w 6"/>
                <a:gd name="T79" fmla="*/ 1 h 4"/>
                <a:gd name="T80" fmla="*/ 2 w 6"/>
                <a:gd name="T81" fmla="*/ 0 h 4"/>
                <a:gd name="T82" fmla="*/ 3 w 6"/>
                <a:gd name="T83" fmla="*/ 0 h 4"/>
                <a:gd name="T84" fmla="*/ 3 w 6"/>
                <a:gd name="T85" fmla="*/ 0 h 4"/>
                <a:gd name="T86" fmla="*/ 3 w 6"/>
                <a:gd name="T87" fmla="*/ 0 h 4"/>
                <a:gd name="T88" fmla="*/ 3 w 6"/>
                <a:gd name="T89" fmla="*/ 0 h 4"/>
                <a:gd name="T90" fmla="*/ 4 w 6"/>
                <a:gd name="T91" fmla="*/ 0 h 4"/>
                <a:gd name="T92" fmla="*/ 4 w 6"/>
                <a:gd name="T93" fmla="*/ 0 h 4"/>
                <a:gd name="T94" fmla="*/ 5 w 6"/>
                <a:gd name="T95" fmla="*/ 0 h 4"/>
                <a:gd name="T96" fmla="*/ 5 w 6"/>
                <a:gd name="T97" fmla="*/ 0 h 4"/>
                <a:gd name="T98" fmla="*/ 5 w 6"/>
                <a:gd name="T99" fmla="*/ 0 h 4"/>
                <a:gd name="T100" fmla="*/ 5 w 6"/>
                <a:gd name="T101" fmla="*/ 0 h 4"/>
                <a:gd name="T102" fmla="*/ 5 w 6"/>
                <a:gd name="T103" fmla="*/ 0 h 4"/>
                <a:gd name="T104" fmla="*/ 6 w 6"/>
                <a:gd name="T10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 h="4">
                  <a:moveTo>
                    <a:pt x="6" y="0"/>
                  </a:moveTo>
                  <a:cubicBezTo>
                    <a:pt x="6" y="0"/>
                    <a:pt x="6" y="0"/>
                    <a:pt x="5" y="0"/>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5" y="1"/>
                    <a:pt x="5" y="1"/>
                    <a:pt x="5" y="1"/>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2" y="3"/>
                    <a:pt x="2" y="3"/>
                    <a:pt x="2" y="3"/>
                  </a:cubicBezTo>
                  <a:cubicBezTo>
                    <a:pt x="2" y="3"/>
                    <a:pt x="2" y="3"/>
                    <a:pt x="2" y="3"/>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1" y="4"/>
                    <a:pt x="1" y="4"/>
                    <a:pt x="1" y="4"/>
                  </a:cubicBezTo>
                  <a:cubicBezTo>
                    <a:pt x="1" y="4"/>
                    <a:pt x="1" y="4"/>
                    <a:pt x="1" y="4"/>
                  </a:cubicBezTo>
                  <a:cubicBezTo>
                    <a:pt x="1" y="4"/>
                    <a:pt x="1" y="4"/>
                    <a:pt x="1" y="4"/>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0" y="2"/>
                    <a:pt x="0" y="2"/>
                    <a:pt x="0" y="2"/>
                  </a:cubicBezTo>
                  <a:cubicBezTo>
                    <a:pt x="0" y="2"/>
                    <a:pt x="0" y="2"/>
                    <a:pt x="1" y="2"/>
                  </a:cubicBez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2"/>
                  </a:cubicBezTo>
                  <a:cubicBezTo>
                    <a:pt x="2" y="2"/>
                    <a:pt x="2" y="2"/>
                    <a:pt x="2" y="2"/>
                  </a:cubicBezTo>
                  <a:cubicBezTo>
                    <a:pt x="2" y="2"/>
                    <a:pt x="2" y="2"/>
                    <a:pt x="2" y="2"/>
                  </a:cubicBezTo>
                  <a:cubicBezTo>
                    <a:pt x="2" y="2"/>
                    <a:pt x="2" y="2"/>
                    <a:pt x="2" y="2"/>
                  </a:cubicBezTo>
                  <a:cubicBezTo>
                    <a:pt x="2" y="2"/>
                    <a:pt x="2" y="2"/>
                    <a:pt x="2" y="2"/>
                  </a:cubicBezTo>
                  <a:cubicBezTo>
                    <a:pt x="2" y="1"/>
                    <a:pt x="2" y="1"/>
                    <a:pt x="2" y="1"/>
                  </a:cubicBezTo>
                  <a:cubicBezTo>
                    <a:pt x="2" y="1"/>
                    <a:pt x="2" y="1"/>
                    <a:pt x="2"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2" y="0"/>
                    <a:pt x="2" y="0"/>
                    <a:pt x="2"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4" y="0"/>
                    <a:pt x="4" y="0"/>
                    <a:pt x="4" y="0"/>
                  </a:cubicBezTo>
                  <a:cubicBezTo>
                    <a:pt x="4" y="0"/>
                    <a:pt x="4" y="0"/>
                    <a:pt x="4" y="0"/>
                  </a:cubicBezTo>
                  <a:cubicBezTo>
                    <a:pt x="4" y="0"/>
                    <a:pt x="4" y="0"/>
                    <a:pt x="4" y="0"/>
                  </a:cubicBezTo>
                  <a:cubicBezTo>
                    <a:pt x="4" y="0"/>
                    <a:pt x="4" y="0"/>
                    <a:pt x="4" y="0"/>
                  </a:cubicBezTo>
                  <a:cubicBezTo>
                    <a:pt x="4" y="0"/>
                    <a:pt x="4"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6" y="0"/>
                    <a:pt x="6" y="0"/>
                    <a:pt x="6" y="0"/>
                  </a:cubicBezTo>
                  <a:cubicBezTo>
                    <a:pt x="6" y="0"/>
                    <a:pt x="6" y="0"/>
                    <a:pt x="6"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4" name="Freeform 51"/>
            <p:cNvSpPr>
              <a:spLocks/>
            </p:cNvSpPr>
            <p:nvPr/>
          </p:nvSpPr>
          <p:spPr bwMode="auto">
            <a:xfrm>
              <a:off x="9744075" y="4200526"/>
              <a:ext cx="6350" cy="0"/>
            </a:xfrm>
            <a:custGeom>
              <a:avLst/>
              <a:gdLst>
                <a:gd name="T0" fmla="*/ 1 w 1"/>
                <a:gd name="T1" fmla="*/ 0 w 1"/>
                <a:gd name="T2" fmla="*/ 0 w 1"/>
                <a:gd name="T3" fmla="*/ 0 w 1"/>
                <a:gd name="T4" fmla="*/ 0 w 1"/>
                <a:gd name="T5" fmla="*/ 0 w 1"/>
                <a:gd name="T6" fmla="*/ 0 w 1"/>
                <a:gd name="T7" fmla="*/ 0 w 1"/>
                <a:gd name="T8" fmla="*/ 0 w 1"/>
                <a:gd name="T9" fmla="*/ 0 w 1"/>
                <a:gd name="T10" fmla="*/ 0 w 1"/>
                <a:gd name="T11" fmla="*/ 0 w 1"/>
                <a:gd name="T12" fmla="*/ 0 w 1"/>
                <a:gd name="T13" fmla="*/ 0 w 1"/>
                <a:gd name="T14" fmla="*/ 0 w 1"/>
                <a:gd name="T15" fmla="*/ 1 w 1"/>
                <a:gd name="T16" fmla="*/ 1 w 1"/>
                <a:gd name="T17"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Lst>
              <a:rect l="0" t="0" r="r" b="b"/>
              <a:pathLst>
                <a:path w="1">
                  <a:moveTo>
                    <a:pt x="1"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5" name="Freeform 52"/>
            <p:cNvSpPr>
              <a:spLocks/>
            </p:cNvSpPr>
            <p:nvPr/>
          </p:nvSpPr>
          <p:spPr bwMode="auto">
            <a:xfrm>
              <a:off x="9744075" y="4206876"/>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6" name="Freeform 53"/>
            <p:cNvSpPr>
              <a:spLocks/>
            </p:cNvSpPr>
            <p:nvPr/>
          </p:nvSpPr>
          <p:spPr bwMode="auto">
            <a:xfrm>
              <a:off x="9744075" y="4200526"/>
              <a:ext cx="42862" cy="20638"/>
            </a:xfrm>
            <a:custGeom>
              <a:avLst/>
              <a:gdLst>
                <a:gd name="T0" fmla="*/ 5 w 6"/>
                <a:gd name="T1" fmla="*/ 0 h 3"/>
                <a:gd name="T2" fmla="*/ 5 w 6"/>
                <a:gd name="T3" fmla="*/ 0 h 3"/>
                <a:gd name="T4" fmla="*/ 5 w 6"/>
                <a:gd name="T5" fmla="*/ 0 h 3"/>
                <a:gd name="T6" fmla="*/ 5 w 6"/>
                <a:gd name="T7" fmla="*/ 1 h 3"/>
                <a:gd name="T8" fmla="*/ 4 w 6"/>
                <a:gd name="T9" fmla="*/ 1 h 3"/>
                <a:gd name="T10" fmla="*/ 4 w 6"/>
                <a:gd name="T11" fmla="*/ 1 h 3"/>
                <a:gd name="T12" fmla="*/ 4 w 6"/>
                <a:gd name="T13" fmla="*/ 2 h 3"/>
                <a:gd name="T14" fmla="*/ 3 w 6"/>
                <a:gd name="T15" fmla="*/ 2 h 3"/>
                <a:gd name="T16" fmla="*/ 3 w 6"/>
                <a:gd name="T17" fmla="*/ 2 h 3"/>
                <a:gd name="T18" fmla="*/ 3 w 6"/>
                <a:gd name="T19" fmla="*/ 2 h 3"/>
                <a:gd name="T20" fmla="*/ 2 w 6"/>
                <a:gd name="T21" fmla="*/ 2 h 3"/>
                <a:gd name="T22" fmla="*/ 2 w 6"/>
                <a:gd name="T23" fmla="*/ 2 h 3"/>
                <a:gd name="T24" fmla="*/ 2 w 6"/>
                <a:gd name="T25" fmla="*/ 2 h 3"/>
                <a:gd name="T26" fmla="*/ 2 w 6"/>
                <a:gd name="T27" fmla="*/ 2 h 3"/>
                <a:gd name="T28" fmla="*/ 2 w 6"/>
                <a:gd name="T29" fmla="*/ 2 h 3"/>
                <a:gd name="T30" fmla="*/ 1 w 6"/>
                <a:gd name="T31" fmla="*/ 2 h 3"/>
                <a:gd name="T32" fmla="*/ 1 w 6"/>
                <a:gd name="T33" fmla="*/ 3 h 3"/>
                <a:gd name="T34" fmla="*/ 0 w 6"/>
                <a:gd name="T35" fmla="*/ 3 h 3"/>
                <a:gd name="T36" fmla="*/ 0 w 6"/>
                <a:gd name="T37" fmla="*/ 3 h 3"/>
                <a:gd name="T38" fmla="*/ 0 w 6"/>
                <a:gd name="T39" fmla="*/ 2 h 3"/>
                <a:gd name="T40" fmla="*/ 1 w 6"/>
                <a:gd name="T41" fmla="*/ 2 h 3"/>
                <a:gd name="T42" fmla="*/ 1 w 6"/>
                <a:gd name="T43" fmla="*/ 1 h 3"/>
                <a:gd name="T44" fmla="*/ 1 w 6"/>
                <a:gd name="T45" fmla="*/ 1 h 3"/>
                <a:gd name="T46" fmla="*/ 2 w 6"/>
                <a:gd name="T47" fmla="*/ 1 h 3"/>
                <a:gd name="T48" fmla="*/ 2 w 6"/>
                <a:gd name="T49" fmla="*/ 0 h 3"/>
                <a:gd name="T50" fmla="*/ 2 w 6"/>
                <a:gd name="T51" fmla="*/ 0 h 3"/>
                <a:gd name="T52" fmla="*/ 3 w 6"/>
                <a:gd name="T53" fmla="*/ 0 h 3"/>
                <a:gd name="T54" fmla="*/ 3 w 6"/>
                <a:gd name="T55" fmla="*/ 0 h 3"/>
                <a:gd name="T56" fmla="*/ 3 w 6"/>
                <a:gd name="T57" fmla="*/ 0 h 3"/>
                <a:gd name="T58" fmla="*/ 3 w 6"/>
                <a:gd name="T59" fmla="*/ 0 h 3"/>
                <a:gd name="T60" fmla="*/ 4 w 6"/>
                <a:gd name="T61" fmla="*/ 0 h 3"/>
                <a:gd name="T62" fmla="*/ 4 w 6"/>
                <a:gd name="T63" fmla="*/ 0 h 3"/>
                <a:gd name="T64" fmla="*/ 4 w 6"/>
                <a:gd name="T65" fmla="*/ 0 h 3"/>
                <a:gd name="T66" fmla="*/ 4 w 6"/>
                <a:gd name="T67" fmla="*/ 0 h 3"/>
                <a:gd name="T68" fmla="*/ 4 w 6"/>
                <a:gd name="T69" fmla="*/ 0 h 3"/>
                <a:gd name="T70" fmla="*/ 5 w 6"/>
                <a:gd name="T71" fmla="*/ 0 h 3"/>
                <a:gd name="T72" fmla="*/ 5 w 6"/>
                <a:gd name="T73" fmla="*/ 0 h 3"/>
                <a:gd name="T74" fmla="*/ 5 w 6"/>
                <a:gd name="T75" fmla="*/ 0 h 3"/>
                <a:gd name="T76" fmla="*/ 6 w 6"/>
                <a:gd name="T77" fmla="*/ 0 h 3"/>
                <a:gd name="T78" fmla="*/ 6 w 6"/>
                <a:gd name="T7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 h="3">
                  <a:moveTo>
                    <a:pt x="6"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1"/>
                    <a:pt x="5" y="1"/>
                    <a:pt x="5" y="1"/>
                  </a:cubicBezTo>
                  <a:cubicBezTo>
                    <a:pt x="5" y="1"/>
                    <a:pt x="5" y="1"/>
                    <a:pt x="5" y="1"/>
                  </a:cubicBezTo>
                  <a:cubicBezTo>
                    <a:pt x="5" y="1"/>
                    <a:pt x="5" y="1"/>
                    <a:pt x="5" y="1"/>
                  </a:cubicBezTo>
                  <a:cubicBezTo>
                    <a:pt x="4" y="1"/>
                    <a:pt x="4" y="1"/>
                    <a:pt x="4" y="1"/>
                  </a:cubicBezTo>
                  <a:cubicBezTo>
                    <a:pt x="4" y="1"/>
                    <a:pt x="4" y="1"/>
                    <a:pt x="4" y="1"/>
                  </a:cubicBezTo>
                  <a:cubicBezTo>
                    <a:pt x="4" y="1"/>
                    <a:pt x="4" y="1"/>
                    <a:pt x="4" y="1"/>
                  </a:cubicBezTo>
                  <a:cubicBezTo>
                    <a:pt x="4" y="1"/>
                    <a:pt x="4" y="1"/>
                    <a:pt x="4" y="1"/>
                  </a:cubicBezTo>
                  <a:cubicBezTo>
                    <a:pt x="4" y="2"/>
                    <a:pt x="4" y="2"/>
                    <a:pt x="4"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1" y="2"/>
                    <a:pt x="1" y="2"/>
                    <a:pt x="1" y="2"/>
                  </a:cubicBezTo>
                  <a:cubicBezTo>
                    <a:pt x="1" y="3"/>
                    <a:pt x="1" y="3"/>
                    <a:pt x="1" y="3"/>
                  </a:cubicBezTo>
                  <a:cubicBezTo>
                    <a:pt x="1" y="3"/>
                    <a:pt x="1" y="3"/>
                    <a:pt x="1" y="3"/>
                  </a:cubicBezTo>
                  <a:cubicBezTo>
                    <a:pt x="1" y="3"/>
                    <a:pt x="1" y="3"/>
                    <a:pt x="1" y="3"/>
                  </a:cubicBezTo>
                  <a:cubicBezTo>
                    <a:pt x="1" y="3"/>
                    <a:pt x="1" y="3"/>
                    <a:pt x="0" y="3"/>
                  </a:cubicBezTo>
                  <a:cubicBezTo>
                    <a:pt x="0" y="3"/>
                    <a:pt x="0" y="3"/>
                    <a:pt x="0" y="3"/>
                  </a:cubicBezTo>
                  <a:cubicBezTo>
                    <a:pt x="0" y="3"/>
                    <a:pt x="0" y="3"/>
                    <a:pt x="0" y="3"/>
                  </a:cubicBezTo>
                  <a:cubicBezTo>
                    <a:pt x="0" y="3"/>
                    <a:pt x="0" y="3"/>
                    <a:pt x="0" y="3"/>
                  </a:cubicBezTo>
                  <a:cubicBezTo>
                    <a:pt x="0" y="2"/>
                    <a:pt x="0" y="2"/>
                    <a:pt x="0" y="2"/>
                  </a:cubicBezTo>
                  <a:cubicBezTo>
                    <a:pt x="1" y="2"/>
                    <a:pt x="1" y="2"/>
                    <a:pt x="1" y="2"/>
                  </a:cubicBezTo>
                  <a:cubicBezTo>
                    <a:pt x="1" y="2"/>
                    <a:pt x="1" y="2"/>
                    <a:pt x="1" y="2"/>
                  </a:cubicBezTo>
                  <a:cubicBezTo>
                    <a:pt x="1" y="2"/>
                    <a:pt x="1" y="2"/>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6" y="0"/>
                    <a:pt x="6" y="0"/>
                    <a:pt x="6" y="0"/>
                  </a:cubicBezTo>
                  <a:cubicBezTo>
                    <a:pt x="6" y="0"/>
                    <a:pt x="6" y="0"/>
                    <a:pt x="6" y="0"/>
                  </a:cubicBezTo>
                  <a:cubicBezTo>
                    <a:pt x="6" y="0"/>
                    <a:pt x="6" y="0"/>
                    <a:pt x="6"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7" name="Freeform 54"/>
            <p:cNvSpPr>
              <a:spLocks/>
            </p:cNvSpPr>
            <p:nvPr/>
          </p:nvSpPr>
          <p:spPr bwMode="auto">
            <a:xfrm>
              <a:off x="9736138" y="4171951"/>
              <a:ext cx="7937" cy="6350"/>
            </a:xfrm>
            <a:custGeom>
              <a:avLst/>
              <a:gdLst>
                <a:gd name="T0" fmla="*/ 1 w 1"/>
                <a:gd name="T1" fmla="*/ 0 h 1"/>
                <a:gd name="T2" fmla="*/ 1 w 1"/>
                <a:gd name="T3" fmla="*/ 1 h 1"/>
                <a:gd name="T4" fmla="*/ 1 w 1"/>
                <a:gd name="T5" fmla="*/ 1 h 1"/>
                <a:gd name="T6" fmla="*/ 1 w 1"/>
                <a:gd name="T7" fmla="*/ 1 h 1"/>
                <a:gd name="T8" fmla="*/ 1 w 1"/>
                <a:gd name="T9" fmla="*/ 1 h 1"/>
                <a:gd name="T10" fmla="*/ 0 w 1"/>
                <a:gd name="T11" fmla="*/ 1 h 1"/>
                <a:gd name="T12" fmla="*/ 0 w 1"/>
                <a:gd name="T13" fmla="*/ 1 h 1"/>
                <a:gd name="T14" fmla="*/ 0 w 1"/>
                <a:gd name="T15" fmla="*/ 0 h 1"/>
                <a:gd name="T16" fmla="*/ 0 w 1"/>
                <a:gd name="T17" fmla="*/ 0 h 1"/>
                <a:gd name="T18" fmla="*/ 1 w 1"/>
                <a:gd name="T19" fmla="*/ 0 h 1"/>
                <a:gd name="T20" fmla="*/ 1 w 1"/>
                <a:gd name="T21" fmla="*/ 0 h 1"/>
                <a:gd name="T22" fmla="*/ 1 w 1"/>
                <a:gd name="T23" fmla="*/ 0 h 1"/>
                <a:gd name="T24" fmla="*/ 1 w 1"/>
                <a:gd name="T25" fmla="*/ 0 h 1"/>
                <a:gd name="T26" fmla="*/ 1 w 1"/>
                <a:gd name="T27" fmla="*/ 0 h 1"/>
                <a:gd name="T28" fmla="*/ 1 w 1"/>
                <a:gd name="T29" fmla="*/ 0 h 1"/>
                <a:gd name="T30" fmla="*/ 1 w 1"/>
                <a:gd name="T3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 h="1">
                  <a:moveTo>
                    <a:pt x="1" y="0"/>
                  </a:move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8" name="Freeform 55"/>
            <p:cNvSpPr>
              <a:spLocks/>
            </p:cNvSpPr>
            <p:nvPr/>
          </p:nvSpPr>
          <p:spPr bwMode="auto">
            <a:xfrm>
              <a:off x="9736138" y="4178301"/>
              <a:ext cx="7937" cy="0"/>
            </a:xfrm>
            <a:custGeom>
              <a:avLst/>
              <a:gdLst>
                <a:gd name="T0" fmla="*/ 1 w 1"/>
                <a:gd name="T1" fmla="*/ 1 w 1"/>
                <a:gd name="T2" fmla="*/ 1 w 1"/>
                <a:gd name="T3" fmla="*/ 1 w 1"/>
                <a:gd name="T4" fmla="*/ 0 w 1"/>
                <a:gd name="T5" fmla="*/ 0 w 1"/>
                <a:gd name="T6" fmla="*/ 0 w 1"/>
                <a:gd name="T7" fmla="*/ 0 w 1"/>
                <a:gd name="T8" fmla="*/ 0 w 1"/>
                <a:gd name="T9" fmla="*/ 0 w 1"/>
                <a:gd name="T10" fmla="*/ 1 w 1"/>
                <a:gd name="T11" fmla="*/ 1 w 1"/>
                <a:gd name="T12" fmla="*/ 1 w 1"/>
                <a:gd name="T13" fmla="*/ 1 w 1"/>
                <a:gd name="T14"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Lst>
              <a:rect l="0" t="0" r="r" b="b"/>
              <a:pathLst>
                <a:path w="1">
                  <a:moveTo>
                    <a:pt x="1" y="0"/>
                  </a:move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9" name="Freeform 56"/>
            <p:cNvSpPr>
              <a:spLocks noEditPoints="1"/>
            </p:cNvSpPr>
            <p:nvPr/>
          </p:nvSpPr>
          <p:spPr bwMode="auto">
            <a:xfrm>
              <a:off x="9744075" y="4171951"/>
              <a:ext cx="28575" cy="14288"/>
            </a:xfrm>
            <a:custGeom>
              <a:avLst/>
              <a:gdLst>
                <a:gd name="T0" fmla="*/ 0 w 4"/>
                <a:gd name="T1" fmla="*/ 1 h 2"/>
                <a:gd name="T2" fmla="*/ 0 w 4"/>
                <a:gd name="T3" fmla="*/ 1 h 2"/>
                <a:gd name="T4" fmla="*/ 4 w 4"/>
                <a:gd name="T5" fmla="*/ 0 h 2"/>
                <a:gd name="T6" fmla="*/ 3 w 4"/>
                <a:gd name="T7" fmla="*/ 0 h 2"/>
                <a:gd name="T8" fmla="*/ 3 w 4"/>
                <a:gd name="T9" fmla="*/ 0 h 2"/>
                <a:gd name="T10" fmla="*/ 3 w 4"/>
                <a:gd name="T11" fmla="*/ 0 h 2"/>
                <a:gd name="T12" fmla="*/ 2 w 4"/>
                <a:gd name="T13" fmla="*/ 0 h 2"/>
                <a:gd name="T14" fmla="*/ 2 w 4"/>
                <a:gd name="T15" fmla="*/ 0 h 2"/>
                <a:gd name="T16" fmla="*/ 2 w 4"/>
                <a:gd name="T17" fmla="*/ 0 h 2"/>
                <a:gd name="T18" fmla="*/ 2 w 4"/>
                <a:gd name="T19" fmla="*/ 0 h 2"/>
                <a:gd name="T20" fmla="*/ 1 w 4"/>
                <a:gd name="T21" fmla="*/ 1 h 2"/>
                <a:gd name="T22" fmla="*/ 1 w 4"/>
                <a:gd name="T23" fmla="*/ 0 h 2"/>
                <a:gd name="T24" fmla="*/ 1 w 4"/>
                <a:gd name="T25" fmla="*/ 0 h 2"/>
                <a:gd name="T26" fmla="*/ 1 w 4"/>
                <a:gd name="T27" fmla="*/ 0 h 2"/>
                <a:gd name="T28" fmla="*/ 1 w 4"/>
                <a:gd name="T29" fmla="*/ 1 h 2"/>
                <a:gd name="T30" fmla="*/ 0 w 4"/>
                <a:gd name="T31" fmla="*/ 1 h 2"/>
                <a:gd name="T32" fmla="*/ 0 w 4"/>
                <a:gd name="T33" fmla="*/ 1 h 2"/>
                <a:gd name="T34" fmla="*/ 1 w 4"/>
                <a:gd name="T35" fmla="*/ 2 h 2"/>
                <a:gd name="T36" fmla="*/ 1 w 4"/>
                <a:gd name="T37" fmla="*/ 2 h 2"/>
                <a:gd name="T38" fmla="*/ 1 w 4"/>
                <a:gd name="T39" fmla="*/ 2 h 2"/>
                <a:gd name="T40" fmla="*/ 0 w 4"/>
                <a:gd name="T41" fmla="*/ 2 h 2"/>
                <a:gd name="T42" fmla="*/ 1 w 4"/>
                <a:gd name="T43" fmla="*/ 2 h 2"/>
                <a:gd name="T44" fmla="*/ 1 w 4"/>
                <a:gd name="T45" fmla="*/ 2 h 2"/>
                <a:gd name="T46" fmla="*/ 1 w 4"/>
                <a:gd name="T47" fmla="*/ 2 h 2"/>
                <a:gd name="T48" fmla="*/ 2 w 4"/>
                <a:gd name="T49" fmla="*/ 2 h 2"/>
                <a:gd name="T50" fmla="*/ 2 w 4"/>
                <a:gd name="T51" fmla="*/ 2 h 2"/>
                <a:gd name="T52" fmla="*/ 2 w 4"/>
                <a:gd name="T53" fmla="*/ 2 h 2"/>
                <a:gd name="T54" fmla="*/ 2 w 4"/>
                <a:gd name="T55" fmla="*/ 2 h 2"/>
                <a:gd name="T56" fmla="*/ 3 w 4"/>
                <a:gd name="T57" fmla="*/ 1 h 2"/>
                <a:gd name="T58" fmla="*/ 3 w 4"/>
                <a:gd name="T59" fmla="*/ 1 h 2"/>
                <a:gd name="T60" fmla="*/ 3 w 4"/>
                <a:gd name="T61" fmla="*/ 1 h 2"/>
                <a:gd name="T62" fmla="*/ 3 w 4"/>
                <a:gd name="T63"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 h="2">
                  <a:moveTo>
                    <a:pt x="0" y="1"/>
                  </a:moveTo>
                  <a:cubicBezTo>
                    <a:pt x="0" y="1"/>
                    <a:pt x="0" y="1"/>
                    <a:pt x="0" y="1"/>
                  </a:cubicBezTo>
                  <a:cubicBezTo>
                    <a:pt x="0" y="1"/>
                    <a:pt x="0" y="1"/>
                    <a:pt x="0" y="1"/>
                  </a:cubicBezTo>
                  <a:cubicBezTo>
                    <a:pt x="0" y="1"/>
                    <a:pt x="0" y="1"/>
                    <a:pt x="0" y="1"/>
                  </a:cubicBezTo>
                  <a:close/>
                  <a:moveTo>
                    <a:pt x="3" y="1"/>
                  </a:moveTo>
                  <a:cubicBezTo>
                    <a:pt x="4" y="0"/>
                    <a:pt x="4" y="0"/>
                    <a:pt x="4"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3" y="2"/>
                    <a:pt x="3" y="2"/>
                    <a:pt x="3" y="2"/>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0" name="Freeform 57"/>
            <p:cNvSpPr>
              <a:spLocks/>
            </p:cNvSpPr>
            <p:nvPr/>
          </p:nvSpPr>
          <p:spPr bwMode="auto">
            <a:xfrm>
              <a:off x="9758363" y="4157663"/>
              <a:ext cx="6350" cy="6350"/>
            </a:xfrm>
            <a:custGeom>
              <a:avLst/>
              <a:gdLst>
                <a:gd name="T0" fmla="*/ 1 w 1"/>
                <a:gd name="T1" fmla="*/ 1 h 1"/>
                <a:gd name="T2" fmla="*/ 1 w 1"/>
                <a:gd name="T3" fmla="*/ 1 h 1"/>
                <a:gd name="T4" fmla="*/ 0 w 1"/>
                <a:gd name="T5" fmla="*/ 1 h 1"/>
                <a:gd name="T6" fmla="*/ 0 w 1"/>
                <a:gd name="T7" fmla="*/ 1 h 1"/>
                <a:gd name="T8" fmla="*/ 0 w 1"/>
                <a:gd name="T9" fmla="*/ 1 h 1"/>
                <a:gd name="T10" fmla="*/ 0 w 1"/>
                <a:gd name="T11" fmla="*/ 1 h 1"/>
                <a:gd name="T12" fmla="*/ 1 w 1"/>
                <a:gd name="T13" fmla="*/ 0 h 1"/>
                <a:gd name="T14" fmla="*/ 0 w 1"/>
                <a:gd name="T15" fmla="*/ 1 h 1"/>
                <a:gd name="T16" fmla="*/ 0 w 1"/>
                <a:gd name="T17" fmla="*/ 1 h 1"/>
                <a:gd name="T18" fmla="*/ 1 w 1"/>
                <a:gd name="T19" fmla="*/ 1 h 1"/>
                <a:gd name="T20" fmla="*/ 1 w 1"/>
                <a:gd name="T21" fmla="*/ 1 h 1"/>
                <a:gd name="T22" fmla="*/ 1 w 1"/>
                <a:gd name="T23" fmla="*/ 1 h 1"/>
                <a:gd name="T24" fmla="*/ 1 w 1"/>
                <a:gd name="T2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1">
                  <a:moveTo>
                    <a:pt x="1" y="1"/>
                  </a:move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1" y="0"/>
                    <a:pt x="1" y="0"/>
                    <a:pt x="1" y="0"/>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1" name="Freeform 58"/>
            <p:cNvSpPr>
              <a:spLocks/>
            </p:cNvSpPr>
            <p:nvPr/>
          </p:nvSpPr>
          <p:spPr bwMode="auto">
            <a:xfrm>
              <a:off x="9758363" y="4149726"/>
              <a:ext cx="20637" cy="7938"/>
            </a:xfrm>
            <a:custGeom>
              <a:avLst/>
              <a:gdLst>
                <a:gd name="T0" fmla="*/ 3 w 3"/>
                <a:gd name="T1" fmla="*/ 1 h 1"/>
                <a:gd name="T2" fmla="*/ 3 w 3"/>
                <a:gd name="T3" fmla="*/ 1 h 1"/>
                <a:gd name="T4" fmla="*/ 2 w 3"/>
                <a:gd name="T5" fmla="*/ 1 h 1"/>
                <a:gd name="T6" fmla="*/ 2 w 3"/>
                <a:gd name="T7" fmla="*/ 1 h 1"/>
                <a:gd name="T8" fmla="*/ 3 w 3"/>
                <a:gd name="T9" fmla="*/ 1 h 1"/>
                <a:gd name="T10" fmla="*/ 2 w 3"/>
                <a:gd name="T11" fmla="*/ 1 h 1"/>
                <a:gd name="T12" fmla="*/ 2 w 3"/>
                <a:gd name="T13" fmla="*/ 1 h 1"/>
                <a:gd name="T14" fmla="*/ 2 w 3"/>
                <a:gd name="T15" fmla="*/ 1 h 1"/>
                <a:gd name="T16" fmla="*/ 2 w 3"/>
                <a:gd name="T17" fmla="*/ 1 h 1"/>
                <a:gd name="T18" fmla="*/ 2 w 3"/>
                <a:gd name="T19" fmla="*/ 1 h 1"/>
                <a:gd name="T20" fmla="*/ 2 w 3"/>
                <a:gd name="T21" fmla="*/ 1 h 1"/>
                <a:gd name="T22" fmla="*/ 2 w 3"/>
                <a:gd name="T23" fmla="*/ 1 h 1"/>
                <a:gd name="T24" fmla="*/ 2 w 3"/>
                <a:gd name="T25" fmla="*/ 1 h 1"/>
                <a:gd name="T26" fmla="*/ 1 w 3"/>
                <a:gd name="T27" fmla="*/ 1 h 1"/>
                <a:gd name="T28" fmla="*/ 1 w 3"/>
                <a:gd name="T29" fmla="*/ 1 h 1"/>
                <a:gd name="T30" fmla="*/ 1 w 3"/>
                <a:gd name="T31" fmla="*/ 1 h 1"/>
                <a:gd name="T32" fmla="*/ 1 w 3"/>
                <a:gd name="T33" fmla="*/ 1 h 1"/>
                <a:gd name="T34" fmla="*/ 1 w 3"/>
                <a:gd name="T35" fmla="*/ 1 h 1"/>
                <a:gd name="T36" fmla="*/ 1 w 3"/>
                <a:gd name="T37" fmla="*/ 1 h 1"/>
                <a:gd name="T38" fmla="*/ 1 w 3"/>
                <a:gd name="T39" fmla="*/ 1 h 1"/>
                <a:gd name="T40" fmla="*/ 1 w 3"/>
                <a:gd name="T41" fmla="*/ 1 h 1"/>
                <a:gd name="T42" fmla="*/ 1 w 3"/>
                <a:gd name="T43" fmla="*/ 1 h 1"/>
                <a:gd name="T44" fmla="*/ 0 w 3"/>
                <a:gd name="T45" fmla="*/ 1 h 1"/>
                <a:gd name="T46" fmla="*/ 0 w 3"/>
                <a:gd name="T47" fmla="*/ 1 h 1"/>
                <a:gd name="T48" fmla="*/ 0 w 3"/>
                <a:gd name="T49" fmla="*/ 1 h 1"/>
                <a:gd name="T50" fmla="*/ 0 w 3"/>
                <a:gd name="T51" fmla="*/ 1 h 1"/>
                <a:gd name="T52" fmla="*/ 0 w 3"/>
                <a:gd name="T53" fmla="*/ 1 h 1"/>
                <a:gd name="T54" fmla="*/ 0 w 3"/>
                <a:gd name="T55" fmla="*/ 1 h 1"/>
                <a:gd name="T56" fmla="*/ 0 w 3"/>
                <a:gd name="T57" fmla="*/ 1 h 1"/>
                <a:gd name="T58" fmla="*/ 0 w 3"/>
                <a:gd name="T59" fmla="*/ 1 h 1"/>
                <a:gd name="T60" fmla="*/ 0 w 3"/>
                <a:gd name="T61" fmla="*/ 0 h 1"/>
                <a:gd name="T62" fmla="*/ 0 w 3"/>
                <a:gd name="T63" fmla="*/ 0 h 1"/>
                <a:gd name="T64" fmla="*/ 0 w 3"/>
                <a:gd name="T65" fmla="*/ 0 h 1"/>
                <a:gd name="T66" fmla="*/ 0 w 3"/>
                <a:gd name="T67" fmla="*/ 0 h 1"/>
                <a:gd name="T68" fmla="*/ 0 w 3"/>
                <a:gd name="T69" fmla="*/ 0 h 1"/>
                <a:gd name="T70" fmla="*/ 0 w 3"/>
                <a:gd name="T71" fmla="*/ 0 h 1"/>
                <a:gd name="T72" fmla="*/ 0 w 3"/>
                <a:gd name="T73" fmla="*/ 0 h 1"/>
                <a:gd name="T74" fmla="*/ 0 w 3"/>
                <a:gd name="T75" fmla="*/ 0 h 1"/>
                <a:gd name="T76" fmla="*/ 1 w 3"/>
                <a:gd name="T77" fmla="*/ 0 h 1"/>
                <a:gd name="T78" fmla="*/ 1 w 3"/>
                <a:gd name="T79" fmla="*/ 0 h 1"/>
                <a:gd name="T80" fmla="*/ 1 w 3"/>
                <a:gd name="T81" fmla="*/ 0 h 1"/>
                <a:gd name="T82" fmla="*/ 1 w 3"/>
                <a:gd name="T83" fmla="*/ 0 h 1"/>
                <a:gd name="T84" fmla="*/ 1 w 3"/>
                <a:gd name="T85" fmla="*/ 0 h 1"/>
                <a:gd name="T86" fmla="*/ 1 w 3"/>
                <a:gd name="T87" fmla="*/ 0 h 1"/>
                <a:gd name="T88" fmla="*/ 1 w 3"/>
                <a:gd name="T89" fmla="*/ 0 h 1"/>
                <a:gd name="T90" fmla="*/ 2 w 3"/>
                <a:gd name="T91" fmla="*/ 0 h 1"/>
                <a:gd name="T92" fmla="*/ 2 w 3"/>
                <a:gd name="T93" fmla="*/ 0 h 1"/>
                <a:gd name="T94" fmla="*/ 2 w 3"/>
                <a:gd name="T95" fmla="*/ 0 h 1"/>
                <a:gd name="T96" fmla="*/ 2 w 3"/>
                <a:gd name="T97" fmla="*/ 0 h 1"/>
                <a:gd name="T98" fmla="*/ 2 w 3"/>
                <a:gd name="T99" fmla="*/ 0 h 1"/>
                <a:gd name="T100" fmla="*/ 2 w 3"/>
                <a:gd name="T101" fmla="*/ 0 h 1"/>
                <a:gd name="T102" fmla="*/ 2 w 3"/>
                <a:gd name="T103" fmla="*/ 0 h 1"/>
                <a:gd name="T104" fmla="*/ 2 w 3"/>
                <a:gd name="T105" fmla="*/ 0 h 1"/>
                <a:gd name="T106" fmla="*/ 2 w 3"/>
                <a:gd name="T107" fmla="*/ 0 h 1"/>
                <a:gd name="T108" fmla="*/ 2 w 3"/>
                <a:gd name="T109" fmla="*/ 0 h 1"/>
                <a:gd name="T110" fmla="*/ 2 w 3"/>
                <a:gd name="T111" fmla="*/ 0 h 1"/>
                <a:gd name="T112" fmla="*/ 2 w 3"/>
                <a:gd name="T113" fmla="*/ 0 h 1"/>
                <a:gd name="T114" fmla="*/ 2 w 3"/>
                <a:gd name="T115" fmla="*/ 0 h 1"/>
                <a:gd name="T116" fmla="*/ 3 w 3"/>
                <a:gd name="T117" fmla="*/ 0 h 1"/>
                <a:gd name="T118" fmla="*/ 3 w 3"/>
                <a:gd name="T119" fmla="*/ 1 h 1"/>
                <a:gd name="T120" fmla="*/ 3 w 3"/>
                <a:gd name="T12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 h="1">
                  <a:moveTo>
                    <a:pt x="3" y="1"/>
                  </a:moveTo>
                  <a:cubicBezTo>
                    <a:pt x="3" y="1"/>
                    <a:pt x="3" y="1"/>
                    <a:pt x="3" y="1"/>
                  </a:cubicBezTo>
                  <a:cubicBezTo>
                    <a:pt x="2" y="1"/>
                    <a:pt x="2" y="1"/>
                    <a:pt x="2" y="1"/>
                  </a:cubicBezTo>
                  <a:cubicBezTo>
                    <a:pt x="2" y="1"/>
                    <a:pt x="2" y="1"/>
                    <a:pt x="2" y="1"/>
                  </a:cubicBezTo>
                  <a:cubicBezTo>
                    <a:pt x="3" y="1"/>
                    <a:pt x="3" y="1"/>
                    <a:pt x="3"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3" y="0"/>
                    <a:pt x="3" y="0"/>
                    <a:pt x="3" y="0"/>
                  </a:cubicBezTo>
                  <a:cubicBezTo>
                    <a:pt x="3" y="1"/>
                    <a:pt x="3" y="1"/>
                    <a:pt x="3" y="1"/>
                  </a:cubicBezTo>
                  <a:cubicBezTo>
                    <a:pt x="3" y="1"/>
                    <a:pt x="3"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2" name="Freeform 59"/>
            <p:cNvSpPr>
              <a:spLocks/>
            </p:cNvSpPr>
            <p:nvPr/>
          </p:nvSpPr>
          <p:spPr bwMode="auto">
            <a:xfrm>
              <a:off x="9764713" y="4186238"/>
              <a:ext cx="14287" cy="6350"/>
            </a:xfrm>
            <a:custGeom>
              <a:avLst/>
              <a:gdLst>
                <a:gd name="T0" fmla="*/ 2 w 2"/>
                <a:gd name="T1" fmla="*/ 0 h 1"/>
                <a:gd name="T2" fmla="*/ 2 w 2"/>
                <a:gd name="T3" fmla="*/ 1 h 1"/>
                <a:gd name="T4" fmla="*/ 1 w 2"/>
                <a:gd name="T5" fmla="*/ 1 h 1"/>
                <a:gd name="T6" fmla="*/ 1 w 2"/>
                <a:gd name="T7" fmla="*/ 1 h 1"/>
                <a:gd name="T8" fmla="*/ 1 w 2"/>
                <a:gd name="T9" fmla="*/ 1 h 1"/>
                <a:gd name="T10" fmla="*/ 1 w 2"/>
                <a:gd name="T11" fmla="*/ 1 h 1"/>
                <a:gd name="T12" fmla="*/ 1 w 2"/>
                <a:gd name="T13" fmla="*/ 1 h 1"/>
                <a:gd name="T14" fmla="*/ 1 w 2"/>
                <a:gd name="T15" fmla="*/ 1 h 1"/>
                <a:gd name="T16" fmla="*/ 1 w 2"/>
                <a:gd name="T17" fmla="*/ 1 h 1"/>
                <a:gd name="T18" fmla="*/ 0 w 2"/>
                <a:gd name="T19" fmla="*/ 1 h 1"/>
                <a:gd name="T20" fmla="*/ 0 w 2"/>
                <a:gd name="T21" fmla="*/ 1 h 1"/>
                <a:gd name="T22" fmla="*/ 0 w 2"/>
                <a:gd name="T23" fmla="*/ 1 h 1"/>
                <a:gd name="T24" fmla="*/ 0 w 2"/>
                <a:gd name="T25" fmla="*/ 1 h 1"/>
                <a:gd name="T26" fmla="*/ 0 w 2"/>
                <a:gd name="T27" fmla="*/ 1 h 1"/>
                <a:gd name="T28" fmla="*/ 0 w 2"/>
                <a:gd name="T29" fmla="*/ 0 h 1"/>
                <a:gd name="T30" fmla="*/ 0 w 2"/>
                <a:gd name="T31" fmla="*/ 0 h 1"/>
                <a:gd name="T32" fmla="*/ 0 w 2"/>
                <a:gd name="T33" fmla="*/ 0 h 1"/>
                <a:gd name="T34" fmla="*/ 0 w 2"/>
                <a:gd name="T35" fmla="*/ 0 h 1"/>
                <a:gd name="T36" fmla="*/ 0 w 2"/>
                <a:gd name="T37" fmla="*/ 0 h 1"/>
                <a:gd name="T38" fmla="*/ 1 w 2"/>
                <a:gd name="T39" fmla="*/ 0 h 1"/>
                <a:gd name="T40" fmla="*/ 1 w 2"/>
                <a:gd name="T41" fmla="*/ 0 h 1"/>
                <a:gd name="T42" fmla="*/ 1 w 2"/>
                <a:gd name="T43" fmla="*/ 0 h 1"/>
                <a:gd name="T44" fmla="*/ 1 w 2"/>
                <a:gd name="T45" fmla="*/ 0 h 1"/>
                <a:gd name="T46" fmla="*/ 1 w 2"/>
                <a:gd name="T47" fmla="*/ 0 h 1"/>
                <a:gd name="T48" fmla="*/ 1 w 2"/>
                <a:gd name="T49" fmla="*/ 0 h 1"/>
                <a:gd name="T50" fmla="*/ 1 w 2"/>
                <a:gd name="T51" fmla="*/ 0 h 1"/>
                <a:gd name="T52" fmla="*/ 2 w 2"/>
                <a:gd name="T53" fmla="*/ 0 h 1"/>
                <a:gd name="T54" fmla="*/ 2 w 2"/>
                <a:gd name="T55" fmla="*/ 0 h 1"/>
                <a:gd name="T56" fmla="*/ 2 w 2"/>
                <a:gd name="T5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 h="1">
                  <a:moveTo>
                    <a:pt x="2" y="0"/>
                  </a:move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2" y="0"/>
                    <a:pt x="2" y="0"/>
                    <a:pt x="2" y="0"/>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3" name="Freeform 60"/>
            <p:cNvSpPr>
              <a:spLocks/>
            </p:cNvSpPr>
            <p:nvPr/>
          </p:nvSpPr>
          <p:spPr bwMode="auto">
            <a:xfrm>
              <a:off x="9786938" y="4143376"/>
              <a:ext cx="6350" cy="0"/>
            </a:xfrm>
            <a:custGeom>
              <a:avLst/>
              <a:gdLst>
                <a:gd name="T0" fmla="*/ 1 w 1"/>
                <a:gd name="T1" fmla="*/ 0 w 1"/>
                <a:gd name="T2" fmla="*/ 0 w 1"/>
                <a:gd name="T3" fmla="*/ 0 w 1"/>
                <a:gd name="T4" fmla="*/ 0 w 1"/>
                <a:gd name="T5" fmla="*/ 0 w 1"/>
                <a:gd name="T6" fmla="*/ 0 w 1"/>
                <a:gd name="T7" fmla="*/ 0 w 1"/>
                <a:gd name="T8" fmla="*/ 0 w 1"/>
                <a:gd name="T9" fmla="*/ 0 w 1"/>
                <a:gd name="T10" fmla="*/ 0 w 1"/>
                <a:gd name="T11" fmla="*/ 0 w 1"/>
                <a:gd name="T12" fmla="*/ 0 w 1"/>
                <a:gd name="T13" fmla="*/ 0 w 1"/>
                <a:gd name="T14" fmla="*/ 0 w 1"/>
                <a:gd name="T15" fmla="*/ 0 w 1"/>
                <a:gd name="T16" fmla="*/ 1 w 1"/>
                <a:gd name="T17" fmla="*/ 1 w 1"/>
                <a:gd name="T18" fmla="*/ 1 w 1"/>
                <a:gd name="T19"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Lst>
              <a:rect l="0" t="0" r="r" b="b"/>
              <a:pathLst>
                <a:path w="1">
                  <a:moveTo>
                    <a:pt x="1"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4" name="Freeform 61"/>
            <p:cNvSpPr>
              <a:spLocks/>
            </p:cNvSpPr>
            <p:nvPr/>
          </p:nvSpPr>
          <p:spPr bwMode="auto">
            <a:xfrm>
              <a:off x="9721850" y="4294188"/>
              <a:ext cx="57150" cy="34925"/>
            </a:xfrm>
            <a:custGeom>
              <a:avLst/>
              <a:gdLst>
                <a:gd name="T0" fmla="*/ 7 w 8"/>
                <a:gd name="T1" fmla="*/ 4 h 5"/>
                <a:gd name="T2" fmla="*/ 7 w 8"/>
                <a:gd name="T3" fmla="*/ 4 h 5"/>
                <a:gd name="T4" fmla="*/ 6 w 8"/>
                <a:gd name="T5" fmla="*/ 5 h 5"/>
                <a:gd name="T6" fmla="*/ 6 w 8"/>
                <a:gd name="T7" fmla="*/ 5 h 5"/>
                <a:gd name="T8" fmla="*/ 6 w 8"/>
                <a:gd name="T9" fmla="*/ 5 h 5"/>
                <a:gd name="T10" fmla="*/ 5 w 8"/>
                <a:gd name="T11" fmla="*/ 4 h 5"/>
                <a:gd name="T12" fmla="*/ 5 w 8"/>
                <a:gd name="T13" fmla="*/ 4 h 5"/>
                <a:gd name="T14" fmla="*/ 5 w 8"/>
                <a:gd name="T15" fmla="*/ 4 h 5"/>
                <a:gd name="T16" fmla="*/ 5 w 8"/>
                <a:gd name="T17" fmla="*/ 3 h 5"/>
                <a:gd name="T18" fmla="*/ 4 w 8"/>
                <a:gd name="T19" fmla="*/ 4 h 5"/>
                <a:gd name="T20" fmla="*/ 4 w 8"/>
                <a:gd name="T21" fmla="*/ 4 h 5"/>
                <a:gd name="T22" fmla="*/ 3 w 8"/>
                <a:gd name="T23" fmla="*/ 4 h 5"/>
                <a:gd name="T24" fmla="*/ 3 w 8"/>
                <a:gd name="T25" fmla="*/ 5 h 5"/>
                <a:gd name="T26" fmla="*/ 2 w 8"/>
                <a:gd name="T27" fmla="*/ 5 h 5"/>
                <a:gd name="T28" fmla="*/ 2 w 8"/>
                <a:gd name="T29" fmla="*/ 5 h 5"/>
                <a:gd name="T30" fmla="*/ 2 w 8"/>
                <a:gd name="T31" fmla="*/ 5 h 5"/>
                <a:gd name="T32" fmla="*/ 1 w 8"/>
                <a:gd name="T33" fmla="*/ 5 h 5"/>
                <a:gd name="T34" fmla="*/ 1 w 8"/>
                <a:gd name="T35" fmla="*/ 5 h 5"/>
                <a:gd name="T36" fmla="*/ 2 w 8"/>
                <a:gd name="T37" fmla="*/ 4 h 5"/>
                <a:gd name="T38" fmla="*/ 1 w 8"/>
                <a:gd name="T39" fmla="*/ 4 h 5"/>
                <a:gd name="T40" fmla="*/ 1 w 8"/>
                <a:gd name="T41" fmla="*/ 4 h 5"/>
                <a:gd name="T42" fmla="*/ 0 w 8"/>
                <a:gd name="T43" fmla="*/ 4 h 5"/>
                <a:gd name="T44" fmla="*/ 0 w 8"/>
                <a:gd name="T45" fmla="*/ 5 h 5"/>
                <a:gd name="T46" fmla="*/ 0 w 8"/>
                <a:gd name="T47" fmla="*/ 4 h 5"/>
                <a:gd name="T48" fmla="*/ 1 w 8"/>
                <a:gd name="T49" fmla="*/ 4 h 5"/>
                <a:gd name="T50" fmla="*/ 1 w 8"/>
                <a:gd name="T51" fmla="*/ 4 h 5"/>
                <a:gd name="T52" fmla="*/ 2 w 8"/>
                <a:gd name="T53" fmla="*/ 3 h 5"/>
                <a:gd name="T54" fmla="*/ 2 w 8"/>
                <a:gd name="T55" fmla="*/ 3 h 5"/>
                <a:gd name="T56" fmla="*/ 2 w 8"/>
                <a:gd name="T57" fmla="*/ 2 h 5"/>
                <a:gd name="T58" fmla="*/ 2 w 8"/>
                <a:gd name="T59" fmla="*/ 2 h 5"/>
                <a:gd name="T60" fmla="*/ 3 w 8"/>
                <a:gd name="T61" fmla="*/ 2 h 5"/>
                <a:gd name="T62" fmla="*/ 4 w 8"/>
                <a:gd name="T63" fmla="*/ 1 h 5"/>
                <a:gd name="T64" fmla="*/ 4 w 8"/>
                <a:gd name="T65" fmla="*/ 0 h 5"/>
                <a:gd name="T66" fmla="*/ 5 w 8"/>
                <a:gd name="T67" fmla="*/ 0 h 5"/>
                <a:gd name="T68" fmla="*/ 5 w 8"/>
                <a:gd name="T69" fmla="*/ 1 h 5"/>
                <a:gd name="T70" fmla="*/ 4 w 8"/>
                <a:gd name="T71" fmla="*/ 1 h 5"/>
                <a:gd name="T72" fmla="*/ 5 w 8"/>
                <a:gd name="T73" fmla="*/ 1 h 5"/>
                <a:gd name="T74" fmla="*/ 5 w 8"/>
                <a:gd name="T75" fmla="*/ 1 h 5"/>
                <a:gd name="T76" fmla="*/ 6 w 8"/>
                <a:gd name="T77" fmla="*/ 2 h 5"/>
                <a:gd name="T78" fmla="*/ 6 w 8"/>
                <a:gd name="T79" fmla="*/ 2 h 5"/>
                <a:gd name="T80" fmla="*/ 6 w 8"/>
                <a:gd name="T81" fmla="*/ 2 h 5"/>
                <a:gd name="T82" fmla="*/ 7 w 8"/>
                <a:gd name="T83" fmla="*/ 3 h 5"/>
                <a:gd name="T84" fmla="*/ 7 w 8"/>
                <a:gd name="T85" fmla="*/ 4 h 5"/>
                <a:gd name="T86" fmla="*/ 8 w 8"/>
                <a:gd name="T87" fmla="*/ 4 h 5"/>
                <a:gd name="T88" fmla="*/ 7 w 8"/>
                <a:gd name="T8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 h="5">
                  <a:moveTo>
                    <a:pt x="7" y="4"/>
                  </a:moveTo>
                  <a:cubicBezTo>
                    <a:pt x="7" y="4"/>
                    <a:pt x="7" y="4"/>
                    <a:pt x="7" y="4"/>
                  </a:cubicBezTo>
                  <a:cubicBezTo>
                    <a:pt x="7" y="4"/>
                    <a:pt x="7" y="4"/>
                    <a:pt x="7" y="4"/>
                  </a:cubicBezTo>
                  <a:cubicBezTo>
                    <a:pt x="7" y="4"/>
                    <a:pt x="7" y="4"/>
                    <a:pt x="7" y="4"/>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4"/>
                    <a:pt x="6" y="4"/>
                    <a:pt x="6"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3"/>
                    <a:pt x="5" y="3"/>
                    <a:pt x="5" y="3"/>
                  </a:cubicBezTo>
                  <a:cubicBezTo>
                    <a:pt x="5" y="3"/>
                    <a:pt x="5" y="3"/>
                    <a:pt x="5"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3" y="4"/>
                    <a:pt x="3" y="4"/>
                    <a:pt x="3" y="4"/>
                  </a:cubicBezTo>
                  <a:cubicBezTo>
                    <a:pt x="3" y="5"/>
                    <a:pt x="3" y="5"/>
                    <a:pt x="3" y="5"/>
                  </a:cubicBezTo>
                  <a:cubicBezTo>
                    <a:pt x="3" y="5"/>
                    <a:pt x="3" y="5"/>
                    <a:pt x="3" y="5"/>
                  </a:cubicBezTo>
                  <a:cubicBezTo>
                    <a:pt x="3" y="5"/>
                    <a:pt x="3" y="5"/>
                    <a:pt x="3"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1" y="5"/>
                    <a:pt x="1" y="5"/>
                    <a:pt x="1" y="5"/>
                  </a:cubicBezTo>
                  <a:cubicBezTo>
                    <a:pt x="1" y="5"/>
                    <a:pt x="1" y="5"/>
                    <a:pt x="1" y="5"/>
                  </a:cubicBezTo>
                  <a:cubicBezTo>
                    <a:pt x="1" y="5"/>
                    <a:pt x="1" y="5"/>
                    <a:pt x="1" y="5"/>
                  </a:cubicBezTo>
                  <a:cubicBezTo>
                    <a:pt x="2" y="4"/>
                    <a:pt x="2" y="4"/>
                    <a:pt x="2" y="4"/>
                  </a:cubicBezTo>
                  <a:cubicBezTo>
                    <a:pt x="2" y="4"/>
                    <a:pt x="2" y="4"/>
                    <a:pt x="2"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0" y="4"/>
                    <a:pt x="0" y="4"/>
                    <a:pt x="0" y="4"/>
                  </a:cubicBezTo>
                  <a:cubicBezTo>
                    <a:pt x="0" y="5"/>
                    <a:pt x="0" y="5"/>
                    <a:pt x="0" y="5"/>
                  </a:cubicBezTo>
                  <a:cubicBezTo>
                    <a:pt x="0" y="5"/>
                    <a:pt x="0" y="5"/>
                    <a:pt x="0" y="5"/>
                  </a:cubicBezTo>
                  <a:cubicBezTo>
                    <a:pt x="0" y="4"/>
                    <a:pt x="0" y="4"/>
                    <a:pt x="0" y="4"/>
                  </a:cubicBezTo>
                  <a:cubicBezTo>
                    <a:pt x="0" y="4"/>
                    <a:pt x="0" y="4"/>
                    <a:pt x="0" y="4"/>
                  </a:cubicBezTo>
                  <a:cubicBezTo>
                    <a:pt x="1" y="4"/>
                    <a:pt x="1" y="4"/>
                    <a:pt x="1" y="4"/>
                  </a:cubicBezTo>
                  <a:cubicBezTo>
                    <a:pt x="1" y="4"/>
                    <a:pt x="1" y="4"/>
                    <a:pt x="1" y="4"/>
                  </a:cubicBezTo>
                  <a:cubicBezTo>
                    <a:pt x="1" y="4"/>
                    <a:pt x="1" y="4"/>
                    <a:pt x="1" y="4"/>
                  </a:cubicBezTo>
                  <a:cubicBezTo>
                    <a:pt x="1" y="4"/>
                    <a:pt x="1" y="4"/>
                    <a:pt x="1" y="4"/>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2" y="2"/>
                    <a:pt x="2" y="2"/>
                    <a:pt x="2" y="2"/>
                  </a:cubicBezTo>
                  <a:cubicBezTo>
                    <a:pt x="3" y="2"/>
                    <a:pt x="3" y="2"/>
                    <a:pt x="3" y="2"/>
                  </a:cubicBezTo>
                  <a:cubicBezTo>
                    <a:pt x="3" y="2"/>
                    <a:pt x="3" y="2"/>
                    <a:pt x="3" y="2"/>
                  </a:cubicBezTo>
                  <a:cubicBezTo>
                    <a:pt x="3" y="1"/>
                    <a:pt x="3" y="1"/>
                    <a:pt x="3" y="1"/>
                  </a:cubicBezTo>
                  <a:cubicBezTo>
                    <a:pt x="4" y="1"/>
                    <a:pt x="4" y="1"/>
                    <a:pt x="4" y="1"/>
                  </a:cubicBezTo>
                  <a:cubicBezTo>
                    <a:pt x="4" y="0"/>
                    <a:pt x="4" y="0"/>
                    <a:pt x="4" y="0"/>
                  </a:cubicBezTo>
                  <a:cubicBezTo>
                    <a:pt x="4" y="0"/>
                    <a:pt x="4" y="0"/>
                    <a:pt x="4" y="0"/>
                  </a:cubicBezTo>
                  <a:cubicBezTo>
                    <a:pt x="4" y="0"/>
                    <a:pt x="4" y="0"/>
                    <a:pt x="4" y="0"/>
                  </a:cubicBezTo>
                  <a:cubicBezTo>
                    <a:pt x="5" y="0"/>
                    <a:pt x="5" y="0"/>
                    <a:pt x="5" y="0"/>
                  </a:cubicBezTo>
                  <a:cubicBezTo>
                    <a:pt x="5" y="0"/>
                    <a:pt x="5" y="0"/>
                    <a:pt x="5" y="0"/>
                  </a:cubicBezTo>
                  <a:cubicBezTo>
                    <a:pt x="5" y="1"/>
                    <a:pt x="5" y="1"/>
                    <a:pt x="5" y="1"/>
                  </a:cubicBezTo>
                  <a:cubicBezTo>
                    <a:pt x="4" y="1"/>
                    <a:pt x="4" y="1"/>
                    <a:pt x="4" y="1"/>
                  </a:cubicBezTo>
                  <a:cubicBezTo>
                    <a:pt x="4" y="1"/>
                    <a:pt x="4" y="1"/>
                    <a:pt x="4"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7" y="3"/>
                    <a:pt x="7" y="3"/>
                    <a:pt x="7" y="3"/>
                  </a:cubicBezTo>
                  <a:cubicBezTo>
                    <a:pt x="7" y="3"/>
                    <a:pt x="7" y="3"/>
                    <a:pt x="7" y="3"/>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7" y="4"/>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5" name="Freeform 62"/>
            <p:cNvSpPr>
              <a:spLocks/>
            </p:cNvSpPr>
            <p:nvPr/>
          </p:nvSpPr>
          <p:spPr bwMode="auto">
            <a:xfrm>
              <a:off x="9736138" y="4337051"/>
              <a:ext cx="22225" cy="6350"/>
            </a:xfrm>
            <a:custGeom>
              <a:avLst/>
              <a:gdLst>
                <a:gd name="T0" fmla="*/ 3 w 3"/>
                <a:gd name="T1" fmla="*/ 0 h 1"/>
                <a:gd name="T2" fmla="*/ 2 w 3"/>
                <a:gd name="T3" fmla="*/ 0 h 1"/>
                <a:gd name="T4" fmla="*/ 2 w 3"/>
                <a:gd name="T5" fmla="*/ 1 h 1"/>
                <a:gd name="T6" fmla="*/ 2 w 3"/>
                <a:gd name="T7" fmla="*/ 1 h 1"/>
                <a:gd name="T8" fmla="*/ 2 w 3"/>
                <a:gd name="T9" fmla="*/ 1 h 1"/>
                <a:gd name="T10" fmla="*/ 1 w 3"/>
                <a:gd name="T11" fmla="*/ 1 h 1"/>
                <a:gd name="T12" fmla="*/ 1 w 3"/>
                <a:gd name="T13" fmla="*/ 1 h 1"/>
                <a:gd name="T14" fmla="*/ 1 w 3"/>
                <a:gd name="T15" fmla="*/ 1 h 1"/>
                <a:gd name="T16" fmla="*/ 1 w 3"/>
                <a:gd name="T17" fmla="*/ 1 h 1"/>
                <a:gd name="T18" fmla="*/ 1 w 3"/>
                <a:gd name="T19" fmla="*/ 1 h 1"/>
                <a:gd name="T20" fmla="*/ 1 w 3"/>
                <a:gd name="T21" fmla="*/ 1 h 1"/>
                <a:gd name="T22" fmla="*/ 1 w 3"/>
                <a:gd name="T23" fmla="*/ 1 h 1"/>
                <a:gd name="T24" fmla="*/ 0 w 3"/>
                <a:gd name="T25" fmla="*/ 1 h 1"/>
                <a:gd name="T26" fmla="*/ 0 w 3"/>
                <a:gd name="T27" fmla="*/ 1 h 1"/>
                <a:gd name="T28" fmla="*/ 0 w 3"/>
                <a:gd name="T29" fmla="*/ 1 h 1"/>
                <a:gd name="T30" fmla="*/ 0 w 3"/>
                <a:gd name="T31" fmla="*/ 1 h 1"/>
                <a:gd name="T32" fmla="*/ 0 w 3"/>
                <a:gd name="T33" fmla="*/ 1 h 1"/>
                <a:gd name="T34" fmla="*/ 0 w 3"/>
                <a:gd name="T35" fmla="*/ 0 h 1"/>
                <a:gd name="T36" fmla="*/ 1 w 3"/>
                <a:gd name="T37" fmla="*/ 0 h 1"/>
                <a:gd name="T38" fmla="*/ 1 w 3"/>
                <a:gd name="T39" fmla="*/ 0 h 1"/>
                <a:gd name="T40" fmla="*/ 1 w 3"/>
                <a:gd name="T41" fmla="*/ 0 h 1"/>
                <a:gd name="T42" fmla="*/ 1 w 3"/>
                <a:gd name="T43" fmla="*/ 0 h 1"/>
                <a:gd name="T44" fmla="*/ 1 w 3"/>
                <a:gd name="T45" fmla="*/ 0 h 1"/>
                <a:gd name="T46" fmla="*/ 2 w 3"/>
                <a:gd name="T47" fmla="*/ 0 h 1"/>
                <a:gd name="T48" fmla="*/ 2 w 3"/>
                <a:gd name="T49" fmla="*/ 0 h 1"/>
                <a:gd name="T50" fmla="*/ 3 w 3"/>
                <a:gd name="T51" fmla="*/ 0 h 1"/>
                <a:gd name="T52" fmla="*/ 3 w 3"/>
                <a:gd name="T53" fmla="*/ 0 h 1"/>
                <a:gd name="T54" fmla="*/ 3 w 3"/>
                <a:gd name="T5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 h="1">
                  <a:moveTo>
                    <a:pt x="3" y="0"/>
                  </a:moveTo>
                  <a:cubicBezTo>
                    <a:pt x="2" y="0"/>
                    <a:pt x="2" y="0"/>
                    <a:pt x="2" y="0"/>
                  </a:cubicBez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2" y="0"/>
                    <a:pt x="2" y="0"/>
                    <a:pt x="2" y="0"/>
                  </a:cubicBezTo>
                  <a:cubicBezTo>
                    <a:pt x="2" y="0"/>
                    <a:pt x="2" y="0"/>
                    <a:pt x="2" y="0"/>
                  </a:cubicBezTo>
                  <a:cubicBezTo>
                    <a:pt x="3" y="0"/>
                    <a:pt x="3" y="0"/>
                    <a:pt x="3" y="0"/>
                  </a:cubicBezTo>
                  <a:cubicBezTo>
                    <a:pt x="3" y="0"/>
                    <a:pt x="3" y="0"/>
                    <a:pt x="3" y="0"/>
                  </a:cubicBezTo>
                  <a:cubicBezTo>
                    <a:pt x="3" y="0"/>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6" name="Freeform 63"/>
            <p:cNvSpPr>
              <a:spLocks/>
            </p:cNvSpPr>
            <p:nvPr/>
          </p:nvSpPr>
          <p:spPr bwMode="auto">
            <a:xfrm>
              <a:off x="9764713" y="4343401"/>
              <a:ext cx="7937" cy="7938"/>
            </a:xfrm>
            <a:custGeom>
              <a:avLst/>
              <a:gdLst>
                <a:gd name="T0" fmla="*/ 5 w 5"/>
                <a:gd name="T1" fmla="*/ 0 h 5"/>
                <a:gd name="T2" fmla="*/ 5 w 5"/>
                <a:gd name="T3" fmla="*/ 5 h 5"/>
                <a:gd name="T4" fmla="*/ 0 w 5"/>
                <a:gd name="T5" fmla="*/ 5 h 5"/>
                <a:gd name="T6" fmla="*/ 0 w 5"/>
                <a:gd name="T7" fmla="*/ 5 h 5"/>
                <a:gd name="T8" fmla="*/ 0 w 5"/>
                <a:gd name="T9" fmla="*/ 5 h 5"/>
                <a:gd name="T10" fmla="*/ 0 w 5"/>
                <a:gd name="T11" fmla="*/ 5 h 5"/>
                <a:gd name="T12" fmla="*/ 0 w 5"/>
                <a:gd name="T13" fmla="*/ 0 h 5"/>
                <a:gd name="T14" fmla="*/ 0 w 5"/>
                <a:gd name="T15" fmla="*/ 0 h 5"/>
                <a:gd name="T16" fmla="*/ 0 w 5"/>
                <a:gd name="T17" fmla="*/ 0 h 5"/>
                <a:gd name="T18" fmla="*/ 0 w 5"/>
                <a:gd name="T19" fmla="*/ 0 h 5"/>
                <a:gd name="T20" fmla="*/ 0 w 5"/>
                <a:gd name="T21" fmla="*/ 0 h 5"/>
                <a:gd name="T22" fmla="*/ 5 w 5"/>
                <a:gd name="T23" fmla="*/ 0 h 5"/>
                <a:gd name="T24" fmla="*/ 5 w 5"/>
                <a:gd name="T25" fmla="*/ 0 h 5"/>
                <a:gd name="T26" fmla="*/ 5 w 5"/>
                <a:gd name="T27" fmla="*/ 0 h 5"/>
                <a:gd name="T28" fmla="*/ 5 w 5"/>
                <a:gd name="T29" fmla="*/ 0 h 5"/>
                <a:gd name="T30" fmla="*/ 5 w 5"/>
                <a:gd name="T31" fmla="*/ 0 h 5"/>
                <a:gd name="T32" fmla="*/ 5 w 5"/>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0"/>
                  </a:moveTo>
                  <a:lnTo>
                    <a:pt x="5" y="5"/>
                  </a:lnTo>
                  <a:lnTo>
                    <a:pt x="0" y="5"/>
                  </a:lnTo>
                  <a:lnTo>
                    <a:pt x="0" y="5"/>
                  </a:lnTo>
                  <a:lnTo>
                    <a:pt x="0" y="5"/>
                  </a:lnTo>
                  <a:lnTo>
                    <a:pt x="0" y="5"/>
                  </a:lnTo>
                  <a:lnTo>
                    <a:pt x="0" y="0"/>
                  </a:lnTo>
                  <a:lnTo>
                    <a:pt x="0" y="0"/>
                  </a:lnTo>
                  <a:lnTo>
                    <a:pt x="0" y="0"/>
                  </a:lnTo>
                  <a:lnTo>
                    <a:pt x="0" y="0"/>
                  </a:lnTo>
                  <a:lnTo>
                    <a:pt x="0" y="0"/>
                  </a:lnTo>
                  <a:lnTo>
                    <a:pt x="5" y="0"/>
                  </a:lnTo>
                  <a:lnTo>
                    <a:pt x="5" y="0"/>
                  </a:lnTo>
                  <a:lnTo>
                    <a:pt x="5" y="0"/>
                  </a:lnTo>
                  <a:lnTo>
                    <a:pt x="5" y="0"/>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7" name="Freeform 64"/>
            <p:cNvSpPr>
              <a:spLocks noEditPoints="1"/>
            </p:cNvSpPr>
            <p:nvPr/>
          </p:nvSpPr>
          <p:spPr bwMode="auto">
            <a:xfrm>
              <a:off x="9764713" y="4294188"/>
              <a:ext cx="0" cy="6350"/>
            </a:xfrm>
            <a:custGeom>
              <a:avLst/>
              <a:gdLst>
                <a:gd name="T0" fmla="*/ 0 h 4"/>
                <a:gd name="T1" fmla="*/ 0 h 4"/>
                <a:gd name="T2" fmla="*/ 0 h 4"/>
                <a:gd name="T3" fmla="*/ 0 h 4"/>
                <a:gd name="T4" fmla="*/ 0 h 4"/>
                <a:gd name="T5" fmla="*/ 0 h 4"/>
                <a:gd name="T6" fmla="*/ 0 h 4"/>
                <a:gd name="T7" fmla="*/ 0 h 4"/>
                <a:gd name="T8" fmla="*/ 0 h 4"/>
                <a:gd name="T9" fmla="*/ 0 h 4"/>
                <a:gd name="T10" fmla="*/ 4 h 4"/>
                <a:gd name="T11" fmla="*/ 4 h 4"/>
                <a:gd name="T12" fmla="*/ 4 h 4"/>
                <a:gd name="T13" fmla="*/ 0 h 4"/>
                <a:gd name="T14"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Lst>
              <a:rect l="0" t="0" r="r" b="b"/>
              <a:pathLst>
                <a:path h="4">
                  <a:moveTo>
                    <a:pt x="0" y="0"/>
                  </a:moveTo>
                  <a:lnTo>
                    <a:pt x="0" y="0"/>
                  </a:lnTo>
                  <a:lnTo>
                    <a:pt x="0" y="0"/>
                  </a:lnTo>
                  <a:lnTo>
                    <a:pt x="0" y="0"/>
                  </a:lnTo>
                  <a:lnTo>
                    <a:pt x="0" y="0"/>
                  </a:lnTo>
                  <a:close/>
                  <a:moveTo>
                    <a:pt x="0" y="0"/>
                  </a:moveTo>
                  <a:lnTo>
                    <a:pt x="0" y="0"/>
                  </a:lnTo>
                  <a:lnTo>
                    <a:pt x="0" y="0"/>
                  </a:lnTo>
                  <a:lnTo>
                    <a:pt x="0" y="0"/>
                  </a:lnTo>
                  <a:lnTo>
                    <a:pt x="0" y="0"/>
                  </a:lnTo>
                  <a:lnTo>
                    <a:pt x="0" y="4"/>
                  </a:lnTo>
                  <a:lnTo>
                    <a:pt x="0" y="4"/>
                  </a:lnTo>
                  <a:lnTo>
                    <a:pt x="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8" name="Freeform 65"/>
            <p:cNvSpPr>
              <a:spLocks noEditPoints="1"/>
            </p:cNvSpPr>
            <p:nvPr/>
          </p:nvSpPr>
          <p:spPr bwMode="auto">
            <a:xfrm>
              <a:off x="9758363" y="4294188"/>
              <a:ext cx="0" cy="6350"/>
            </a:xfrm>
            <a:custGeom>
              <a:avLst/>
              <a:gdLst>
                <a:gd name="T0" fmla="*/ 0 h 4"/>
                <a:gd name="T1" fmla="*/ 0 h 4"/>
                <a:gd name="T2" fmla="*/ 0 h 4"/>
                <a:gd name="T3" fmla="*/ 0 h 4"/>
                <a:gd name="T4" fmla="*/ 4 h 4"/>
                <a:gd name="T5" fmla="*/ 4 h 4"/>
                <a:gd name="T6" fmla="*/ 0 h 4"/>
                <a:gd name="T7" fmla="*/ 0 h 4"/>
                <a:gd name="T8" fmla="*/ 0 h 4"/>
                <a:gd name="T9" fmla="*/ 0 h 4"/>
                <a:gd name="T10" fmla="*/ 0 h 4"/>
                <a:gd name="T11" fmla="*/ 0 h 4"/>
                <a:gd name="T12"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Lst>
              <a:rect l="0" t="0" r="r" b="b"/>
              <a:pathLst>
                <a:path h="4">
                  <a:moveTo>
                    <a:pt x="0" y="0"/>
                  </a:moveTo>
                  <a:lnTo>
                    <a:pt x="0" y="0"/>
                  </a:lnTo>
                  <a:lnTo>
                    <a:pt x="0" y="0"/>
                  </a:lnTo>
                  <a:lnTo>
                    <a:pt x="0" y="0"/>
                  </a:lnTo>
                  <a:lnTo>
                    <a:pt x="0" y="4"/>
                  </a:lnTo>
                  <a:lnTo>
                    <a:pt x="0" y="4"/>
                  </a:lnTo>
                  <a:lnTo>
                    <a:pt x="0" y="0"/>
                  </a:lnTo>
                  <a:lnTo>
                    <a:pt x="0" y="0"/>
                  </a:lnTo>
                  <a:close/>
                  <a:moveTo>
                    <a:pt x="0" y="0"/>
                  </a:move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9" name="Freeform 66"/>
            <p:cNvSpPr>
              <a:spLocks/>
            </p:cNvSpPr>
            <p:nvPr/>
          </p:nvSpPr>
          <p:spPr bwMode="auto">
            <a:xfrm>
              <a:off x="9786938" y="4329113"/>
              <a:ext cx="6350" cy="0"/>
            </a:xfrm>
            <a:custGeom>
              <a:avLst/>
              <a:gdLst>
                <a:gd name="T0" fmla="*/ 1 w 1"/>
                <a:gd name="T1" fmla="*/ 1 w 1"/>
                <a:gd name="T2" fmla="*/ 0 w 1"/>
                <a:gd name="T3" fmla="*/ 0 w 1"/>
                <a:gd name="T4" fmla="*/ 0 w 1"/>
                <a:gd name="T5" fmla="*/ 1 w 1"/>
                <a:gd name="T6" fmla="*/ 1 w 1"/>
                <a:gd name="T7" fmla="*/ 1 w 1"/>
                <a:gd name="T8"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1">
                  <a:moveTo>
                    <a:pt x="1" y="0"/>
                  </a:moveTo>
                  <a:cubicBezTo>
                    <a:pt x="1" y="0"/>
                    <a:pt x="1" y="0"/>
                    <a:pt x="1"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0" name="Freeform 67"/>
            <p:cNvSpPr>
              <a:spLocks/>
            </p:cNvSpPr>
            <p:nvPr/>
          </p:nvSpPr>
          <p:spPr bwMode="auto">
            <a:xfrm>
              <a:off x="9801225" y="4322763"/>
              <a:ext cx="0" cy="6350"/>
            </a:xfrm>
            <a:custGeom>
              <a:avLst/>
              <a:gdLst>
                <a:gd name="T0" fmla="*/ 4 h 4"/>
                <a:gd name="T1" fmla="*/ 4 h 4"/>
                <a:gd name="T2" fmla="*/ 0 h 4"/>
                <a:gd name="T3" fmla="*/ 4 h 4"/>
                <a:gd name="T4" fmla="*/ 4 h 4"/>
                <a:gd name="T5" fmla="*/ 4 h 4"/>
                <a:gd name="T6" fmla="*/ 4 h 4"/>
              </a:gdLst>
              <a:ahLst/>
              <a:cxnLst>
                <a:cxn ang="0">
                  <a:pos x="0" y="T0"/>
                </a:cxn>
                <a:cxn ang="0">
                  <a:pos x="0" y="T1"/>
                </a:cxn>
                <a:cxn ang="0">
                  <a:pos x="0" y="T2"/>
                </a:cxn>
                <a:cxn ang="0">
                  <a:pos x="0" y="T3"/>
                </a:cxn>
                <a:cxn ang="0">
                  <a:pos x="0" y="T4"/>
                </a:cxn>
                <a:cxn ang="0">
                  <a:pos x="0" y="T5"/>
                </a:cxn>
                <a:cxn ang="0">
                  <a:pos x="0" y="T6"/>
                </a:cxn>
              </a:cxnLst>
              <a:rect l="0" t="0" r="r" b="b"/>
              <a:pathLst>
                <a:path h="4">
                  <a:moveTo>
                    <a:pt x="0" y="4"/>
                  </a:moveTo>
                  <a:lnTo>
                    <a:pt x="0" y="4"/>
                  </a:lnTo>
                  <a:lnTo>
                    <a:pt x="0" y="0"/>
                  </a:lnTo>
                  <a:lnTo>
                    <a:pt x="0" y="4"/>
                  </a:lnTo>
                  <a:lnTo>
                    <a:pt x="0"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1" name="Freeform 68"/>
            <p:cNvSpPr>
              <a:spLocks noEditPoints="1"/>
            </p:cNvSpPr>
            <p:nvPr/>
          </p:nvSpPr>
          <p:spPr bwMode="auto">
            <a:xfrm>
              <a:off x="9793288" y="4322763"/>
              <a:ext cx="7937" cy="0"/>
            </a:xfrm>
            <a:custGeom>
              <a:avLst/>
              <a:gdLst>
                <a:gd name="T0" fmla="*/ 0 w 1"/>
                <a:gd name="T1" fmla="*/ 1 w 1"/>
                <a:gd name="T2" fmla="*/ 0 w 1"/>
                <a:gd name="T3" fmla="*/ 0 w 1"/>
                <a:gd name="T4" fmla="*/ 0 w 1"/>
                <a:gd name="T5" fmla="*/ 0 w 1"/>
                <a:gd name="T6" fmla="*/ 0 w 1"/>
                <a:gd name="T7" fmla="*/ 0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0" y="0"/>
                  </a:moveTo>
                  <a:cubicBezTo>
                    <a:pt x="1" y="0"/>
                    <a:pt x="1" y="0"/>
                    <a:pt x="1"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2" name="Freeform 69"/>
            <p:cNvSpPr>
              <a:spLocks/>
            </p:cNvSpPr>
            <p:nvPr/>
          </p:nvSpPr>
          <p:spPr bwMode="auto">
            <a:xfrm>
              <a:off x="9815513" y="43370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3" name="Freeform 70"/>
            <p:cNvSpPr>
              <a:spLocks/>
            </p:cNvSpPr>
            <p:nvPr/>
          </p:nvSpPr>
          <p:spPr bwMode="auto">
            <a:xfrm>
              <a:off x="9779000" y="4149726"/>
              <a:ext cx="14287" cy="14288"/>
            </a:xfrm>
            <a:custGeom>
              <a:avLst/>
              <a:gdLst>
                <a:gd name="T0" fmla="*/ 2 w 2"/>
                <a:gd name="T1" fmla="*/ 1 h 2"/>
                <a:gd name="T2" fmla="*/ 2 w 2"/>
                <a:gd name="T3" fmla="*/ 1 h 2"/>
                <a:gd name="T4" fmla="*/ 2 w 2"/>
                <a:gd name="T5" fmla="*/ 1 h 2"/>
                <a:gd name="T6" fmla="*/ 1 w 2"/>
                <a:gd name="T7" fmla="*/ 1 h 2"/>
                <a:gd name="T8" fmla="*/ 1 w 2"/>
                <a:gd name="T9" fmla="*/ 1 h 2"/>
                <a:gd name="T10" fmla="*/ 1 w 2"/>
                <a:gd name="T11" fmla="*/ 1 h 2"/>
                <a:gd name="T12" fmla="*/ 1 w 2"/>
                <a:gd name="T13" fmla="*/ 2 h 2"/>
                <a:gd name="T14" fmla="*/ 1 w 2"/>
                <a:gd name="T15" fmla="*/ 2 h 2"/>
                <a:gd name="T16" fmla="*/ 1 w 2"/>
                <a:gd name="T17" fmla="*/ 2 h 2"/>
                <a:gd name="T18" fmla="*/ 1 w 2"/>
                <a:gd name="T19" fmla="*/ 2 h 2"/>
                <a:gd name="T20" fmla="*/ 0 w 2"/>
                <a:gd name="T21" fmla="*/ 1 h 2"/>
                <a:gd name="T22" fmla="*/ 0 w 2"/>
                <a:gd name="T23" fmla="*/ 1 h 2"/>
                <a:gd name="T24" fmla="*/ 0 w 2"/>
                <a:gd name="T25" fmla="*/ 1 h 2"/>
                <a:gd name="T26" fmla="*/ 0 w 2"/>
                <a:gd name="T27" fmla="*/ 1 h 2"/>
                <a:gd name="T28" fmla="*/ 0 w 2"/>
                <a:gd name="T29" fmla="*/ 1 h 2"/>
                <a:gd name="T30" fmla="*/ 1 w 2"/>
                <a:gd name="T31" fmla="*/ 1 h 2"/>
                <a:gd name="T32" fmla="*/ 1 w 2"/>
                <a:gd name="T33" fmla="*/ 1 h 2"/>
                <a:gd name="T34" fmla="*/ 1 w 2"/>
                <a:gd name="T35" fmla="*/ 0 h 2"/>
                <a:gd name="T36" fmla="*/ 1 w 2"/>
                <a:gd name="T37" fmla="*/ 0 h 2"/>
                <a:gd name="T38" fmla="*/ 1 w 2"/>
                <a:gd name="T39" fmla="*/ 0 h 2"/>
                <a:gd name="T40" fmla="*/ 2 w 2"/>
                <a:gd name="T41" fmla="*/ 1 h 2"/>
                <a:gd name="T42" fmla="*/ 2 w 2"/>
                <a:gd name="T43" fmla="*/ 1 h 2"/>
                <a:gd name="T44" fmla="*/ 2 w 2"/>
                <a:gd name="T45" fmla="*/ 1 h 2"/>
                <a:gd name="T46" fmla="*/ 2 w 2"/>
                <a:gd name="T47" fmla="*/ 1 h 2"/>
                <a:gd name="T48" fmla="*/ 2 w 2"/>
                <a:gd name="T4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 h="2">
                  <a:moveTo>
                    <a:pt x="2" y="1"/>
                  </a:move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4" name="Freeform 71"/>
            <p:cNvSpPr>
              <a:spLocks/>
            </p:cNvSpPr>
            <p:nvPr/>
          </p:nvSpPr>
          <p:spPr bwMode="auto">
            <a:xfrm>
              <a:off x="9779000" y="4171951"/>
              <a:ext cx="65087" cy="20638"/>
            </a:xfrm>
            <a:custGeom>
              <a:avLst/>
              <a:gdLst>
                <a:gd name="T0" fmla="*/ 9 w 9"/>
                <a:gd name="T1" fmla="*/ 2 h 3"/>
                <a:gd name="T2" fmla="*/ 8 w 9"/>
                <a:gd name="T3" fmla="*/ 3 h 3"/>
                <a:gd name="T4" fmla="*/ 8 w 9"/>
                <a:gd name="T5" fmla="*/ 3 h 3"/>
                <a:gd name="T6" fmla="*/ 8 w 9"/>
                <a:gd name="T7" fmla="*/ 3 h 3"/>
                <a:gd name="T8" fmla="*/ 7 w 9"/>
                <a:gd name="T9" fmla="*/ 3 h 3"/>
                <a:gd name="T10" fmla="*/ 7 w 9"/>
                <a:gd name="T11" fmla="*/ 3 h 3"/>
                <a:gd name="T12" fmla="*/ 6 w 9"/>
                <a:gd name="T13" fmla="*/ 3 h 3"/>
                <a:gd name="T14" fmla="*/ 6 w 9"/>
                <a:gd name="T15" fmla="*/ 3 h 3"/>
                <a:gd name="T16" fmla="*/ 5 w 9"/>
                <a:gd name="T17" fmla="*/ 3 h 3"/>
                <a:gd name="T18" fmla="*/ 5 w 9"/>
                <a:gd name="T19" fmla="*/ 3 h 3"/>
                <a:gd name="T20" fmla="*/ 5 w 9"/>
                <a:gd name="T21" fmla="*/ 3 h 3"/>
                <a:gd name="T22" fmla="*/ 4 w 9"/>
                <a:gd name="T23" fmla="*/ 3 h 3"/>
                <a:gd name="T24" fmla="*/ 3 w 9"/>
                <a:gd name="T25" fmla="*/ 3 h 3"/>
                <a:gd name="T26" fmla="*/ 3 w 9"/>
                <a:gd name="T27" fmla="*/ 3 h 3"/>
                <a:gd name="T28" fmla="*/ 2 w 9"/>
                <a:gd name="T29" fmla="*/ 3 h 3"/>
                <a:gd name="T30" fmla="*/ 2 w 9"/>
                <a:gd name="T31" fmla="*/ 3 h 3"/>
                <a:gd name="T32" fmla="*/ 1 w 9"/>
                <a:gd name="T33" fmla="*/ 3 h 3"/>
                <a:gd name="T34" fmla="*/ 1 w 9"/>
                <a:gd name="T35" fmla="*/ 3 h 3"/>
                <a:gd name="T36" fmla="*/ 1 w 9"/>
                <a:gd name="T37" fmla="*/ 3 h 3"/>
                <a:gd name="T38" fmla="*/ 1 w 9"/>
                <a:gd name="T39" fmla="*/ 2 h 3"/>
                <a:gd name="T40" fmla="*/ 1 w 9"/>
                <a:gd name="T41" fmla="*/ 1 h 3"/>
                <a:gd name="T42" fmla="*/ 1 w 9"/>
                <a:gd name="T43" fmla="*/ 1 h 3"/>
                <a:gd name="T44" fmla="*/ 1 w 9"/>
                <a:gd name="T45" fmla="*/ 1 h 3"/>
                <a:gd name="T46" fmla="*/ 0 w 9"/>
                <a:gd name="T47" fmla="*/ 1 h 3"/>
                <a:gd name="T48" fmla="*/ 0 w 9"/>
                <a:gd name="T49" fmla="*/ 1 h 3"/>
                <a:gd name="T50" fmla="*/ 0 w 9"/>
                <a:gd name="T51" fmla="*/ 0 h 3"/>
                <a:gd name="T52" fmla="*/ 0 w 9"/>
                <a:gd name="T53" fmla="*/ 0 h 3"/>
                <a:gd name="T54" fmla="*/ 0 w 9"/>
                <a:gd name="T55" fmla="*/ 0 h 3"/>
                <a:gd name="T56" fmla="*/ 0 w 9"/>
                <a:gd name="T57" fmla="*/ 0 h 3"/>
                <a:gd name="T58" fmla="*/ 1 w 9"/>
                <a:gd name="T59" fmla="*/ 0 h 3"/>
                <a:gd name="T60" fmla="*/ 1 w 9"/>
                <a:gd name="T61" fmla="*/ 0 h 3"/>
                <a:gd name="T62" fmla="*/ 1 w 9"/>
                <a:gd name="T63" fmla="*/ 0 h 3"/>
                <a:gd name="T64" fmla="*/ 2 w 9"/>
                <a:gd name="T65" fmla="*/ 0 h 3"/>
                <a:gd name="T66" fmla="*/ 2 w 9"/>
                <a:gd name="T67" fmla="*/ 0 h 3"/>
                <a:gd name="T68" fmla="*/ 2 w 9"/>
                <a:gd name="T69" fmla="*/ 0 h 3"/>
                <a:gd name="T70" fmla="*/ 3 w 9"/>
                <a:gd name="T71" fmla="*/ 0 h 3"/>
                <a:gd name="T72" fmla="*/ 3 w 9"/>
                <a:gd name="T73" fmla="*/ 0 h 3"/>
                <a:gd name="T74" fmla="*/ 3 w 9"/>
                <a:gd name="T75" fmla="*/ 1 h 3"/>
                <a:gd name="T76" fmla="*/ 3 w 9"/>
                <a:gd name="T77" fmla="*/ 1 h 3"/>
                <a:gd name="T78" fmla="*/ 3 w 9"/>
                <a:gd name="T79" fmla="*/ 1 h 3"/>
                <a:gd name="T80" fmla="*/ 4 w 9"/>
                <a:gd name="T81" fmla="*/ 1 h 3"/>
                <a:gd name="T82" fmla="*/ 4 w 9"/>
                <a:gd name="T83" fmla="*/ 1 h 3"/>
                <a:gd name="T84" fmla="*/ 5 w 9"/>
                <a:gd name="T85" fmla="*/ 2 h 3"/>
                <a:gd name="T86" fmla="*/ 5 w 9"/>
                <a:gd name="T87" fmla="*/ 2 h 3"/>
                <a:gd name="T88" fmla="*/ 5 w 9"/>
                <a:gd name="T89" fmla="*/ 2 h 3"/>
                <a:gd name="T90" fmla="*/ 6 w 9"/>
                <a:gd name="T91" fmla="*/ 2 h 3"/>
                <a:gd name="T92" fmla="*/ 6 w 9"/>
                <a:gd name="T93" fmla="*/ 1 h 3"/>
                <a:gd name="T94" fmla="*/ 7 w 9"/>
                <a:gd name="T95" fmla="*/ 1 h 3"/>
                <a:gd name="T96" fmla="*/ 8 w 9"/>
                <a:gd name="T97" fmla="*/ 1 h 3"/>
                <a:gd name="T98" fmla="*/ 8 w 9"/>
                <a:gd name="T99" fmla="*/ 1 h 3"/>
                <a:gd name="T100" fmla="*/ 9 w 9"/>
                <a:gd name="T101" fmla="*/ 1 h 3"/>
                <a:gd name="T102" fmla="*/ 9 w 9"/>
                <a:gd name="T10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 h="3">
                  <a:moveTo>
                    <a:pt x="9" y="2"/>
                  </a:moveTo>
                  <a:cubicBezTo>
                    <a:pt x="9" y="2"/>
                    <a:pt x="9" y="2"/>
                    <a:pt x="9" y="2"/>
                  </a:cubicBezTo>
                  <a:cubicBezTo>
                    <a:pt x="9" y="2"/>
                    <a:pt x="9" y="2"/>
                    <a:pt x="9" y="2"/>
                  </a:cubicBezTo>
                  <a:cubicBezTo>
                    <a:pt x="9" y="2"/>
                    <a:pt x="9" y="2"/>
                    <a:pt x="9" y="2"/>
                  </a:cubicBezTo>
                  <a:cubicBezTo>
                    <a:pt x="9" y="3"/>
                    <a:pt x="9" y="3"/>
                    <a:pt x="9"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4" y="3"/>
                    <a:pt x="4" y="3"/>
                    <a:pt x="4" y="3"/>
                  </a:cubicBezTo>
                  <a:cubicBezTo>
                    <a:pt x="4" y="3"/>
                    <a:pt x="4" y="3"/>
                    <a:pt x="4" y="3"/>
                  </a:cubicBezTo>
                  <a:cubicBezTo>
                    <a:pt x="4" y="3"/>
                    <a:pt x="4" y="3"/>
                    <a:pt x="4" y="3"/>
                  </a:cubicBezTo>
                  <a:cubicBezTo>
                    <a:pt x="4"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2"/>
                    <a:pt x="1" y="2"/>
                    <a:pt x="1" y="2"/>
                  </a:cubicBezTo>
                  <a:cubicBezTo>
                    <a:pt x="1" y="2"/>
                    <a:pt x="1" y="2"/>
                    <a:pt x="1" y="2"/>
                  </a:cubicBez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2"/>
                    <a:pt x="3" y="2"/>
                    <a:pt x="3" y="2"/>
                  </a:cubicBezTo>
                  <a:cubicBezTo>
                    <a:pt x="3" y="1"/>
                    <a:pt x="3" y="1"/>
                    <a:pt x="3" y="1"/>
                  </a:cubicBezTo>
                  <a:cubicBezTo>
                    <a:pt x="4" y="1"/>
                    <a:pt x="4" y="1"/>
                    <a:pt x="4" y="1"/>
                  </a:cubicBezTo>
                  <a:cubicBezTo>
                    <a:pt x="4" y="1"/>
                    <a:pt x="4" y="1"/>
                    <a:pt x="4" y="1"/>
                  </a:cubicBezTo>
                  <a:cubicBezTo>
                    <a:pt x="4" y="1"/>
                    <a:pt x="4" y="1"/>
                    <a:pt x="4" y="1"/>
                  </a:cubicBezTo>
                  <a:cubicBezTo>
                    <a:pt x="4" y="1"/>
                    <a:pt x="4" y="1"/>
                    <a:pt x="4" y="1"/>
                  </a:cubicBezTo>
                  <a:cubicBezTo>
                    <a:pt x="4" y="2"/>
                    <a:pt x="4" y="2"/>
                    <a:pt x="4"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6" y="2"/>
                    <a:pt x="6" y="2"/>
                    <a:pt x="6" y="2"/>
                  </a:cubicBezTo>
                  <a:cubicBezTo>
                    <a:pt x="6" y="2"/>
                    <a:pt x="6" y="2"/>
                    <a:pt x="6" y="2"/>
                  </a:cubicBezTo>
                  <a:cubicBezTo>
                    <a:pt x="6" y="2"/>
                    <a:pt x="6" y="2"/>
                    <a:pt x="6" y="2"/>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7" y="1"/>
                    <a:pt x="7" y="1"/>
                    <a:pt x="7" y="1"/>
                  </a:cubicBezTo>
                  <a:cubicBezTo>
                    <a:pt x="7" y="1"/>
                    <a:pt x="7" y="1"/>
                    <a:pt x="7" y="1"/>
                  </a:cubicBezTo>
                  <a:cubicBezTo>
                    <a:pt x="7" y="1"/>
                    <a:pt x="7" y="1"/>
                    <a:pt x="7"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9" y="1"/>
                    <a:pt x="9" y="1"/>
                    <a:pt x="9" y="1"/>
                  </a:cubicBezTo>
                  <a:cubicBezTo>
                    <a:pt x="9" y="1"/>
                    <a:pt x="9" y="1"/>
                    <a:pt x="9" y="1"/>
                  </a:cubicBezTo>
                  <a:cubicBezTo>
                    <a:pt x="9" y="1"/>
                    <a:pt x="9" y="1"/>
                    <a:pt x="9" y="1"/>
                  </a:cubicBezTo>
                  <a:cubicBezTo>
                    <a:pt x="9" y="2"/>
                    <a:pt x="9" y="2"/>
                    <a:pt x="9" y="2"/>
                  </a:cubicBezTo>
                  <a:cubicBezTo>
                    <a:pt x="9" y="2"/>
                    <a:pt x="9" y="2"/>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5" name="Freeform 72"/>
            <p:cNvSpPr>
              <a:spLocks/>
            </p:cNvSpPr>
            <p:nvPr/>
          </p:nvSpPr>
          <p:spPr bwMode="auto">
            <a:xfrm>
              <a:off x="9786938" y="4164013"/>
              <a:ext cx="6350" cy="0"/>
            </a:xfrm>
            <a:custGeom>
              <a:avLst/>
              <a:gdLst>
                <a:gd name="T0" fmla="*/ 1 w 1"/>
                <a:gd name="T1" fmla="*/ 1 w 1"/>
                <a:gd name="T2" fmla="*/ 1 w 1"/>
                <a:gd name="T3" fmla="*/ 1 w 1"/>
                <a:gd name="T4" fmla="*/ 1 w 1"/>
                <a:gd name="T5" fmla="*/ 1 w 1"/>
                <a:gd name="T6" fmla="*/ 0 w 1"/>
                <a:gd name="T7" fmla="*/ 0 w 1"/>
                <a:gd name="T8" fmla="*/ 0 w 1"/>
                <a:gd name="T9" fmla="*/ 0 w 1"/>
                <a:gd name="T10" fmla="*/ 0 w 1"/>
                <a:gd name="T11" fmla="*/ 0 w 1"/>
                <a:gd name="T12" fmla="*/ 0 w 1"/>
                <a:gd name="T13" fmla="*/ 0 w 1"/>
                <a:gd name="T14" fmla="*/ 0 w 1"/>
                <a:gd name="T15" fmla="*/ 1 w 1"/>
                <a:gd name="T16" fmla="*/ 1 w 1"/>
                <a:gd name="T17" fmla="*/ 1 w 1"/>
                <a:gd name="T18" fmla="*/ 1 w 1"/>
                <a:gd name="T19" fmla="*/ 1 w 1"/>
                <a:gd name="T20"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Lst>
              <a:rect l="0" t="0" r="r" b="b"/>
              <a:pathLst>
                <a:path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6" name="Freeform 73"/>
            <p:cNvSpPr>
              <a:spLocks noEditPoints="1"/>
            </p:cNvSpPr>
            <p:nvPr/>
          </p:nvSpPr>
          <p:spPr bwMode="auto">
            <a:xfrm>
              <a:off x="9801225" y="4164013"/>
              <a:ext cx="6350" cy="0"/>
            </a:xfrm>
            <a:custGeom>
              <a:avLst/>
              <a:gdLst>
                <a:gd name="T0" fmla="*/ 1 w 1"/>
                <a:gd name="T1" fmla="*/ 1 w 1"/>
                <a:gd name="T2" fmla="*/ 1 w 1"/>
                <a:gd name="T3" fmla="*/ 1 w 1"/>
                <a:gd name="T4" fmla="*/ 1 w 1"/>
                <a:gd name="T5" fmla="*/ 1 w 1"/>
                <a:gd name="T6" fmla="*/ 0 w 1"/>
                <a:gd name="T7" fmla="*/ 1 w 1"/>
                <a:gd name="T8" fmla="*/ 1 w 1"/>
                <a:gd name="T9" fmla="*/ 1 w 1"/>
                <a:gd name="T10" fmla="*/ 1 w 1"/>
                <a:gd name="T11" fmla="*/ 1 w 1"/>
                <a:gd name="T12" fmla="*/ 1 w 1"/>
                <a:gd name="T13" fmla="*/ 1 w 1"/>
                <a:gd name="T14"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Lst>
              <a:rect l="0" t="0" r="r" b="b"/>
              <a:pathLst>
                <a:path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lose/>
                  <a:moveTo>
                    <a:pt x="1" y="0"/>
                  </a:move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7" name="Freeform 74"/>
            <p:cNvSpPr>
              <a:spLocks noEditPoints="1"/>
            </p:cNvSpPr>
            <p:nvPr/>
          </p:nvSpPr>
          <p:spPr bwMode="auto">
            <a:xfrm>
              <a:off x="9801225" y="4114801"/>
              <a:ext cx="128587" cy="63500"/>
            </a:xfrm>
            <a:custGeom>
              <a:avLst/>
              <a:gdLst>
                <a:gd name="T0" fmla="*/ 18 w 18"/>
                <a:gd name="T1" fmla="*/ 0 h 9"/>
                <a:gd name="T2" fmla="*/ 16 w 18"/>
                <a:gd name="T3" fmla="*/ 0 h 9"/>
                <a:gd name="T4" fmla="*/ 15 w 18"/>
                <a:gd name="T5" fmla="*/ 0 h 9"/>
                <a:gd name="T6" fmla="*/ 14 w 18"/>
                <a:gd name="T7" fmla="*/ 0 h 9"/>
                <a:gd name="T8" fmla="*/ 13 w 18"/>
                <a:gd name="T9" fmla="*/ 0 h 9"/>
                <a:gd name="T10" fmla="*/ 12 w 18"/>
                <a:gd name="T11" fmla="*/ 0 h 9"/>
                <a:gd name="T12" fmla="*/ 11 w 18"/>
                <a:gd name="T13" fmla="*/ 0 h 9"/>
                <a:gd name="T14" fmla="*/ 10 w 18"/>
                <a:gd name="T15" fmla="*/ 1 h 9"/>
                <a:gd name="T16" fmla="*/ 9 w 18"/>
                <a:gd name="T17" fmla="*/ 1 h 9"/>
                <a:gd name="T18" fmla="*/ 7 w 18"/>
                <a:gd name="T19" fmla="*/ 1 h 9"/>
                <a:gd name="T20" fmla="*/ 6 w 18"/>
                <a:gd name="T21" fmla="*/ 2 h 9"/>
                <a:gd name="T22" fmla="*/ 5 w 18"/>
                <a:gd name="T23" fmla="*/ 2 h 9"/>
                <a:gd name="T24" fmla="*/ 4 w 18"/>
                <a:gd name="T25" fmla="*/ 2 h 9"/>
                <a:gd name="T26" fmla="*/ 5 w 18"/>
                <a:gd name="T27" fmla="*/ 3 h 9"/>
                <a:gd name="T28" fmla="*/ 5 w 18"/>
                <a:gd name="T29" fmla="*/ 3 h 9"/>
                <a:gd name="T30" fmla="*/ 6 w 18"/>
                <a:gd name="T31" fmla="*/ 3 h 9"/>
                <a:gd name="T32" fmla="*/ 7 w 18"/>
                <a:gd name="T33" fmla="*/ 3 h 9"/>
                <a:gd name="T34" fmla="*/ 8 w 18"/>
                <a:gd name="T35" fmla="*/ 3 h 9"/>
                <a:gd name="T36" fmla="*/ 10 w 18"/>
                <a:gd name="T37" fmla="*/ 2 h 9"/>
                <a:gd name="T38" fmla="*/ 9 w 18"/>
                <a:gd name="T39" fmla="*/ 3 h 9"/>
                <a:gd name="T40" fmla="*/ 8 w 18"/>
                <a:gd name="T41" fmla="*/ 3 h 9"/>
                <a:gd name="T42" fmla="*/ 7 w 18"/>
                <a:gd name="T43" fmla="*/ 4 h 9"/>
                <a:gd name="T44" fmla="*/ 7 w 18"/>
                <a:gd name="T45" fmla="*/ 4 h 9"/>
                <a:gd name="T46" fmla="*/ 5 w 18"/>
                <a:gd name="T47" fmla="*/ 4 h 9"/>
                <a:gd name="T48" fmla="*/ 5 w 18"/>
                <a:gd name="T49" fmla="*/ 4 h 9"/>
                <a:gd name="T50" fmla="*/ 6 w 18"/>
                <a:gd name="T51" fmla="*/ 5 h 9"/>
                <a:gd name="T52" fmla="*/ 5 w 18"/>
                <a:gd name="T53" fmla="*/ 5 h 9"/>
                <a:gd name="T54" fmla="*/ 3 w 18"/>
                <a:gd name="T55" fmla="*/ 6 h 9"/>
                <a:gd name="T56" fmla="*/ 5 w 18"/>
                <a:gd name="T57" fmla="*/ 6 h 9"/>
                <a:gd name="T58" fmla="*/ 5 w 18"/>
                <a:gd name="T59" fmla="*/ 7 h 9"/>
                <a:gd name="T60" fmla="*/ 6 w 18"/>
                <a:gd name="T61" fmla="*/ 7 h 9"/>
                <a:gd name="T62" fmla="*/ 5 w 18"/>
                <a:gd name="T63" fmla="*/ 7 h 9"/>
                <a:gd name="T64" fmla="*/ 4 w 18"/>
                <a:gd name="T65" fmla="*/ 7 h 9"/>
                <a:gd name="T66" fmla="*/ 3 w 18"/>
                <a:gd name="T67" fmla="*/ 6 h 9"/>
                <a:gd name="T68" fmla="*/ 3 w 18"/>
                <a:gd name="T69" fmla="*/ 6 h 9"/>
                <a:gd name="T70" fmla="*/ 3 w 18"/>
                <a:gd name="T71" fmla="*/ 7 h 9"/>
                <a:gd name="T72" fmla="*/ 2 w 18"/>
                <a:gd name="T73" fmla="*/ 7 h 9"/>
                <a:gd name="T74" fmla="*/ 1 w 18"/>
                <a:gd name="T75" fmla="*/ 8 h 9"/>
                <a:gd name="T76" fmla="*/ 1 w 18"/>
                <a:gd name="T77" fmla="*/ 8 h 9"/>
                <a:gd name="T78" fmla="*/ 2 w 18"/>
                <a:gd name="T79" fmla="*/ 8 h 9"/>
                <a:gd name="T80" fmla="*/ 3 w 18"/>
                <a:gd name="T81" fmla="*/ 9 h 9"/>
                <a:gd name="T82" fmla="*/ 4 w 18"/>
                <a:gd name="T83" fmla="*/ 8 h 9"/>
                <a:gd name="T84" fmla="*/ 6 w 18"/>
                <a:gd name="T85" fmla="*/ 8 h 9"/>
                <a:gd name="T86" fmla="*/ 6 w 18"/>
                <a:gd name="T87" fmla="*/ 9 h 9"/>
                <a:gd name="T88" fmla="*/ 7 w 18"/>
                <a:gd name="T89" fmla="*/ 8 h 9"/>
                <a:gd name="T90" fmla="*/ 8 w 18"/>
                <a:gd name="T91" fmla="*/ 8 h 9"/>
                <a:gd name="T92" fmla="*/ 8 w 18"/>
                <a:gd name="T93" fmla="*/ 8 h 9"/>
                <a:gd name="T94" fmla="*/ 7 w 18"/>
                <a:gd name="T95" fmla="*/ 7 h 9"/>
                <a:gd name="T96" fmla="*/ 8 w 18"/>
                <a:gd name="T97" fmla="*/ 7 h 9"/>
                <a:gd name="T98" fmla="*/ 9 w 18"/>
                <a:gd name="T99" fmla="*/ 6 h 9"/>
                <a:gd name="T100" fmla="*/ 11 w 18"/>
                <a:gd name="T101" fmla="*/ 5 h 9"/>
                <a:gd name="T102" fmla="*/ 10 w 18"/>
                <a:gd name="T103" fmla="*/ 4 h 9"/>
                <a:gd name="T104" fmla="*/ 11 w 18"/>
                <a:gd name="T105" fmla="*/ 4 h 9"/>
                <a:gd name="T106" fmla="*/ 12 w 18"/>
                <a:gd name="T107" fmla="*/ 4 h 9"/>
                <a:gd name="T108" fmla="*/ 13 w 18"/>
                <a:gd name="T109" fmla="*/ 4 h 9"/>
                <a:gd name="T110" fmla="*/ 14 w 18"/>
                <a:gd name="T111" fmla="*/ 3 h 9"/>
                <a:gd name="T112" fmla="*/ 15 w 18"/>
                <a:gd name="T113" fmla="*/ 2 h 9"/>
                <a:gd name="T114" fmla="*/ 16 w 18"/>
                <a:gd name="T115" fmla="*/ 2 h 9"/>
                <a:gd name="T116" fmla="*/ 16 w 18"/>
                <a:gd name="T117" fmla="*/ 1 h 9"/>
                <a:gd name="T118" fmla="*/ 17 w 18"/>
                <a:gd name="T119" fmla="*/ 1 h 9"/>
                <a:gd name="T120" fmla="*/ 17 w 18"/>
                <a:gd name="T1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 h="9">
                  <a:moveTo>
                    <a:pt x="3" y="7"/>
                  </a:moveTo>
                  <a:cubicBezTo>
                    <a:pt x="3" y="7"/>
                    <a:pt x="3" y="7"/>
                    <a:pt x="3" y="7"/>
                  </a:cubicBezTo>
                  <a:cubicBezTo>
                    <a:pt x="3" y="7"/>
                    <a:pt x="3" y="7"/>
                    <a:pt x="3" y="7"/>
                  </a:cubicBezTo>
                  <a:cubicBezTo>
                    <a:pt x="3" y="7"/>
                    <a:pt x="3" y="7"/>
                    <a:pt x="3" y="7"/>
                  </a:cubicBezTo>
                  <a:close/>
                  <a:moveTo>
                    <a:pt x="18" y="1"/>
                  </a:moveTo>
                  <a:cubicBezTo>
                    <a:pt x="18" y="0"/>
                    <a:pt x="18" y="0"/>
                    <a:pt x="18" y="0"/>
                  </a:cubicBezTo>
                  <a:cubicBezTo>
                    <a:pt x="18" y="0"/>
                    <a:pt x="18" y="0"/>
                    <a:pt x="18" y="0"/>
                  </a:cubicBezTo>
                  <a:cubicBezTo>
                    <a:pt x="18" y="0"/>
                    <a:pt x="18" y="0"/>
                    <a:pt x="18" y="0"/>
                  </a:cubicBezTo>
                  <a:cubicBezTo>
                    <a:pt x="18" y="0"/>
                    <a:pt x="18" y="0"/>
                    <a:pt x="17" y="0"/>
                  </a:cubicBezTo>
                  <a:cubicBezTo>
                    <a:pt x="17" y="0"/>
                    <a:pt x="17" y="0"/>
                    <a:pt x="17" y="0"/>
                  </a:cubicBezTo>
                  <a:cubicBezTo>
                    <a:pt x="17" y="0"/>
                    <a:pt x="17" y="0"/>
                    <a:pt x="17" y="0"/>
                  </a:cubicBezTo>
                  <a:cubicBezTo>
                    <a:pt x="17" y="0"/>
                    <a:pt x="17" y="0"/>
                    <a:pt x="17" y="0"/>
                  </a:cubicBezTo>
                  <a:cubicBezTo>
                    <a:pt x="17" y="0"/>
                    <a:pt x="17" y="0"/>
                    <a:pt x="17" y="0"/>
                  </a:cubicBezTo>
                  <a:cubicBezTo>
                    <a:pt x="16" y="0"/>
                    <a:pt x="16" y="0"/>
                    <a:pt x="16" y="0"/>
                  </a:cubicBezTo>
                  <a:cubicBezTo>
                    <a:pt x="16" y="0"/>
                    <a:pt x="16" y="0"/>
                    <a:pt x="16" y="0"/>
                  </a:cubicBezTo>
                  <a:cubicBezTo>
                    <a:pt x="16" y="0"/>
                    <a:pt x="16" y="0"/>
                    <a:pt x="16" y="0"/>
                  </a:cubicBezTo>
                  <a:cubicBezTo>
                    <a:pt x="16" y="0"/>
                    <a:pt x="16" y="0"/>
                    <a:pt x="16" y="0"/>
                  </a:cubicBezTo>
                  <a:cubicBezTo>
                    <a:pt x="15" y="0"/>
                    <a:pt x="15" y="0"/>
                    <a:pt x="15" y="0"/>
                  </a:cubicBezTo>
                  <a:cubicBezTo>
                    <a:pt x="15" y="0"/>
                    <a:pt x="15" y="0"/>
                    <a:pt x="15" y="0"/>
                  </a:cubicBezTo>
                  <a:cubicBezTo>
                    <a:pt x="15" y="0"/>
                    <a:pt x="15" y="0"/>
                    <a:pt x="15" y="0"/>
                  </a:cubicBezTo>
                  <a:cubicBezTo>
                    <a:pt x="15" y="0"/>
                    <a:pt x="15" y="0"/>
                    <a:pt x="15" y="0"/>
                  </a:cubicBezTo>
                  <a:cubicBezTo>
                    <a:pt x="15" y="0"/>
                    <a:pt x="15" y="0"/>
                    <a:pt x="15" y="0"/>
                  </a:cubicBezTo>
                  <a:cubicBezTo>
                    <a:pt x="15" y="0"/>
                    <a:pt x="15" y="0"/>
                    <a:pt x="15" y="0"/>
                  </a:cubicBezTo>
                  <a:cubicBezTo>
                    <a:pt x="15" y="0"/>
                    <a:pt x="14"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4" y="0"/>
                    <a:pt x="14" y="0"/>
                  </a:cubicBezTo>
                  <a:cubicBezTo>
                    <a:pt x="13" y="0"/>
                    <a:pt x="13" y="0"/>
                    <a:pt x="13" y="0"/>
                  </a:cubicBezTo>
                  <a:cubicBezTo>
                    <a:pt x="13" y="0"/>
                    <a:pt x="13" y="0"/>
                    <a:pt x="13" y="0"/>
                  </a:cubicBezTo>
                  <a:cubicBezTo>
                    <a:pt x="13" y="0"/>
                    <a:pt x="13" y="0"/>
                    <a:pt x="13" y="0"/>
                  </a:cubicBezTo>
                  <a:cubicBezTo>
                    <a:pt x="13" y="0"/>
                    <a:pt x="13" y="0"/>
                    <a:pt x="13" y="0"/>
                  </a:cubicBezTo>
                  <a:cubicBezTo>
                    <a:pt x="13" y="0"/>
                    <a:pt x="13" y="0"/>
                    <a:pt x="12" y="0"/>
                  </a:cubicBezTo>
                  <a:cubicBezTo>
                    <a:pt x="12" y="0"/>
                    <a:pt x="12" y="0"/>
                    <a:pt x="12" y="0"/>
                  </a:cubicBezTo>
                  <a:cubicBezTo>
                    <a:pt x="12" y="0"/>
                    <a:pt x="12" y="0"/>
                    <a:pt x="12" y="0"/>
                  </a:cubicBezTo>
                  <a:cubicBezTo>
                    <a:pt x="12" y="0"/>
                    <a:pt x="12" y="0"/>
                    <a:pt x="12" y="0"/>
                  </a:cubicBezTo>
                  <a:cubicBezTo>
                    <a:pt x="12" y="0"/>
                    <a:pt x="12" y="0"/>
                    <a:pt x="12" y="0"/>
                  </a:cubicBezTo>
                  <a:cubicBezTo>
                    <a:pt x="12" y="0"/>
                    <a:pt x="12" y="0"/>
                    <a:pt x="12" y="0"/>
                  </a:cubicBezTo>
                  <a:cubicBezTo>
                    <a:pt x="12" y="0"/>
                    <a:pt x="12" y="0"/>
                    <a:pt x="12" y="0"/>
                  </a:cubicBezTo>
                  <a:cubicBezTo>
                    <a:pt x="12" y="0"/>
                    <a:pt x="12" y="0"/>
                    <a:pt x="12" y="0"/>
                  </a:cubicBezTo>
                  <a:cubicBezTo>
                    <a:pt x="12" y="0"/>
                    <a:pt x="12" y="0"/>
                    <a:pt x="12" y="0"/>
                  </a:cubicBezTo>
                  <a:cubicBezTo>
                    <a:pt x="12" y="0"/>
                    <a:pt x="12" y="0"/>
                    <a:pt x="12" y="0"/>
                  </a:cubicBezTo>
                  <a:cubicBezTo>
                    <a:pt x="12" y="0"/>
                    <a:pt x="12" y="0"/>
                    <a:pt x="12" y="0"/>
                  </a:cubicBezTo>
                  <a:cubicBezTo>
                    <a:pt x="12" y="0"/>
                    <a:pt x="12" y="0"/>
                    <a:pt x="12" y="0"/>
                  </a:cubicBezTo>
                  <a:cubicBezTo>
                    <a:pt x="11" y="0"/>
                    <a:pt x="11" y="0"/>
                    <a:pt x="11" y="0"/>
                  </a:cubicBezTo>
                  <a:cubicBezTo>
                    <a:pt x="11" y="0"/>
                    <a:pt x="11" y="0"/>
                    <a:pt x="11" y="0"/>
                  </a:cubicBezTo>
                  <a:cubicBezTo>
                    <a:pt x="11" y="0"/>
                    <a:pt x="11" y="0"/>
                    <a:pt x="11" y="0"/>
                  </a:cubicBezTo>
                  <a:cubicBezTo>
                    <a:pt x="11" y="1"/>
                    <a:pt x="11" y="1"/>
                    <a:pt x="11" y="1"/>
                  </a:cubicBezTo>
                  <a:cubicBezTo>
                    <a:pt x="11" y="0"/>
                    <a:pt x="11" y="0"/>
                    <a:pt x="11" y="0"/>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7" y="1"/>
                    <a:pt x="7" y="1"/>
                    <a:pt x="7" y="1"/>
                  </a:cubicBezTo>
                  <a:cubicBezTo>
                    <a:pt x="7" y="1"/>
                    <a:pt x="7" y="1"/>
                    <a:pt x="7" y="1"/>
                  </a:cubicBezTo>
                  <a:cubicBezTo>
                    <a:pt x="7" y="1"/>
                    <a:pt x="7" y="1"/>
                    <a:pt x="7" y="1"/>
                  </a:cubicBezTo>
                  <a:cubicBezTo>
                    <a:pt x="7" y="1"/>
                    <a:pt x="7" y="1"/>
                    <a:pt x="7" y="1"/>
                  </a:cubicBezTo>
                  <a:cubicBezTo>
                    <a:pt x="7" y="1"/>
                    <a:pt x="7" y="1"/>
                    <a:pt x="6" y="1"/>
                  </a:cubicBezTo>
                  <a:cubicBezTo>
                    <a:pt x="6" y="2"/>
                    <a:pt x="6" y="2"/>
                    <a:pt x="6" y="2"/>
                  </a:cubicBezTo>
                  <a:cubicBezTo>
                    <a:pt x="6" y="2"/>
                    <a:pt x="6" y="2"/>
                    <a:pt x="6" y="2"/>
                  </a:cubicBezTo>
                  <a:cubicBezTo>
                    <a:pt x="6" y="2"/>
                    <a:pt x="6" y="2"/>
                    <a:pt x="6" y="2"/>
                  </a:cubicBezTo>
                  <a:cubicBezTo>
                    <a:pt x="6" y="2"/>
                    <a:pt x="6" y="2"/>
                    <a:pt x="6" y="2"/>
                  </a:cubicBezTo>
                  <a:cubicBezTo>
                    <a:pt x="5" y="2"/>
                    <a:pt x="5" y="2"/>
                    <a:pt x="5" y="2"/>
                  </a:cubicBezTo>
                  <a:cubicBezTo>
                    <a:pt x="5" y="2"/>
                    <a:pt x="5" y="2"/>
                    <a:pt x="5" y="2"/>
                  </a:cubicBezTo>
                  <a:cubicBezTo>
                    <a:pt x="5" y="1"/>
                    <a:pt x="5" y="1"/>
                    <a:pt x="5" y="1"/>
                  </a:cubicBezTo>
                  <a:cubicBezTo>
                    <a:pt x="5" y="1"/>
                    <a:pt x="5" y="1"/>
                    <a:pt x="5" y="1"/>
                  </a:cubicBezTo>
                  <a:cubicBezTo>
                    <a:pt x="5" y="2"/>
                    <a:pt x="5" y="2"/>
                    <a:pt x="5" y="2"/>
                  </a:cubicBezTo>
                  <a:cubicBezTo>
                    <a:pt x="5" y="2"/>
                    <a:pt x="5" y="2"/>
                    <a:pt x="5"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3" y="2"/>
                    <a:pt x="3" y="2"/>
                    <a:pt x="3" y="2"/>
                  </a:cubicBezTo>
                  <a:cubicBezTo>
                    <a:pt x="4" y="2"/>
                    <a:pt x="4" y="2"/>
                    <a:pt x="4" y="2"/>
                  </a:cubicBezTo>
                  <a:cubicBezTo>
                    <a:pt x="4" y="2"/>
                    <a:pt x="4" y="2"/>
                    <a:pt x="4" y="2"/>
                  </a:cubicBezTo>
                  <a:cubicBezTo>
                    <a:pt x="4" y="3"/>
                    <a:pt x="4" y="3"/>
                    <a:pt x="4" y="3"/>
                  </a:cubicBezTo>
                  <a:cubicBezTo>
                    <a:pt x="4" y="3"/>
                    <a:pt x="4" y="3"/>
                    <a:pt x="4" y="3"/>
                  </a:cubicBezTo>
                  <a:cubicBezTo>
                    <a:pt x="4" y="3"/>
                    <a:pt x="4" y="3"/>
                    <a:pt x="4" y="3"/>
                  </a:cubicBezTo>
                  <a:cubicBezTo>
                    <a:pt x="4" y="3"/>
                    <a:pt x="4" y="3"/>
                    <a:pt x="4"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7" y="3"/>
                    <a:pt x="7" y="3"/>
                    <a:pt x="7" y="3"/>
                  </a:cubicBezTo>
                  <a:cubicBezTo>
                    <a:pt x="7" y="3"/>
                    <a:pt x="7" y="3"/>
                    <a:pt x="7" y="3"/>
                  </a:cubicBezTo>
                  <a:cubicBezTo>
                    <a:pt x="7" y="3"/>
                    <a:pt x="7" y="3"/>
                    <a:pt x="7" y="3"/>
                  </a:cubicBezTo>
                  <a:cubicBezTo>
                    <a:pt x="7" y="3"/>
                    <a:pt x="7" y="3"/>
                    <a:pt x="7"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9" y="3"/>
                    <a:pt x="9" y="3"/>
                    <a:pt x="9" y="3"/>
                  </a:cubicBezTo>
                  <a:cubicBezTo>
                    <a:pt x="9" y="3"/>
                    <a:pt x="9" y="3"/>
                    <a:pt x="9" y="3"/>
                  </a:cubicBezTo>
                  <a:cubicBezTo>
                    <a:pt x="9" y="3"/>
                    <a:pt x="9" y="3"/>
                    <a:pt x="9" y="3"/>
                  </a:cubicBezTo>
                  <a:cubicBezTo>
                    <a:pt x="9" y="3"/>
                    <a:pt x="9" y="3"/>
                    <a:pt x="9" y="3"/>
                  </a:cubicBezTo>
                  <a:cubicBezTo>
                    <a:pt x="9" y="2"/>
                    <a:pt x="9" y="2"/>
                    <a:pt x="9"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3"/>
                    <a:pt x="10" y="3"/>
                    <a:pt x="10" y="3"/>
                  </a:cubicBezTo>
                  <a:cubicBezTo>
                    <a:pt x="10" y="3"/>
                    <a:pt x="10" y="3"/>
                    <a:pt x="10"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8" y="3"/>
                    <a:pt x="8" y="3"/>
                    <a:pt x="8" y="3"/>
                  </a:cubicBezTo>
                  <a:cubicBezTo>
                    <a:pt x="8" y="3"/>
                    <a:pt x="8" y="3"/>
                    <a:pt x="8" y="3"/>
                  </a:cubicBezTo>
                  <a:cubicBezTo>
                    <a:pt x="8" y="3"/>
                    <a:pt x="8" y="3"/>
                    <a:pt x="8" y="3"/>
                  </a:cubicBezTo>
                  <a:cubicBezTo>
                    <a:pt x="8" y="3"/>
                    <a:pt x="8" y="3"/>
                    <a:pt x="8" y="3"/>
                  </a:cubicBezTo>
                  <a:cubicBezTo>
                    <a:pt x="8" y="3"/>
                    <a:pt x="7" y="3"/>
                    <a:pt x="7" y="3"/>
                  </a:cubicBezTo>
                  <a:cubicBezTo>
                    <a:pt x="7" y="3"/>
                    <a:pt x="7" y="3"/>
                    <a:pt x="7" y="3"/>
                  </a:cubicBezTo>
                  <a:cubicBezTo>
                    <a:pt x="7" y="3"/>
                    <a:pt x="7" y="3"/>
                    <a:pt x="7" y="3"/>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6" y="4"/>
                    <a:pt x="6" y="4"/>
                    <a:pt x="6" y="4"/>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4" y="5"/>
                    <a:pt x="4" y="5"/>
                  </a:cubicBezTo>
                  <a:cubicBezTo>
                    <a:pt x="4" y="5"/>
                    <a:pt x="4" y="5"/>
                    <a:pt x="4" y="5"/>
                  </a:cubicBezTo>
                  <a:cubicBezTo>
                    <a:pt x="4" y="5"/>
                    <a:pt x="4" y="5"/>
                    <a:pt x="4" y="5"/>
                  </a:cubicBezTo>
                  <a:cubicBezTo>
                    <a:pt x="4" y="6"/>
                    <a:pt x="4" y="6"/>
                    <a:pt x="4" y="6"/>
                  </a:cubicBezTo>
                  <a:cubicBezTo>
                    <a:pt x="4" y="6"/>
                    <a:pt x="4" y="6"/>
                    <a:pt x="4" y="6"/>
                  </a:cubicBezTo>
                  <a:cubicBezTo>
                    <a:pt x="3" y="6"/>
                    <a:pt x="3" y="6"/>
                    <a:pt x="3" y="6"/>
                  </a:cubicBezTo>
                  <a:cubicBezTo>
                    <a:pt x="3" y="6"/>
                    <a:pt x="3" y="6"/>
                    <a:pt x="3" y="6"/>
                  </a:cubicBezTo>
                  <a:cubicBezTo>
                    <a:pt x="4" y="6"/>
                    <a:pt x="4" y="6"/>
                    <a:pt x="4" y="6"/>
                  </a:cubicBezTo>
                  <a:cubicBezTo>
                    <a:pt x="4" y="6"/>
                    <a:pt x="4" y="6"/>
                    <a:pt x="4" y="6"/>
                  </a:cubicBezTo>
                  <a:cubicBezTo>
                    <a:pt x="4" y="6"/>
                    <a:pt x="4" y="6"/>
                    <a:pt x="4" y="6"/>
                  </a:cubicBezTo>
                  <a:cubicBezTo>
                    <a:pt x="4" y="6"/>
                    <a:pt x="4" y="6"/>
                    <a:pt x="4" y="6"/>
                  </a:cubicBezTo>
                  <a:cubicBezTo>
                    <a:pt x="5" y="6"/>
                    <a:pt x="5" y="6"/>
                    <a:pt x="5" y="6"/>
                  </a:cubicBezTo>
                  <a:cubicBezTo>
                    <a:pt x="5" y="6"/>
                    <a:pt x="5" y="6"/>
                    <a:pt x="5" y="6"/>
                  </a:cubicBezTo>
                  <a:cubicBezTo>
                    <a:pt x="5" y="6"/>
                    <a:pt x="5" y="6"/>
                    <a:pt x="5" y="6"/>
                  </a:cubicBezTo>
                  <a:cubicBezTo>
                    <a:pt x="5" y="6"/>
                    <a:pt x="5" y="6"/>
                    <a:pt x="5" y="6"/>
                  </a:cubicBezTo>
                  <a:cubicBezTo>
                    <a:pt x="4" y="6"/>
                    <a:pt x="4" y="6"/>
                    <a:pt x="4" y="6"/>
                  </a:cubicBezTo>
                  <a:cubicBezTo>
                    <a:pt x="4" y="6"/>
                    <a:pt x="4" y="6"/>
                    <a:pt x="4" y="6"/>
                  </a:cubicBezTo>
                  <a:cubicBezTo>
                    <a:pt x="4" y="7"/>
                    <a:pt x="4" y="7"/>
                    <a:pt x="4" y="7"/>
                  </a:cubicBezTo>
                  <a:cubicBezTo>
                    <a:pt x="4" y="7"/>
                    <a:pt x="4" y="7"/>
                    <a:pt x="4"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6" y="6"/>
                    <a:pt x="6" y="6"/>
                    <a:pt x="6" y="6"/>
                  </a:cubicBezTo>
                  <a:cubicBezTo>
                    <a:pt x="6" y="7"/>
                    <a:pt x="6" y="7"/>
                    <a:pt x="6" y="7"/>
                  </a:cubicBezTo>
                  <a:cubicBezTo>
                    <a:pt x="6" y="7"/>
                    <a:pt x="6" y="7"/>
                    <a:pt x="6" y="7"/>
                  </a:cubicBezTo>
                  <a:cubicBezTo>
                    <a:pt x="6" y="7"/>
                    <a:pt x="6" y="7"/>
                    <a:pt x="6"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4" y="6"/>
                    <a:pt x="4" y="6"/>
                  </a:cubicBezTo>
                  <a:cubicBezTo>
                    <a:pt x="4"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3" y="7"/>
                    <a:pt x="3" y="7"/>
                  </a:cubicBezTo>
                  <a:cubicBezTo>
                    <a:pt x="3" y="7"/>
                    <a:pt x="3" y="7"/>
                    <a:pt x="3" y="7"/>
                  </a:cubicBezTo>
                  <a:cubicBezTo>
                    <a:pt x="3" y="7"/>
                    <a:pt x="3" y="7"/>
                    <a:pt x="3" y="7"/>
                  </a:cubicBezTo>
                  <a:cubicBezTo>
                    <a:pt x="3" y="7"/>
                    <a:pt x="3" y="7"/>
                    <a:pt x="3" y="7"/>
                  </a:cubicBezTo>
                  <a:cubicBezTo>
                    <a:pt x="3" y="7"/>
                    <a:pt x="3" y="7"/>
                    <a:pt x="3"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0" y="8"/>
                    <a:pt x="0" y="8"/>
                    <a:pt x="0" y="8"/>
                  </a:cubicBezTo>
                  <a:cubicBezTo>
                    <a:pt x="0" y="8"/>
                    <a:pt x="0" y="8"/>
                    <a:pt x="0"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2" y="8"/>
                    <a:pt x="2" y="8"/>
                    <a:pt x="2" y="8"/>
                  </a:cubicBezTo>
                  <a:cubicBezTo>
                    <a:pt x="2" y="8"/>
                    <a:pt x="2" y="8"/>
                    <a:pt x="2" y="8"/>
                  </a:cubicBezTo>
                  <a:cubicBezTo>
                    <a:pt x="2" y="8"/>
                    <a:pt x="2" y="8"/>
                    <a:pt x="2" y="8"/>
                  </a:cubicBezTo>
                  <a:cubicBezTo>
                    <a:pt x="2" y="8"/>
                    <a:pt x="2" y="8"/>
                    <a:pt x="2" y="8"/>
                  </a:cubicBezTo>
                  <a:cubicBezTo>
                    <a:pt x="3" y="8"/>
                    <a:pt x="3" y="8"/>
                    <a:pt x="3" y="8"/>
                  </a:cubicBezTo>
                  <a:cubicBezTo>
                    <a:pt x="3" y="8"/>
                    <a:pt x="3" y="8"/>
                    <a:pt x="3" y="8"/>
                  </a:cubicBezTo>
                  <a:cubicBezTo>
                    <a:pt x="3" y="9"/>
                    <a:pt x="3" y="9"/>
                    <a:pt x="3" y="9"/>
                  </a:cubicBezTo>
                  <a:cubicBezTo>
                    <a:pt x="3" y="9"/>
                    <a:pt x="3" y="9"/>
                    <a:pt x="3" y="9"/>
                  </a:cubicBezTo>
                  <a:cubicBezTo>
                    <a:pt x="3" y="9"/>
                    <a:pt x="3" y="9"/>
                    <a:pt x="3" y="9"/>
                  </a:cubicBezTo>
                  <a:cubicBezTo>
                    <a:pt x="3" y="8"/>
                    <a:pt x="3" y="8"/>
                    <a:pt x="3" y="8"/>
                  </a:cubicBezTo>
                  <a:cubicBezTo>
                    <a:pt x="3" y="8"/>
                    <a:pt x="3" y="8"/>
                    <a:pt x="3" y="8"/>
                  </a:cubicBezTo>
                  <a:cubicBezTo>
                    <a:pt x="3" y="8"/>
                    <a:pt x="3" y="8"/>
                    <a:pt x="3" y="8"/>
                  </a:cubicBezTo>
                  <a:cubicBezTo>
                    <a:pt x="4" y="8"/>
                    <a:pt x="4" y="8"/>
                    <a:pt x="4" y="8"/>
                  </a:cubicBezTo>
                  <a:cubicBezTo>
                    <a:pt x="4" y="8"/>
                    <a:pt x="4" y="8"/>
                    <a:pt x="4" y="8"/>
                  </a:cubicBezTo>
                  <a:cubicBezTo>
                    <a:pt x="4" y="8"/>
                    <a:pt x="4" y="8"/>
                    <a:pt x="4" y="8"/>
                  </a:cubicBezTo>
                  <a:cubicBezTo>
                    <a:pt x="4" y="8"/>
                    <a:pt x="4" y="8"/>
                    <a:pt x="4" y="8"/>
                  </a:cubicBezTo>
                  <a:cubicBezTo>
                    <a:pt x="5" y="8"/>
                    <a:pt x="5" y="8"/>
                    <a:pt x="5" y="8"/>
                  </a:cubicBezTo>
                  <a:cubicBezTo>
                    <a:pt x="5" y="8"/>
                    <a:pt x="5" y="8"/>
                    <a:pt x="5"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7" y="9"/>
                    <a:pt x="7" y="9"/>
                    <a:pt x="7" y="9"/>
                  </a:cubicBezTo>
                  <a:cubicBezTo>
                    <a:pt x="7" y="9"/>
                    <a:pt x="7" y="9"/>
                    <a:pt x="7" y="9"/>
                  </a:cubicBezTo>
                  <a:cubicBezTo>
                    <a:pt x="7" y="9"/>
                    <a:pt x="7" y="9"/>
                    <a:pt x="7" y="9"/>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8" y="8"/>
                  </a:cubicBezTo>
                  <a:cubicBezTo>
                    <a:pt x="8" y="8"/>
                    <a:pt x="8" y="8"/>
                    <a:pt x="8" y="8"/>
                  </a:cubicBezTo>
                  <a:cubicBezTo>
                    <a:pt x="8" y="8"/>
                    <a:pt x="8" y="8"/>
                    <a:pt x="8" y="8"/>
                  </a:cubicBezTo>
                  <a:cubicBezTo>
                    <a:pt x="8" y="8"/>
                    <a:pt x="8" y="8"/>
                    <a:pt x="8" y="8"/>
                  </a:cubicBezTo>
                  <a:cubicBezTo>
                    <a:pt x="8" y="8"/>
                    <a:pt x="8" y="8"/>
                    <a:pt x="8" y="8"/>
                  </a:cubicBezTo>
                  <a:cubicBezTo>
                    <a:pt x="8" y="7"/>
                    <a:pt x="8" y="7"/>
                    <a:pt x="8" y="7"/>
                  </a:cubicBezTo>
                  <a:cubicBezTo>
                    <a:pt x="8" y="7"/>
                    <a:pt x="8" y="7"/>
                    <a:pt x="8" y="7"/>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6"/>
                    <a:pt x="8" y="6"/>
                    <a:pt x="8"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10" y="6"/>
                    <a:pt x="10" y="6"/>
                    <a:pt x="10" y="6"/>
                  </a:cubicBezTo>
                  <a:cubicBezTo>
                    <a:pt x="10" y="6"/>
                    <a:pt x="10" y="6"/>
                    <a:pt x="10" y="6"/>
                  </a:cubicBezTo>
                  <a:cubicBezTo>
                    <a:pt x="10" y="6"/>
                    <a:pt x="10" y="6"/>
                    <a:pt x="10" y="6"/>
                  </a:cubicBezTo>
                  <a:cubicBezTo>
                    <a:pt x="10" y="6"/>
                    <a:pt x="10" y="6"/>
                    <a:pt x="10" y="6"/>
                  </a:cubicBezTo>
                  <a:cubicBezTo>
                    <a:pt x="11" y="5"/>
                    <a:pt x="11" y="5"/>
                    <a:pt x="11" y="5"/>
                  </a:cubicBezTo>
                  <a:cubicBezTo>
                    <a:pt x="11" y="5"/>
                    <a:pt x="11" y="5"/>
                    <a:pt x="11" y="5"/>
                  </a:cubicBezTo>
                  <a:cubicBezTo>
                    <a:pt x="11" y="5"/>
                    <a:pt x="11" y="5"/>
                    <a:pt x="11" y="5"/>
                  </a:cubicBezTo>
                  <a:cubicBezTo>
                    <a:pt x="11" y="5"/>
                    <a:pt x="11" y="5"/>
                    <a:pt x="11" y="5"/>
                  </a:cubicBezTo>
                  <a:cubicBezTo>
                    <a:pt x="10" y="5"/>
                    <a:pt x="10" y="5"/>
                    <a:pt x="10" y="5"/>
                  </a:cubicBezTo>
                  <a:cubicBezTo>
                    <a:pt x="10" y="5"/>
                    <a:pt x="10" y="5"/>
                    <a:pt x="10" y="5"/>
                  </a:cubicBezTo>
                  <a:cubicBezTo>
                    <a:pt x="10" y="4"/>
                    <a:pt x="10" y="4"/>
                    <a:pt x="10" y="4"/>
                  </a:cubicBezTo>
                  <a:cubicBezTo>
                    <a:pt x="10" y="4"/>
                    <a:pt x="10" y="4"/>
                    <a:pt x="10"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4" y="3"/>
                    <a:pt x="14" y="3"/>
                    <a:pt x="14" y="3"/>
                  </a:cubicBezTo>
                  <a:cubicBezTo>
                    <a:pt x="14" y="3"/>
                    <a:pt x="14" y="3"/>
                    <a:pt x="14" y="3"/>
                  </a:cubicBezTo>
                  <a:cubicBezTo>
                    <a:pt x="14" y="3"/>
                    <a:pt x="14" y="3"/>
                    <a:pt x="14" y="3"/>
                  </a:cubicBezTo>
                  <a:cubicBezTo>
                    <a:pt x="14" y="3"/>
                    <a:pt x="14" y="3"/>
                    <a:pt x="14" y="3"/>
                  </a:cubicBezTo>
                  <a:cubicBezTo>
                    <a:pt x="14" y="3"/>
                    <a:pt x="14" y="3"/>
                    <a:pt x="14" y="3"/>
                  </a:cubicBezTo>
                  <a:cubicBezTo>
                    <a:pt x="14" y="3"/>
                    <a:pt x="14" y="3"/>
                    <a:pt x="14" y="3"/>
                  </a:cubicBezTo>
                  <a:cubicBezTo>
                    <a:pt x="14" y="3"/>
                    <a:pt x="14" y="3"/>
                    <a:pt x="14" y="3"/>
                  </a:cubicBezTo>
                  <a:cubicBezTo>
                    <a:pt x="15" y="2"/>
                    <a:pt x="15" y="2"/>
                    <a:pt x="15" y="2"/>
                  </a:cubicBezTo>
                  <a:cubicBezTo>
                    <a:pt x="15" y="2"/>
                    <a:pt x="15" y="2"/>
                    <a:pt x="15" y="2"/>
                  </a:cubicBezTo>
                  <a:cubicBezTo>
                    <a:pt x="15" y="2"/>
                    <a:pt x="15" y="2"/>
                    <a:pt x="15" y="2"/>
                  </a:cubicBezTo>
                  <a:cubicBezTo>
                    <a:pt x="15" y="2"/>
                    <a:pt x="15" y="2"/>
                    <a:pt x="15" y="2"/>
                  </a:cubicBezTo>
                  <a:cubicBezTo>
                    <a:pt x="15" y="2"/>
                    <a:pt x="15" y="2"/>
                    <a:pt x="15"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1"/>
                    <a:pt x="16" y="1"/>
                    <a:pt x="16" y="1"/>
                  </a:cubicBezTo>
                  <a:cubicBezTo>
                    <a:pt x="16" y="1"/>
                    <a:pt x="16" y="1"/>
                    <a:pt x="16" y="1"/>
                  </a:cubicBezTo>
                  <a:cubicBezTo>
                    <a:pt x="16" y="1"/>
                    <a:pt x="16" y="1"/>
                    <a:pt x="16" y="1"/>
                  </a:cubicBezTo>
                  <a:cubicBezTo>
                    <a:pt x="16" y="1"/>
                    <a:pt x="16" y="1"/>
                    <a:pt x="16" y="1"/>
                  </a:cubicBezTo>
                  <a:cubicBezTo>
                    <a:pt x="16" y="1"/>
                    <a:pt x="16" y="1"/>
                    <a:pt x="16" y="1"/>
                  </a:cubicBezTo>
                  <a:cubicBezTo>
                    <a:pt x="16" y="1"/>
                    <a:pt x="16" y="1"/>
                    <a:pt x="16" y="1"/>
                  </a:cubicBezTo>
                  <a:cubicBezTo>
                    <a:pt x="16" y="1"/>
                    <a:pt x="16" y="1"/>
                    <a:pt x="16" y="1"/>
                  </a:cubicBezTo>
                  <a:cubicBezTo>
                    <a:pt x="16" y="1"/>
                    <a:pt x="16" y="1"/>
                    <a:pt x="16" y="1"/>
                  </a:cubicBezTo>
                  <a:cubicBezTo>
                    <a:pt x="16" y="1"/>
                    <a:pt x="16" y="1"/>
                    <a:pt x="16"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8" y="1"/>
                    <a:pt x="18" y="1"/>
                    <a:pt x="18" y="1"/>
                  </a:cubicBezTo>
                  <a:cubicBezTo>
                    <a:pt x="18" y="1"/>
                    <a:pt x="18" y="1"/>
                    <a:pt x="18" y="1"/>
                  </a:cubicBezTo>
                  <a:cubicBezTo>
                    <a:pt x="18" y="1"/>
                    <a:pt x="18"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8" name="Freeform 75"/>
            <p:cNvSpPr>
              <a:spLocks/>
            </p:cNvSpPr>
            <p:nvPr/>
          </p:nvSpPr>
          <p:spPr bwMode="auto">
            <a:xfrm>
              <a:off x="9801225" y="4129088"/>
              <a:ext cx="34925" cy="28575"/>
            </a:xfrm>
            <a:custGeom>
              <a:avLst/>
              <a:gdLst>
                <a:gd name="T0" fmla="*/ 5 w 5"/>
                <a:gd name="T1" fmla="*/ 3 h 4"/>
                <a:gd name="T2" fmla="*/ 5 w 5"/>
                <a:gd name="T3" fmla="*/ 2 h 4"/>
                <a:gd name="T4" fmla="*/ 5 w 5"/>
                <a:gd name="T5" fmla="*/ 2 h 4"/>
                <a:gd name="T6" fmla="*/ 5 w 5"/>
                <a:gd name="T7" fmla="*/ 2 h 4"/>
                <a:gd name="T8" fmla="*/ 4 w 5"/>
                <a:gd name="T9" fmla="*/ 2 h 4"/>
                <a:gd name="T10" fmla="*/ 4 w 5"/>
                <a:gd name="T11" fmla="*/ 1 h 4"/>
                <a:gd name="T12" fmla="*/ 4 w 5"/>
                <a:gd name="T13" fmla="*/ 1 h 4"/>
                <a:gd name="T14" fmla="*/ 4 w 5"/>
                <a:gd name="T15" fmla="*/ 1 h 4"/>
                <a:gd name="T16" fmla="*/ 3 w 5"/>
                <a:gd name="T17" fmla="*/ 1 h 4"/>
                <a:gd name="T18" fmla="*/ 3 w 5"/>
                <a:gd name="T19" fmla="*/ 1 h 4"/>
                <a:gd name="T20" fmla="*/ 3 w 5"/>
                <a:gd name="T21" fmla="*/ 0 h 4"/>
                <a:gd name="T22" fmla="*/ 3 w 5"/>
                <a:gd name="T23" fmla="*/ 0 h 4"/>
                <a:gd name="T24" fmla="*/ 2 w 5"/>
                <a:gd name="T25" fmla="*/ 0 h 4"/>
                <a:gd name="T26" fmla="*/ 1 w 5"/>
                <a:gd name="T27" fmla="*/ 1 h 4"/>
                <a:gd name="T28" fmla="*/ 1 w 5"/>
                <a:gd name="T29" fmla="*/ 1 h 4"/>
                <a:gd name="T30" fmla="*/ 1 w 5"/>
                <a:gd name="T31" fmla="*/ 1 h 4"/>
                <a:gd name="T32" fmla="*/ 1 w 5"/>
                <a:gd name="T33" fmla="*/ 1 h 4"/>
                <a:gd name="T34" fmla="*/ 1 w 5"/>
                <a:gd name="T35" fmla="*/ 1 h 4"/>
                <a:gd name="T36" fmla="*/ 0 w 5"/>
                <a:gd name="T37" fmla="*/ 2 h 4"/>
                <a:gd name="T38" fmla="*/ 0 w 5"/>
                <a:gd name="T39" fmla="*/ 2 h 4"/>
                <a:gd name="T40" fmla="*/ 0 w 5"/>
                <a:gd name="T41" fmla="*/ 2 h 4"/>
                <a:gd name="T42" fmla="*/ 0 w 5"/>
                <a:gd name="T43" fmla="*/ 2 h 4"/>
                <a:gd name="T44" fmla="*/ 0 w 5"/>
                <a:gd name="T45" fmla="*/ 3 h 4"/>
                <a:gd name="T46" fmla="*/ 0 w 5"/>
                <a:gd name="T47" fmla="*/ 2 h 4"/>
                <a:gd name="T48" fmla="*/ 0 w 5"/>
                <a:gd name="T49" fmla="*/ 2 h 4"/>
                <a:gd name="T50" fmla="*/ 0 w 5"/>
                <a:gd name="T51" fmla="*/ 3 h 4"/>
                <a:gd name="T52" fmla="*/ 1 w 5"/>
                <a:gd name="T53" fmla="*/ 3 h 4"/>
                <a:gd name="T54" fmla="*/ 1 w 5"/>
                <a:gd name="T55" fmla="*/ 3 h 4"/>
                <a:gd name="T56" fmla="*/ 1 w 5"/>
                <a:gd name="T57" fmla="*/ 3 h 4"/>
                <a:gd name="T58" fmla="*/ 0 w 5"/>
                <a:gd name="T59" fmla="*/ 3 h 4"/>
                <a:gd name="T60" fmla="*/ 0 w 5"/>
                <a:gd name="T61" fmla="*/ 4 h 4"/>
                <a:gd name="T62" fmla="*/ 0 w 5"/>
                <a:gd name="T63" fmla="*/ 4 h 4"/>
                <a:gd name="T64" fmla="*/ 1 w 5"/>
                <a:gd name="T65" fmla="*/ 4 h 4"/>
                <a:gd name="T66" fmla="*/ 1 w 5"/>
                <a:gd name="T67" fmla="*/ 4 h 4"/>
                <a:gd name="T68" fmla="*/ 1 w 5"/>
                <a:gd name="T69" fmla="*/ 4 h 4"/>
                <a:gd name="T70" fmla="*/ 2 w 5"/>
                <a:gd name="T71" fmla="*/ 4 h 4"/>
                <a:gd name="T72" fmla="*/ 2 w 5"/>
                <a:gd name="T73" fmla="*/ 4 h 4"/>
                <a:gd name="T74" fmla="*/ 2 w 5"/>
                <a:gd name="T75" fmla="*/ 4 h 4"/>
                <a:gd name="T76" fmla="*/ 3 w 5"/>
                <a:gd name="T77" fmla="*/ 4 h 4"/>
                <a:gd name="T78" fmla="*/ 3 w 5"/>
                <a:gd name="T79" fmla="*/ 4 h 4"/>
                <a:gd name="T80" fmla="*/ 3 w 5"/>
                <a:gd name="T81" fmla="*/ 4 h 4"/>
                <a:gd name="T82" fmla="*/ 3 w 5"/>
                <a:gd name="T83" fmla="*/ 4 h 4"/>
                <a:gd name="T84" fmla="*/ 4 w 5"/>
                <a:gd name="T85" fmla="*/ 3 h 4"/>
                <a:gd name="T86" fmla="*/ 4 w 5"/>
                <a:gd name="T87" fmla="*/ 3 h 4"/>
                <a:gd name="T88" fmla="*/ 4 w 5"/>
                <a:gd name="T89" fmla="*/ 3 h 4"/>
                <a:gd name="T90" fmla="*/ 4 w 5"/>
                <a:gd name="T91" fmla="*/ 3 h 4"/>
                <a:gd name="T92" fmla="*/ 5 w 5"/>
                <a:gd name="T93" fmla="*/ 3 h 4"/>
                <a:gd name="T94" fmla="*/ 5 w 5"/>
                <a:gd name="T9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 h="4">
                  <a:moveTo>
                    <a:pt x="5" y="3"/>
                  </a:moveTo>
                  <a:cubicBezTo>
                    <a:pt x="5" y="3"/>
                    <a:pt x="5" y="3"/>
                    <a:pt x="5" y="3"/>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4" y="1"/>
                    <a:pt x="4" y="1"/>
                    <a:pt x="4" y="1"/>
                  </a:cubicBezTo>
                  <a:cubicBezTo>
                    <a:pt x="4" y="2"/>
                    <a:pt x="4"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3" y="1"/>
                    <a:pt x="3" y="1"/>
                    <a:pt x="3"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cubicBezTo>
                    <a:pt x="3" y="0"/>
                    <a:pt x="3" y="0"/>
                    <a:pt x="3" y="0"/>
                  </a:cubicBezTo>
                  <a:cubicBezTo>
                    <a:pt x="2" y="0"/>
                    <a:pt x="2" y="0"/>
                    <a:pt x="2" y="0"/>
                  </a:cubicBezTo>
                  <a:cubicBezTo>
                    <a:pt x="2" y="0"/>
                    <a:pt x="2" y="0"/>
                    <a:pt x="2" y="0"/>
                  </a:cubicBezTo>
                  <a:cubicBezTo>
                    <a:pt x="2" y="0"/>
                    <a:pt x="2"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3"/>
                    <a:pt x="0" y="3"/>
                    <a:pt x="0" y="3"/>
                  </a:cubicBezTo>
                  <a:cubicBezTo>
                    <a:pt x="0" y="2"/>
                    <a:pt x="0" y="2"/>
                    <a:pt x="0" y="2"/>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0" y="3"/>
                    <a:pt x="0" y="3"/>
                    <a:pt x="0" y="3"/>
                  </a:cubicBezTo>
                  <a:cubicBezTo>
                    <a:pt x="0" y="3"/>
                    <a:pt x="0" y="3"/>
                    <a:pt x="0" y="3"/>
                  </a:cubicBezTo>
                  <a:cubicBezTo>
                    <a:pt x="0" y="4"/>
                    <a:pt x="0" y="4"/>
                    <a:pt x="0" y="4"/>
                  </a:cubicBezTo>
                  <a:cubicBezTo>
                    <a:pt x="0" y="4"/>
                    <a:pt x="0" y="4"/>
                    <a:pt x="0" y="4"/>
                  </a:cubicBezTo>
                  <a:cubicBezTo>
                    <a:pt x="0" y="4"/>
                    <a:pt x="0" y="4"/>
                    <a:pt x="0"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3"/>
                    <a:pt x="3" y="3"/>
                    <a:pt x="3" y="3"/>
                  </a:cubicBezTo>
                  <a:cubicBezTo>
                    <a:pt x="3" y="3"/>
                    <a:pt x="3"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5" y="3"/>
                    <a:pt x="5" y="3"/>
                    <a:pt x="5" y="3"/>
                  </a:cubicBezTo>
                  <a:cubicBezTo>
                    <a:pt x="5" y="3"/>
                    <a:pt x="5" y="3"/>
                    <a:pt x="5" y="3"/>
                  </a:cubicBezTo>
                  <a:cubicBezTo>
                    <a:pt x="5" y="3"/>
                    <a:pt x="5" y="3"/>
                    <a:pt x="5" y="3"/>
                  </a:cubicBezTo>
                  <a:cubicBezTo>
                    <a:pt x="5" y="3"/>
                    <a:pt x="5" y="3"/>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9" name="Freeform 76"/>
            <p:cNvSpPr>
              <a:spLocks/>
            </p:cNvSpPr>
            <p:nvPr/>
          </p:nvSpPr>
          <p:spPr bwMode="auto">
            <a:xfrm>
              <a:off x="9764713" y="4200526"/>
              <a:ext cx="158750" cy="142875"/>
            </a:xfrm>
            <a:custGeom>
              <a:avLst/>
              <a:gdLst>
                <a:gd name="T0" fmla="*/ 20 w 22"/>
                <a:gd name="T1" fmla="*/ 13 h 20"/>
                <a:gd name="T2" fmla="*/ 20 w 22"/>
                <a:gd name="T3" fmla="*/ 14 h 20"/>
                <a:gd name="T4" fmla="*/ 17 w 22"/>
                <a:gd name="T5" fmla="*/ 12 h 20"/>
                <a:gd name="T6" fmla="*/ 17 w 22"/>
                <a:gd name="T7" fmla="*/ 15 h 20"/>
                <a:gd name="T8" fmla="*/ 18 w 22"/>
                <a:gd name="T9" fmla="*/ 18 h 20"/>
                <a:gd name="T10" fmla="*/ 16 w 22"/>
                <a:gd name="T11" fmla="*/ 18 h 20"/>
                <a:gd name="T12" fmla="*/ 14 w 22"/>
                <a:gd name="T13" fmla="*/ 17 h 20"/>
                <a:gd name="T14" fmla="*/ 15 w 22"/>
                <a:gd name="T15" fmla="*/ 19 h 20"/>
                <a:gd name="T16" fmla="*/ 14 w 22"/>
                <a:gd name="T17" fmla="*/ 20 h 20"/>
                <a:gd name="T18" fmla="*/ 13 w 22"/>
                <a:gd name="T19" fmla="*/ 20 h 20"/>
                <a:gd name="T20" fmla="*/ 10 w 22"/>
                <a:gd name="T21" fmla="*/ 18 h 20"/>
                <a:gd name="T22" fmla="*/ 9 w 22"/>
                <a:gd name="T23" fmla="*/ 16 h 20"/>
                <a:gd name="T24" fmla="*/ 6 w 22"/>
                <a:gd name="T25" fmla="*/ 16 h 20"/>
                <a:gd name="T26" fmla="*/ 5 w 22"/>
                <a:gd name="T27" fmla="*/ 15 h 20"/>
                <a:gd name="T28" fmla="*/ 7 w 22"/>
                <a:gd name="T29" fmla="*/ 14 h 20"/>
                <a:gd name="T30" fmla="*/ 9 w 22"/>
                <a:gd name="T31" fmla="*/ 14 h 20"/>
                <a:gd name="T32" fmla="*/ 10 w 22"/>
                <a:gd name="T33" fmla="*/ 12 h 20"/>
                <a:gd name="T34" fmla="*/ 12 w 22"/>
                <a:gd name="T35" fmla="*/ 12 h 20"/>
                <a:gd name="T36" fmla="*/ 13 w 22"/>
                <a:gd name="T37" fmla="*/ 12 h 20"/>
                <a:gd name="T38" fmla="*/ 14 w 22"/>
                <a:gd name="T39" fmla="*/ 12 h 20"/>
                <a:gd name="T40" fmla="*/ 13 w 22"/>
                <a:gd name="T41" fmla="*/ 11 h 20"/>
                <a:gd name="T42" fmla="*/ 12 w 22"/>
                <a:gd name="T43" fmla="*/ 10 h 20"/>
                <a:gd name="T44" fmla="*/ 10 w 22"/>
                <a:gd name="T45" fmla="*/ 8 h 20"/>
                <a:gd name="T46" fmla="*/ 10 w 22"/>
                <a:gd name="T47" fmla="*/ 7 h 20"/>
                <a:gd name="T48" fmla="*/ 8 w 22"/>
                <a:gd name="T49" fmla="*/ 5 h 20"/>
                <a:gd name="T50" fmla="*/ 7 w 22"/>
                <a:gd name="T51" fmla="*/ 7 h 20"/>
                <a:gd name="T52" fmla="*/ 3 w 22"/>
                <a:gd name="T53" fmla="*/ 6 h 20"/>
                <a:gd name="T54" fmla="*/ 2 w 22"/>
                <a:gd name="T55" fmla="*/ 6 h 20"/>
                <a:gd name="T56" fmla="*/ 0 w 22"/>
                <a:gd name="T57" fmla="*/ 5 h 20"/>
                <a:gd name="T58" fmla="*/ 1 w 22"/>
                <a:gd name="T59" fmla="*/ 3 h 20"/>
                <a:gd name="T60" fmla="*/ 3 w 22"/>
                <a:gd name="T61" fmla="*/ 1 h 20"/>
                <a:gd name="T62" fmla="*/ 5 w 22"/>
                <a:gd name="T63" fmla="*/ 0 h 20"/>
                <a:gd name="T64" fmla="*/ 6 w 22"/>
                <a:gd name="T65" fmla="*/ 0 h 20"/>
                <a:gd name="T66" fmla="*/ 5 w 22"/>
                <a:gd name="T67" fmla="*/ 1 h 20"/>
                <a:gd name="T68" fmla="*/ 4 w 22"/>
                <a:gd name="T69" fmla="*/ 3 h 20"/>
                <a:gd name="T70" fmla="*/ 4 w 22"/>
                <a:gd name="T71" fmla="*/ 3 h 20"/>
                <a:gd name="T72" fmla="*/ 5 w 22"/>
                <a:gd name="T73" fmla="*/ 2 h 20"/>
                <a:gd name="T74" fmla="*/ 6 w 22"/>
                <a:gd name="T75" fmla="*/ 1 h 20"/>
                <a:gd name="T76" fmla="*/ 7 w 22"/>
                <a:gd name="T77" fmla="*/ 1 h 20"/>
                <a:gd name="T78" fmla="*/ 7 w 22"/>
                <a:gd name="T79" fmla="*/ 0 h 20"/>
                <a:gd name="T80" fmla="*/ 9 w 22"/>
                <a:gd name="T81" fmla="*/ 1 h 20"/>
                <a:gd name="T82" fmla="*/ 9 w 22"/>
                <a:gd name="T83" fmla="*/ 2 h 20"/>
                <a:gd name="T84" fmla="*/ 9 w 22"/>
                <a:gd name="T85" fmla="*/ 2 h 20"/>
                <a:gd name="T86" fmla="*/ 11 w 22"/>
                <a:gd name="T87" fmla="*/ 2 h 20"/>
                <a:gd name="T88" fmla="*/ 12 w 22"/>
                <a:gd name="T89" fmla="*/ 2 h 20"/>
                <a:gd name="T90" fmla="*/ 12 w 22"/>
                <a:gd name="T91" fmla="*/ 2 h 20"/>
                <a:gd name="T92" fmla="*/ 13 w 22"/>
                <a:gd name="T93" fmla="*/ 3 h 20"/>
                <a:gd name="T94" fmla="*/ 14 w 22"/>
                <a:gd name="T95" fmla="*/ 3 h 20"/>
                <a:gd name="T96" fmla="*/ 14 w 22"/>
                <a:gd name="T97" fmla="*/ 4 h 20"/>
                <a:gd name="T98" fmla="*/ 15 w 22"/>
                <a:gd name="T99" fmla="*/ 4 h 20"/>
                <a:gd name="T100" fmla="*/ 17 w 22"/>
                <a:gd name="T101" fmla="*/ 5 h 20"/>
                <a:gd name="T102" fmla="*/ 18 w 22"/>
                <a:gd name="T103" fmla="*/ 5 h 20"/>
                <a:gd name="T104" fmla="*/ 17 w 22"/>
                <a:gd name="T105" fmla="*/ 7 h 20"/>
                <a:gd name="T106" fmla="*/ 17 w 22"/>
                <a:gd name="T107" fmla="*/ 8 h 20"/>
                <a:gd name="T108" fmla="*/ 18 w 22"/>
                <a:gd name="T109" fmla="*/ 9 h 20"/>
                <a:gd name="T110" fmla="*/ 20 w 22"/>
                <a:gd name="T111" fmla="*/ 10 h 20"/>
                <a:gd name="T112" fmla="*/ 22 w 22"/>
                <a:gd name="T113"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 h="20">
                  <a:moveTo>
                    <a:pt x="22" y="11"/>
                  </a:moveTo>
                  <a:cubicBezTo>
                    <a:pt x="22" y="12"/>
                    <a:pt x="22" y="12"/>
                    <a:pt x="21" y="12"/>
                  </a:cubicBezTo>
                  <a:cubicBezTo>
                    <a:pt x="21" y="12"/>
                    <a:pt x="21" y="12"/>
                    <a:pt x="21" y="12"/>
                  </a:cubicBezTo>
                  <a:cubicBezTo>
                    <a:pt x="21" y="12"/>
                    <a:pt x="21" y="12"/>
                    <a:pt x="21" y="12"/>
                  </a:cubicBezTo>
                  <a:cubicBezTo>
                    <a:pt x="21" y="12"/>
                    <a:pt x="21" y="12"/>
                    <a:pt x="21" y="12"/>
                  </a:cubicBezTo>
                  <a:cubicBezTo>
                    <a:pt x="21" y="13"/>
                    <a:pt x="21" y="13"/>
                    <a:pt x="21" y="13"/>
                  </a:cubicBezTo>
                  <a:cubicBezTo>
                    <a:pt x="21" y="13"/>
                    <a:pt x="21" y="13"/>
                    <a:pt x="21" y="13"/>
                  </a:cubicBezTo>
                  <a:cubicBezTo>
                    <a:pt x="20" y="13"/>
                    <a:pt x="20" y="13"/>
                    <a:pt x="20" y="13"/>
                  </a:cubicBezTo>
                  <a:cubicBezTo>
                    <a:pt x="20" y="13"/>
                    <a:pt x="20" y="13"/>
                    <a:pt x="20" y="13"/>
                  </a:cubicBezTo>
                  <a:cubicBezTo>
                    <a:pt x="20" y="13"/>
                    <a:pt x="20" y="13"/>
                    <a:pt x="20" y="13"/>
                  </a:cubicBezTo>
                  <a:cubicBezTo>
                    <a:pt x="20" y="13"/>
                    <a:pt x="20" y="13"/>
                    <a:pt x="20" y="13"/>
                  </a:cubicBezTo>
                  <a:cubicBezTo>
                    <a:pt x="20"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19" y="14"/>
                    <a:pt x="19" y="14"/>
                    <a:pt x="19" y="14"/>
                  </a:cubicBezTo>
                  <a:cubicBezTo>
                    <a:pt x="19" y="14"/>
                    <a:pt x="19" y="14"/>
                    <a:pt x="19" y="14"/>
                  </a:cubicBezTo>
                  <a:cubicBezTo>
                    <a:pt x="19" y="14"/>
                    <a:pt x="19" y="14"/>
                    <a:pt x="19" y="14"/>
                  </a:cubicBezTo>
                  <a:cubicBezTo>
                    <a:pt x="18" y="14"/>
                    <a:pt x="18" y="14"/>
                    <a:pt x="18" y="13"/>
                  </a:cubicBezTo>
                  <a:cubicBezTo>
                    <a:pt x="18" y="13"/>
                    <a:pt x="18" y="13"/>
                    <a:pt x="18" y="13"/>
                  </a:cubicBezTo>
                  <a:cubicBezTo>
                    <a:pt x="18" y="13"/>
                    <a:pt x="18" y="13"/>
                    <a:pt x="18" y="13"/>
                  </a:cubicBezTo>
                  <a:cubicBezTo>
                    <a:pt x="17" y="12"/>
                    <a:pt x="17" y="12"/>
                    <a:pt x="17" y="12"/>
                  </a:cubicBezTo>
                  <a:cubicBezTo>
                    <a:pt x="17" y="12"/>
                    <a:pt x="17" y="12"/>
                    <a:pt x="17" y="12"/>
                  </a:cubicBezTo>
                  <a:cubicBezTo>
                    <a:pt x="17" y="12"/>
                    <a:pt x="17" y="12"/>
                    <a:pt x="17" y="12"/>
                  </a:cubicBezTo>
                  <a:cubicBezTo>
                    <a:pt x="16" y="12"/>
                    <a:pt x="16" y="12"/>
                    <a:pt x="16" y="13"/>
                  </a:cubicBezTo>
                  <a:cubicBezTo>
                    <a:pt x="16" y="13"/>
                    <a:pt x="16" y="13"/>
                    <a:pt x="16" y="13"/>
                  </a:cubicBezTo>
                  <a:cubicBezTo>
                    <a:pt x="16" y="13"/>
                    <a:pt x="16" y="13"/>
                    <a:pt x="16" y="13"/>
                  </a:cubicBezTo>
                  <a:cubicBezTo>
                    <a:pt x="16" y="13"/>
                    <a:pt x="16" y="13"/>
                    <a:pt x="16" y="13"/>
                  </a:cubicBezTo>
                  <a:cubicBezTo>
                    <a:pt x="16" y="14"/>
                    <a:pt x="16" y="14"/>
                    <a:pt x="16" y="14"/>
                  </a:cubicBezTo>
                  <a:cubicBezTo>
                    <a:pt x="16" y="14"/>
                    <a:pt x="16" y="14"/>
                    <a:pt x="16" y="14"/>
                  </a:cubicBezTo>
                  <a:cubicBezTo>
                    <a:pt x="17" y="14"/>
                    <a:pt x="17" y="14"/>
                    <a:pt x="17" y="14"/>
                  </a:cubicBezTo>
                  <a:cubicBezTo>
                    <a:pt x="17" y="15"/>
                    <a:pt x="17" y="15"/>
                    <a:pt x="17" y="15"/>
                  </a:cubicBezTo>
                  <a:cubicBezTo>
                    <a:pt x="17" y="15"/>
                    <a:pt x="17" y="15"/>
                    <a:pt x="17" y="15"/>
                  </a:cubicBezTo>
                  <a:cubicBezTo>
                    <a:pt x="17" y="15"/>
                    <a:pt x="17" y="15"/>
                    <a:pt x="17" y="15"/>
                  </a:cubicBezTo>
                  <a:cubicBezTo>
                    <a:pt x="17" y="15"/>
                    <a:pt x="17" y="15"/>
                    <a:pt x="17" y="15"/>
                  </a:cubicBezTo>
                  <a:cubicBezTo>
                    <a:pt x="17" y="16"/>
                    <a:pt x="17" y="16"/>
                    <a:pt x="17" y="16"/>
                  </a:cubicBezTo>
                  <a:cubicBezTo>
                    <a:pt x="17" y="16"/>
                    <a:pt x="17" y="16"/>
                    <a:pt x="17" y="16"/>
                  </a:cubicBezTo>
                  <a:cubicBezTo>
                    <a:pt x="18" y="16"/>
                    <a:pt x="18" y="16"/>
                    <a:pt x="18" y="16"/>
                  </a:cubicBezTo>
                  <a:cubicBezTo>
                    <a:pt x="18" y="17"/>
                    <a:pt x="18" y="17"/>
                    <a:pt x="18" y="17"/>
                  </a:cubicBezTo>
                  <a:cubicBezTo>
                    <a:pt x="18" y="17"/>
                    <a:pt x="18" y="17"/>
                    <a:pt x="18" y="17"/>
                  </a:cubicBezTo>
                  <a:cubicBezTo>
                    <a:pt x="18" y="18"/>
                    <a:pt x="18" y="18"/>
                    <a:pt x="18" y="18"/>
                  </a:cubicBezTo>
                  <a:cubicBezTo>
                    <a:pt x="18" y="18"/>
                    <a:pt x="18" y="18"/>
                    <a:pt x="18" y="18"/>
                  </a:cubicBezTo>
                  <a:cubicBezTo>
                    <a:pt x="18" y="18"/>
                    <a:pt x="18" y="18"/>
                    <a:pt x="18" y="18"/>
                  </a:cubicBezTo>
                  <a:cubicBezTo>
                    <a:pt x="17" y="18"/>
                    <a:pt x="17" y="18"/>
                    <a:pt x="17" y="18"/>
                  </a:cubicBezTo>
                  <a:cubicBezTo>
                    <a:pt x="17" y="18"/>
                    <a:pt x="17" y="18"/>
                    <a:pt x="17" y="18"/>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6" y="18"/>
                    <a:pt x="16" y="18"/>
                    <a:pt x="16" y="18"/>
                  </a:cubicBezTo>
                  <a:cubicBezTo>
                    <a:pt x="16" y="18"/>
                    <a:pt x="16" y="18"/>
                    <a:pt x="16" y="18"/>
                  </a:cubicBezTo>
                  <a:cubicBezTo>
                    <a:pt x="15" y="18"/>
                    <a:pt x="15" y="18"/>
                    <a:pt x="15" y="18"/>
                  </a:cubicBezTo>
                  <a:cubicBezTo>
                    <a:pt x="15" y="18"/>
                    <a:pt x="15" y="18"/>
                    <a:pt x="15" y="18"/>
                  </a:cubicBezTo>
                  <a:cubicBezTo>
                    <a:pt x="15" y="18"/>
                    <a:pt x="15" y="18"/>
                    <a:pt x="15" y="18"/>
                  </a:cubicBezTo>
                  <a:cubicBezTo>
                    <a:pt x="14" y="18"/>
                    <a:pt x="14" y="18"/>
                    <a:pt x="14" y="18"/>
                  </a:cubicBezTo>
                  <a:cubicBezTo>
                    <a:pt x="14" y="17"/>
                    <a:pt x="14" y="17"/>
                    <a:pt x="14" y="17"/>
                  </a:cubicBezTo>
                  <a:cubicBezTo>
                    <a:pt x="14" y="17"/>
                    <a:pt x="14" y="17"/>
                    <a:pt x="14" y="17"/>
                  </a:cubicBezTo>
                  <a:cubicBezTo>
                    <a:pt x="14" y="17"/>
                    <a:pt x="14" y="17"/>
                    <a:pt x="14" y="17"/>
                  </a:cubicBezTo>
                  <a:cubicBezTo>
                    <a:pt x="14" y="17"/>
                    <a:pt x="14" y="17"/>
                    <a:pt x="14" y="17"/>
                  </a:cubicBezTo>
                  <a:cubicBezTo>
                    <a:pt x="14" y="18"/>
                    <a:pt x="14" y="18"/>
                    <a:pt x="14" y="18"/>
                  </a:cubicBezTo>
                  <a:cubicBezTo>
                    <a:pt x="14" y="18"/>
                    <a:pt x="14" y="18"/>
                    <a:pt x="14" y="18"/>
                  </a:cubicBezTo>
                  <a:cubicBezTo>
                    <a:pt x="15" y="18"/>
                    <a:pt x="15" y="18"/>
                    <a:pt x="15" y="18"/>
                  </a:cubicBezTo>
                  <a:cubicBezTo>
                    <a:pt x="15" y="18"/>
                    <a:pt x="15" y="18"/>
                    <a:pt x="15" y="18"/>
                  </a:cubicBezTo>
                  <a:cubicBezTo>
                    <a:pt x="15" y="18"/>
                    <a:pt x="15" y="18"/>
                    <a:pt x="15" y="18"/>
                  </a:cubicBezTo>
                  <a:cubicBezTo>
                    <a:pt x="15" y="18"/>
                    <a:pt x="15" y="18"/>
                    <a:pt x="15" y="18"/>
                  </a:cubicBezTo>
                  <a:cubicBezTo>
                    <a:pt x="15" y="19"/>
                    <a:pt x="15" y="19"/>
                    <a:pt x="15" y="19"/>
                  </a:cubicBezTo>
                  <a:cubicBezTo>
                    <a:pt x="15" y="19"/>
                    <a:pt x="15" y="19"/>
                    <a:pt x="15" y="19"/>
                  </a:cubicBezTo>
                  <a:cubicBezTo>
                    <a:pt x="15" y="19"/>
                    <a:pt x="15" y="19"/>
                    <a:pt x="15" y="19"/>
                  </a:cubicBezTo>
                  <a:cubicBezTo>
                    <a:pt x="15" y="19"/>
                    <a:pt x="15" y="19"/>
                    <a:pt x="15" y="19"/>
                  </a:cubicBezTo>
                  <a:cubicBezTo>
                    <a:pt x="15" y="19"/>
                    <a:pt x="15" y="19"/>
                    <a:pt x="15" y="19"/>
                  </a:cubicBezTo>
                  <a:cubicBezTo>
                    <a:pt x="16" y="20"/>
                    <a:pt x="16" y="20"/>
                    <a:pt x="16" y="20"/>
                  </a:cubicBezTo>
                  <a:cubicBezTo>
                    <a:pt x="16" y="20"/>
                    <a:pt x="16" y="20"/>
                    <a:pt x="16" y="20"/>
                  </a:cubicBezTo>
                  <a:cubicBezTo>
                    <a:pt x="16" y="20"/>
                    <a:pt x="16" y="20"/>
                    <a:pt x="16" y="20"/>
                  </a:cubicBezTo>
                  <a:cubicBezTo>
                    <a:pt x="15" y="20"/>
                    <a:pt x="15" y="20"/>
                    <a:pt x="15" y="20"/>
                  </a:cubicBezTo>
                  <a:cubicBezTo>
                    <a:pt x="15" y="20"/>
                    <a:pt x="15" y="20"/>
                    <a:pt x="15" y="20"/>
                  </a:cubicBezTo>
                  <a:cubicBezTo>
                    <a:pt x="15" y="20"/>
                    <a:pt x="15" y="20"/>
                    <a:pt x="15" y="20"/>
                  </a:cubicBezTo>
                  <a:cubicBezTo>
                    <a:pt x="14" y="20"/>
                    <a:pt x="14" y="20"/>
                    <a:pt x="14" y="20"/>
                  </a:cubicBezTo>
                  <a:cubicBezTo>
                    <a:pt x="14" y="20"/>
                    <a:pt x="14" y="20"/>
                    <a:pt x="14" y="20"/>
                  </a:cubicBezTo>
                  <a:cubicBezTo>
                    <a:pt x="14" y="20"/>
                    <a:pt x="14" y="20"/>
                    <a:pt x="14" y="20"/>
                  </a:cubicBezTo>
                  <a:cubicBezTo>
                    <a:pt x="14" y="20"/>
                    <a:pt x="14" y="20"/>
                    <a:pt x="14" y="20"/>
                  </a:cubicBezTo>
                  <a:cubicBezTo>
                    <a:pt x="14" y="20"/>
                    <a:pt x="14" y="20"/>
                    <a:pt x="14" y="20"/>
                  </a:cubicBezTo>
                  <a:cubicBezTo>
                    <a:pt x="14" y="20"/>
                    <a:pt x="14" y="20"/>
                    <a:pt x="14"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12" y="19"/>
                    <a:pt x="12" y="19"/>
                    <a:pt x="12" y="19"/>
                  </a:cubicBezTo>
                  <a:cubicBezTo>
                    <a:pt x="12" y="19"/>
                    <a:pt x="12" y="19"/>
                    <a:pt x="12" y="19"/>
                  </a:cubicBezTo>
                  <a:cubicBezTo>
                    <a:pt x="11" y="19"/>
                    <a:pt x="11" y="19"/>
                    <a:pt x="11" y="19"/>
                  </a:cubicBezTo>
                  <a:cubicBezTo>
                    <a:pt x="11" y="19"/>
                    <a:pt x="11" y="19"/>
                    <a:pt x="11" y="19"/>
                  </a:cubicBezTo>
                  <a:cubicBezTo>
                    <a:pt x="10" y="18"/>
                    <a:pt x="10" y="18"/>
                    <a:pt x="10" y="18"/>
                  </a:cubicBezTo>
                  <a:cubicBezTo>
                    <a:pt x="10" y="18"/>
                    <a:pt x="10" y="18"/>
                    <a:pt x="10" y="18"/>
                  </a:cubicBezTo>
                  <a:cubicBezTo>
                    <a:pt x="10" y="18"/>
                    <a:pt x="10" y="18"/>
                    <a:pt x="10" y="18"/>
                  </a:cubicBezTo>
                  <a:cubicBezTo>
                    <a:pt x="10" y="17"/>
                    <a:pt x="10" y="17"/>
                    <a:pt x="10" y="17"/>
                  </a:cubicBezTo>
                  <a:cubicBezTo>
                    <a:pt x="10" y="17"/>
                    <a:pt x="10" y="17"/>
                    <a:pt x="10" y="17"/>
                  </a:cubicBezTo>
                  <a:cubicBezTo>
                    <a:pt x="10" y="17"/>
                    <a:pt x="10" y="17"/>
                    <a:pt x="10" y="17"/>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8" y="16"/>
                    <a:pt x="8" y="16"/>
                    <a:pt x="8" y="16"/>
                  </a:cubicBezTo>
                  <a:cubicBezTo>
                    <a:pt x="8" y="16"/>
                    <a:pt x="8" y="16"/>
                    <a:pt x="8" y="16"/>
                  </a:cubicBezTo>
                  <a:cubicBezTo>
                    <a:pt x="8" y="16"/>
                    <a:pt x="8" y="16"/>
                    <a:pt x="8" y="16"/>
                  </a:cubicBezTo>
                  <a:cubicBezTo>
                    <a:pt x="8" y="16"/>
                    <a:pt x="7" y="16"/>
                    <a:pt x="7" y="16"/>
                  </a:cubicBezTo>
                  <a:cubicBezTo>
                    <a:pt x="7" y="16"/>
                    <a:pt x="7" y="16"/>
                    <a:pt x="7" y="16"/>
                  </a:cubicBezTo>
                  <a:cubicBezTo>
                    <a:pt x="7" y="16"/>
                    <a:pt x="7" y="16"/>
                    <a:pt x="7"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5" y="16"/>
                    <a:pt x="5" y="16"/>
                    <a:pt x="5" y="16"/>
                  </a:cubicBezTo>
                  <a:cubicBezTo>
                    <a:pt x="5" y="16"/>
                    <a:pt x="5" y="16"/>
                    <a:pt x="5" y="16"/>
                  </a:cubicBezTo>
                  <a:cubicBezTo>
                    <a:pt x="5" y="16"/>
                    <a:pt x="5" y="16"/>
                    <a:pt x="5" y="16"/>
                  </a:cubicBezTo>
                  <a:cubicBezTo>
                    <a:pt x="5" y="15"/>
                    <a:pt x="5" y="15"/>
                    <a:pt x="5" y="15"/>
                  </a:cubicBezTo>
                  <a:cubicBezTo>
                    <a:pt x="5" y="15"/>
                    <a:pt x="5" y="15"/>
                    <a:pt x="5" y="15"/>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7" y="14"/>
                    <a:pt x="7" y="14"/>
                    <a:pt x="7" y="14"/>
                  </a:cubicBezTo>
                  <a:cubicBezTo>
                    <a:pt x="7" y="14"/>
                    <a:pt x="7" y="14"/>
                    <a:pt x="7" y="14"/>
                  </a:cubicBezTo>
                  <a:cubicBezTo>
                    <a:pt x="7" y="14"/>
                    <a:pt x="7" y="14"/>
                    <a:pt x="7" y="14"/>
                  </a:cubicBezTo>
                  <a:cubicBezTo>
                    <a:pt x="7" y="14"/>
                    <a:pt x="7" y="14"/>
                    <a:pt x="7" y="14"/>
                  </a:cubicBezTo>
                  <a:cubicBezTo>
                    <a:pt x="7" y="14"/>
                    <a:pt x="7" y="14"/>
                    <a:pt x="7" y="14"/>
                  </a:cubicBezTo>
                  <a:cubicBezTo>
                    <a:pt x="8" y="14"/>
                    <a:pt x="8" y="14"/>
                    <a:pt x="8" y="14"/>
                  </a:cubicBezTo>
                  <a:cubicBezTo>
                    <a:pt x="8" y="14"/>
                    <a:pt x="8" y="14"/>
                    <a:pt x="8" y="14"/>
                  </a:cubicBezTo>
                  <a:cubicBezTo>
                    <a:pt x="8" y="14"/>
                    <a:pt x="8" y="14"/>
                    <a:pt x="8" y="14"/>
                  </a:cubicBezTo>
                  <a:cubicBezTo>
                    <a:pt x="8" y="14"/>
                    <a:pt x="8" y="14"/>
                    <a:pt x="8"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10" y="14"/>
                  </a:cubicBezTo>
                  <a:cubicBezTo>
                    <a:pt x="10" y="14"/>
                    <a:pt x="10" y="14"/>
                    <a:pt x="10" y="14"/>
                  </a:cubicBezTo>
                  <a:cubicBezTo>
                    <a:pt x="10" y="14"/>
                    <a:pt x="10" y="14"/>
                    <a:pt x="10" y="14"/>
                  </a:cubicBezTo>
                  <a:cubicBezTo>
                    <a:pt x="10" y="14"/>
                    <a:pt x="10" y="13"/>
                    <a:pt x="10" y="13"/>
                  </a:cubicBezTo>
                  <a:cubicBezTo>
                    <a:pt x="10" y="13"/>
                    <a:pt x="10" y="13"/>
                    <a:pt x="10" y="13"/>
                  </a:cubicBezTo>
                  <a:cubicBezTo>
                    <a:pt x="10" y="13"/>
                    <a:pt x="10" y="13"/>
                    <a:pt x="10" y="13"/>
                  </a:cubicBezTo>
                  <a:cubicBezTo>
                    <a:pt x="10" y="13"/>
                    <a:pt x="10" y="13"/>
                    <a:pt x="10" y="13"/>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1" y="12"/>
                    <a:pt x="11" y="12"/>
                    <a:pt x="11" y="12"/>
                  </a:cubicBezTo>
                  <a:cubicBezTo>
                    <a:pt x="11" y="12"/>
                    <a:pt x="11" y="12"/>
                    <a:pt x="11" y="12"/>
                  </a:cubicBezTo>
                  <a:cubicBezTo>
                    <a:pt x="11" y="12"/>
                    <a:pt x="11" y="12"/>
                    <a:pt x="11" y="12"/>
                  </a:cubicBezTo>
                  <a:cubicBezTo>
                    <a:pt x="11" y="12"/>
                    <a:pt x="11" y="12"/>
                    <a:pt x="11"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3" y="12"/>
                    <a:pt x="13" y="12"/>
                    <a:pt x="13" y="12"/>
                  </a:cubicBezTo>
                  <a:cubicBezTo>
                    <a:pt x="13" y="12"/>
                    <a:pt x="13" y="12"/>
                    <a:pt x="13" y="12"/>
                  </a:cubicBezTo>
                  <a:cubicBezTo>
                    <a:pt x="13" y="12"/>
                    <a:pt x="13" y="12"/>
                    <a:pt x="13" y="12"/>
                  </a:cubicBezTo>
                  <a:cubicBezTo>
                    <a:pt x="13" y="12"/>
                    <a:pt x="13" y="12"/>
                    <a:pt x="13" y="12"/>
                  </a:cubicBezTo>
                  <a:cubicBezTo>
                    <a:pt x="13" y="12"/>
                    <a:pt x="13" y="12"/>
                    <a:pt x="13" y="12"/>
                  </a:cubicBezTo>
                  <a:cubicBezTo>
                    <a:pt x="13" y="12"/>
                    <a:pt x="13" y="12"/>
                    <a:pt x="13" y="12"/>
                  </a:cubicBezTo>
                  <a:cubicBezTo>
                    <a:pt x="13" y="12"/>
                    <a:pt x="13" y="12"/>
                    <a:pt x="13" y="12"/>
                  </a:cubicBezTo>
                  <a:cubicBezTo>
                    <a:pt x="13" y="12"/>
                    <a:pt x="13" y="12"/>
                    <a:pt x="13" y="12"/>
                  </a:cubicBezTo>
                  <a:cubicBezTo>
                    <a:pt x="13" y="12"/>
                    <a:pt x="14" y="12"/>
                    <a:pt x="14" y="12"/>
                  </a:cubicBezTo>
                  <a:cubicBezTo>
                    <a:pt x="14" y="12"/>
                    <a:pt x="14" y="12"/>
                    <a:pt x="14" y="12"/>
                  </a:cubicBezTo>
                  <a:cubicBezTo>
                    <a:pt x="14" y="13"/>
                    <a:pt x="14" y="13"/>
                    <a:pt x="14" y="13"/>
                  </a:cubicBezTo>
                  <a:cubicBezTo>
                    <a:pt x="14" y="13"/>
                    <a:pt x="14" y="13"/>
                    <a:pt x="14" y="13"/>
                  </a:cubicBezTo>
                  <a:cubicBezTo>
                    <a:pt x="14" y="12"/>
                    <a:pt x="14" y="12"/>
                    <a:pt x="14" y="12"/>
                  </a:cubicBezTo>
                  <a:cubicBezTo>
                    <a:pt x="14" y="12"/>
                    <a:pt x="14" y="12"/>
                    <a:pt x="14" y="12"/>
                  </a:cubicBezTo>
                  <a:cubicBezTo>
                    <a:pt x="14" y="12"/>
                    <a:pt x="14" y="12"/>
                    <a:pt x="14" y="12"/>
                  </a:cubicBezTo>
                  <a:cubicBezTo>
                    <a:pt x="14" y="12"/>
                    <a:pt x="14" y="12"/>
                    <a:pt x="14" y="12"/>
                  </a:cubicBezTo>
                  <a:cubicBezTo>
                    <a:pt x="14" y="11"/>
                    <a:pt x="14" y="11"/>
                    <a:pt x="14" y="11"/>
                  </a:cubicBezTo>
                  <a:cubicBezTo>
                    <a:pt x="14" y="11"/>
                    <a:pt x="14" y="11"/>
                    <a:pt x="14" y="11"/>
                  </a:cubicBezTo>
                  <a:cubicBezTo>
                    <a:pt x="14" y="11"/>
                    <a:pt x="14"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9"/>
                    <a:pt x="12" y="9"/>
                    <a:pt x="12" y="9"/>
                  </a:cubicBezTo>
                  <a:cubicBezTo>
                    <a:pt x="12" y="9"/>
                    <a:pt x="12" y="9"/>
                    <a:pt x="11" y="8"/>
                  </a:cubicBezTo>
                  <a:cubicBezTo>
                    <a:pt x="11" y="8"/>
                    <a:pt x="11" y="8"/>
                    <a:pt x="11" y="8"/>
                  </a:cubicBezTo>
                  <a:cubicBezTo>
                    <a:pt x="11" y="8"/>
                    <a:pt x="11" y="8"/>
                    <a:pt x="11" y="8"/>
                  </a:cubicBezTo>
                  <a:cubicBezTo>
                    <a:pt x="10" y="8"/>
                    <a:pt x="10" y="8"/>
                    <a:pt x="10" y="8"/>
                  </a:cubicBezTo>
                  <a:cubicBezTo>
                    <a:pt x="10" y="8"/>
                    <a:pt x="10" y="8"/>
                    <a:pt x="10" y="8"/>
                  </a:cubicBezTo>
                  <a:cubicBezTo>
                    <a:pt x="10" y="8"/>
                    <a:pt x="10" y="8"/>
                    <a:pt x="10" y="8"/>
                  </a:cubicBezTo>
                  <a:cubicBezTo>
                    <a:pt x="10" y="8"/>
                    <a:pt x="10" y="8"/>
                    <a:pt x="10" y="8"/>
                  </a:cubicBezTo>
                  <a:cubicBezTo>
                    <a:pt x="9" y="8"/>
                    <a:pt x="9" y="8"/>
                    <a:pt x="9" y="8"/>
                  </a:cubicBezTo>
                  <a:cubicBezTo>
                    <a:pt x="9" y="8"/>
                    <a:pt x="9" y="8"/>
                    <a:pt x="9" y="8"/>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8" y="5"/>
                    <a:pt x="8" y="5"/>
                    <a:pt x="8" y="5"/>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7" y="6"/>
                    <a:pt x="7" y="6"/>
                    <a:pt x="7" y="6"/>
                  </a:cubicBezTo>
                  <a:cubicBezTo>
                    <a:pt x="7" y="6"/>
                    <a:pt x="7" y="6"/>
                    <a:pt x="7" y="6"/>
                  </a:cubicBezTo>
                  <a:cubicBezTo>
                    <a:pt x="7" y="6"/>
                    <a:pt x="7" y="6"/>
                    <a:pt x="7" y="6"/>
                  </a:cubicBezTo>
                  <a:cubicBezTo>
                    <a:pt x="7" y="7"/>
                    <a:pt x="7" y="7"/>
                    <a:pt x="7" y="7"/>
                  </a:cubicBezTo>
                  <a:cubicBezTo>
                    <a:pt x="6" y="6"/>
                    <a:pt x="6" y="6"/>
                    <a:pt x="6" y="6"/>
                  </a:cubicBezTo>
                  <a:cubicBezTo>
                    <a:pt x="6" y="6"/>
                    <a:pt x="6" y="6"/>
                    <a:pt x="6" y="6"/>
                  </a:cubicBezTo>
                  <a:cubicBezTo>
                    <a:pt x="6" y="6"/>
                    <a:pt x="6" y="6"/>
                    <a:pt x="6" y="6"/>
                  </a:cubicBezTo>
                  <a:cubicBezTo>
                    <a:pt x="6" y="6"/>
                    <a:pt x="5" y="6"/>
                    <a:pt x="5" y="6"/>
                  </a:cubicBezTo>
                  <a:cubicBezTo>
                    <a:pt x="5" y="6"/>
                    <a:pt x="5" y="6"/>
                    <a:pt x="5" y="6"/>
                  </a:cubicBezTo>
                  <a:cubicBezTo>
                    <a:pt x="5" y="6"/>
                    <a:pt x="5" y="6"/>
                    <a:pt x="5" y="6"/>
                  </a:cubicBezTo>
                  <a:cubicBezTo>
                    <a:pt x="4" y="6"/>
                    <a:pt x="4" y="6"/>
                    <a:pt x="4" y="6"/>
                  </a:cubicBezTo>
                  <a:cubicBezTo>
                    <a:pt x="4" y="6"/>
                    <a:pt x="4" y="6"/>
                    <a:pt x="4"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1" y="6"/>
                    <a:pt x="1" y="6"/>
                  </a:cubicBezTo>
                  <a:cubicBezTo>
                    <a:pt x="1" y="6"/>
                    <a:pt x="1" y="6"/>
                    <a:pt x="1" y="6"/>
                  </a:cubicBezTo>
                  <a:cubicBezTo>
                    <a:pt x="1" y="6"/>
                    <a:pt x="1" y="6"/>
                    <a:pt x="1" y="6"/>
                  </a:cubicBezTo>
                  <a:cubicBezTo>
                    <a:pt x="1" y="6"/>
                    <a:pt x="1" y="6"/>
                    <a:pt x="1" y="6"/>
                  </a:cubicBezTo>
                  <a:cubicBezTo>
                    <a:pt x="1" y="5"/>
                    <a:pt x="1" y="5"/>
                    <a:pt x="1" y="5"/>
                  </a:cubicBezTo>
                  <a:cubicBezTo>
                    <a:pt x="1" y="5"/>
                    <a:pt x="1" y="5"/>
                    <a:pt x="1" y="5"/>
                  </a:cubicBezTo>
                  <a:cubicBezTo>
                    <a:pt x="1" y="5"/>
                    <a:pt x="1" y="5"/>
                    <a:pt x="1" y="5"/>
                  </a:cubicBezTo>
                  <a:cubicBezTo>
                    <a:pt x="0" y="5"/>
                    <a:pt x="0" y="5"/>
                    <a:pt x="0" y="5"/>
                  </a:cubicBezTo>
                  <a:cubicBezTo>
                    <a:pt x="0" y="5"/>
                    <a:pt x="0" y="5"/>
                    <a:pt x="0" y="5"/>
                  </a:cubicBezTo>
                  <a:cubicBezTo>
                    <a:pt x="1" y="4"/>
                    <a:pt x="1" y="4"/>
                    <a:pt x="1" y="4"/>
                  </a:cubicBezTo>
                  <a:cubicBezTo>
                    <a:pt x="1" y="4"/>
                    <a:pt x="1" y="4"/>
                    <a:pt x="1" y="4"/>
                  </a:cubicBezTo>
                  <a:cubicBezTo>
                    <a:pt x="1" y="4"/>
                    <a:pt x="1" y="4"/>
                    <a:pt x="1" y="4"/>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4" y="1"/>
                    <a:pt x="4" y="1"/>
                  </a:cubicBezTo>
                  <a:cubicBezTo>
                    <a:pt x="4" y="1"/>
                    <a:pt x="4" y="1"/>
                    <a:pt x="4" y="1"/>
                  </a:cubicBezTo>
                  <a:cubicBezTo>
                    <a:pt x="4" y="0"/>
                    <a:pt x="4" y="0"/>
                    <a:pt x="4"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1"/>
                    <a:pt x="6" y="1"/>
                    <a:pt x="6" y="1"/>
                  </a:cubicBezTo>
                  <a:cubicBezTo>
                    <a:pt x="5" y="1"/>
                    <a:pt x="5" y="1"/>
                    <a:pt x="5" y="1"/>
                  </a:cubicBezTo>
                  <a:cubicBezTo>
                    <a:pt x="5" y="1"/>
                    <a:pt x="5" y="1"/>
                    <a:pt x="5" y="1"/>
                  </a:cubicBezTo>
                  <a:cubicBezTo>
                    <a:pt x="5" y="1"/>
                    <a:pt x="5" y="1"/>
                    <a:pt x="5" y="1"/>
                  </a:cubicBezTo>
                  <a:cubicBezTo>
                    <a:pt x="5" y="1"/>
                    <a:pt x="5" y="1"/>
                    <a:pt x="5" y="1"/>
                  </a:cubicBezTo>
                  <a:cubicBezTo>
                    <a:pt x="4" y="2"/>
                    <a:pt x="4" y="2"/>
                    <a:pt x="4" y="2"/>
                  </a:cubicBezTo>
                  <a:cubicBezTo>
                    <a:pt x="4" y="2"/>
                    <a:pt x="4" y="2"/>
                    <a:pt x="4" y="2"/>
                  </a:cubicBezTo>
                  <a:cubicBezTo>
                    <a:pt x="4" y="2"/>
                    <a:pt x="4" y="2"/>
                    <a:pt x="4" y="2"/>
                  </a:cubicBezTo>
                  <a:cubicBezTo>
                    <a:pt x="4" y="2"/>
                    <a:pt x="4" y="2"/>
                    <a:pt x="4" y="2"/>
                  </a:cubicBezTo>
                  <a:cubicBezTo>
                    <a:pt x="4" y="3"/>
                    <a:pt x="4" y="3"/>
                    <a:pt x="4" y="3"/>
                  </a:cubicBezTo>
                  <a:cubicBezTo>
                    <a:pt x="4" y="3"/>
                    <a:pt x="4" y="3"/>
                    <a:pt x="4" y="3"/>
                  </a:cubicBezTo>
                  <a:cubicBezTo>
                    <a:pt x="4" y="3"/>
                    <a:pt x="4" y="3"/>
                    <a:pt x="4" y="3"/>
                  </a:cubicBezTo>
                  <a:cubicBezTo>
                    <a:pt x="4" y="4"/>
                    <a:pt x="4" y="4"/>
                    <a:pt x="4" y="4"/>
                  </a:cubicBezTo>
                  <a:cubicBezTo>
                    <a:pt x="4" y="4"/>
                    <a:pt x="4" y="4"/>
                    <a:pt x="4" y="4"/>
                  </a:cubicBezTo>
                  <a:cubicBezTo>
                    <a:pt x="4" y="4"/>
                    <a:pt x="4" y="4"/>
                    <a:pt x="4" y="4"/>
                  </a:cubicBezTo>
                  <a:cubicBezTo>
                    <a:pt x="5" y="4"/>
                    <a:pt x="5" y="4"/>
                    <a:pt x="5" y="4"/>
                  </a:cubicBezTo>
                  <a:cubicBezTo>
                    <a:pt x="5" y="3"/>
                    <a:pt x="5" y="3"/>
                    <a:pt x="5" y="3"/>
                  </a:cubicBezTo>
                  <a:cubicBezTo>
                    <a:pt x="5" y="3"/>
                    <a:pt x="5" y="3"/>
                    <a:pt x="5" y="3"/>
                  </a:cubicBezTo>
                  <a:cubicBezTo>
                    <a:pt x="4" y="3"/>
                    <a:pt x="4" y="3"/>
                    <a:pt x="4" y="3"/>
                  </a:cubicBezTo>
                  <a:cubicBezTo>
                    <a:pt x="4" y="3"/>
                    <a:pt x="4" y="3"/>
                    <a:pt x="4" y="3"/>
                  </a:cubicBezTo>
                  <a:cubicBezTo>
                    <a:pt x="4" y="3"/>
                    <a:pt x="4" y="3"/>
                    <a:pt x="4"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1"/>
                    <a:pt x="5" y="1"/>
                    <a:pt x="5"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7" y="1"/>
                    <a:pt x="7" y="1"/>
                    <a:pt x="7" y="1"/>
                  </a:cubicBezTo>
                  <a:cubicBezTo>
                    <a:pt x="7" y="1"/>
                    <a:pt x="7" y="1"/>
                    <a:pt x="7" y="1"/>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8" y="0"/>
                    <a:pt x="8" y="0"/>
                    <a:pt x="8" y="0"/>
                  </a:cubicBezTo>
                  <a:cubicBezTo>
                    <a:pt x="8" y="0"/>
                    <a:pt x="8" y="0"/>
                    <a:pt x="8" y="0"/>
                  </a:cubicBezTo>
                  <a:cubicBezTo>
                    <a:pt x="8" y="0"/>
                    <a:pt x="8" y="0"/>
                    <a:pt x="8" y="0"/>
                  </a:cubicBezTo>
                  <a:cubicBezTo>
                    <a:pt x="8" y="0"/>
                    <a:pt x="8" y="0"/>
                    <a:pt x="8" y="0"/>
                  </a:cubicBezTo>
                  <a:cubicBezTo>
                    <a:pt x="9" y="0"/>
                    <a:pt x="9" y="0"/>
                    <a:pt x="9" y="0"/>
                  </a:cubicBezTo>
                  <a:cubicBezTo>
                    <a:pt x="9" y="0"/>
                    <a:pt x="9" y="0"/>
                    <a:pt x="9" y="0"/>
                  </a:cubicBezTo>
                  <a:cubicBezTo>
                    <a:pt x="9" y="0"/>
                    <a:pt x="9" y="0"/>
                    <a:pt x="9" y="0"/>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8" y="2"/>
                    <a:pt x="8" y="2"/>
                    <a:pt x="8" y="2"/>
                  </a:cubicBezTo>
                  <a:cubicBezTo>
                    <a:pt x="8" y="3"/>
                    <a:pt x="8" y="3"/>
                    <a:pt x="8" y="3"/>
                  </a:cubicBezTo>
                  <a:cubicBezTo>
                    <a:pt x="9" y="3"/>
                    <a:pt x="9" y="3"/>
                    <a:pt x="9" y="3"/>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2" y="2"/>
                    <a:pt x="12" y="2"/>
                    <a:pt x="12" y="2"/>
                  </a:cubicBezTo>
                  <a:cubicBezTo>
                    <a:pt x="12" y="2"/>
                    <a:pt x="12" y="2"/>
                    <a:pt x="12" y="2"/>
                  </a:cubicBezTo>
                  <a:cubicBezTo>
                    <a:pt x="12" y="2"/>
                    <a:pt x="12" y="2"/>
                    <a:pt x="12" y="2"/>
                  </a:cubicBezTo>
                  <a:cubicBezTo>
                    <a:pt x="12" y="2"/>
                    <a:pt x="12" y="2"/>
                    <a:pt x="12" y="2"/>
                  </a:cubicBezTo>
                  <a:cubicBezTo>
                    <a:pt x="12" y="2"/>
                    <a:pt x="12" y="2"/>
                    <a:pt x="12" y="2"/>
                  </a:cubicBezTo>
                  <a:cubicBezTo>
                    <a:pt x="12" y="2"/>
                    <a:pt x="12" y="2"/>
                    <a:pt x="12" y="2"/>
                  </a:cubicBezTo>
                  <a:cubicBezTo>
                    <a:pt x="12" y="2"/>
                    <a:pt x="12" y="2"/>
                    <a:pt x="12" y="2"/>
                  </a:cubicBezTo>
                  <a:cubicBezTo>
                    <a:pt x="12" y="2"/>
                    <a:pt x="12" y="2"/>
                    <a:pt x="12" y="2"/>
                  </a:cubicBezTo>
                  <a:cubicBezTo>
                    <a:pt x="13" y="2"/>
                    <a:pt x="13" y="2"/>
                    <a:pt x="13" y="2"/>
                  </a:cubicBezTo>
                  <a:cubicBezTo>
                    <a:pt x="12" y="2"/>
                    <a:pt x="12" y="2"/>
                    <a:pt x="12" y="2"/>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3"/>
                    <a:pt x="14" y="3"/>
                    <a:pt x="14" y="3"/>
                  </a:cubicBezTo>
                  <a:cubicBezTo>
                    <a:pt x="14" y="3"/>
                    <a:pt x="14" y="3"/>
                    <a:pt x="14" y="3"/>
                  </a:cubicBezTo>
                  <a:cubicBezTo>
                    <a:pt x="14" y="3"/>
                    <a:pt x="14" y="3"/>
                    <a:pt x="14" y="3"/>
                  </a:cubicBezTo>
                  <a:cubicBezTo>
                    <a:pt x="15" y="3"/>
                    <a:pt x="15" y="3"/>
                    <a:pt x="15" y="3"/>
                  </a:cubicBezTo>
                  <a:cubicBezTo>
                    <a:pt x="15" y="3"/>
                    <a:pt x="15" y="3"/>
                    <a:pt x="15" y="3"/>
                  </a:cubicBezTo>
                  <a:cubicBezTo>
                    <a:pt x="15" y="3"/>
                    <a:pt x="15" y="3"/>
                    <a:pt x="15" y="3"/>
                  </a:cubicBezTo>
                  <a:cubicBezTo>
                    <a:pt x="15" y="3"/>
                    <a:pt x="15" y="3"/>
                    <a:pt x="15" y="3"/>
                  </a:cubicBezTo>
                  <a:cubicBezTo>
                    <a:pt x="15" y="3"/>
                    <a:pt x="15" y="3"/>
                    <a:pt x="15" y="3"/>
                  </a:cubicBezTo>
                  <a:cubicBezTo>
                    <a:pt x="15" y="4"/>
                    <a:pt x="15" y="4"/>
                    <a:pt x="15" y="4"/>
                  </a:cubicBezTo>
                  <a:cubicBezTo>
                    <a:pt x="15" y="4"/>
                    <a:pt x="15" y="4"/>
                    <a:pt x="15" y="4"/>
                  </a:cubicBezTo>
                  <a:cubicBezTo>
                    <a:pt x="15" y="4"/>
                    <a:pt x="15" y="4"/>
                    <a:pt x="15" y="4"/>
                  </a:cubicBezTo>
                  <a:cubicBezTo>
                    <a:pt x="14" y="4"/>
                    <a:pt x="14" y="4"/>
                    <a:pt x="14" y="4"/>
                  </a:cubicBezTo>
                  <a:cubicBezTo>
                    <a:pt x="14" y="4"/>
                    <a:pt x="14" y="4"/>
                    <a:pt x="14" y="4"/>
                  </a:cubicBezTo>
                  <a:cubicBezTo>
                    <a:pt x="14" y="5"/>
                    <a:pt x="14" y="5"/>
                    <a:pt x="14" y="5"/>
                  </a:cubicBezTo>
                  <a:cubicBezTo>
                    <a:pt x="14" y="5"/>
                    <a:pt x="14" y="5"/>
                    <a:pt x="14" y="5"/>
                  </a:cubicBezTo>
                  <a:cubicBezTo>
                    <a:pt x="14" y="5"/>
                    <a:pt x="15" y="5"/>
                    <a:pt x="15" y="5"/>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7" y="5"/>
                    <a:pt x="17" y="5"/>
                    <a:pt x="17" y="5"/>
                  </a:cubicBezTo>
                  <a:cubicBezTo>
                    <a:pt x="17" y="5"/>
                    <a:pt x="17" y="5"/>
                    <a:pt x="17" y="5"/>
                  </a:cubicBezTo>
                  <a:cubicBezTo>
                    <a:pt x="17" y="5"/>
                    <a:pt x="17" y="5"/>
                    <a:pt x="17" y="5"/>
                  </a:cubicBezTo>
                  <a:cubicBezTo>
                    <a:pt x="17" y="5"/>
                    <a:pt x="17" y="5"/>
                    <a:pt x="17" y="5"/>
                  </a:cubicBezTo>
                  <a:cubicBezTo>
                    <a:pt x="17" y="5"/>
                    <a:pt x="17" y="5"/>
                    <a:pt x="17" y="5"/>
                  </a:cubicBezTo>
                  <a:cubicBezTo>
                    <a:pt x="17" y="5"/>
                    <a:pt x="17" y="5"/>
                    <a:pt x="17" y="5"/>
                  </a:cubicBezTo>
                  <a:cubicBezTo>
                    <a:pt x="17" y="5"/>
                    <a:pt x="17" y="5"/>
                    <a:pt x="17" y="5"/>
                  </a:cubicBezTo>
                  <a:cubicBezTo>
                    <a:pt x="17" y="5"/>
                    <a:pt x="17" y="5"/>
                    <a:pt x="17" y="5"/>
                  </a:cubicBezTo>
                  <a:cubicBezTo>
                    <a:pt x="17" y="5"/>
                    <a:pt x="17" y="5"/>
                    <a:pt x="17" y="5"/>
                  </a:cubicBezTo>
                  <a:cubicBezTo>
                    <a:pt x="17" y="5"/>
                    <a:pt x="17" y="5"/>
                    <a:pt x="17" y="5"/>
                  </a:cubicBezTo>
                  <a:cubicBezTo>
                    <a:pt x="18" y="5"/>
                    <a:pt x="18" y="5"/>
                    <a:pt x="18" y="5"/>
                  </a:cubicBezTo>
                  <a:cubicBezTo>
                    <a:pt x="18" y="6"/>
                    <a:pt x="18" y="6"/>
                    <a:pt x="18" y="6"/>
                  </a:cubicBezTo>
                  <a:cubicBezTo>
                    <a:pt x="18" y="6"/>
                    <a:pt x="18" y="6"/>
                    <a:pt x="18" y="6"/>
                  </a:cubicBezTo>
                  <a:cubicBezTo>
                    <a:pt x="18" y="6"/>
                    <a:pt x="18" y="6"/>
                    <a:pt x="18" y="6"/>
                  </a:cubicBezTo>
                  <a:cubicBezTo>
                    <a:pt x="18" y="6"/>
                    <a:pt x="18" y="6"/>
                    <a:pt x="18" y="6"/>
                  </a:cubicBezTo>
                  <a:cubicBezTo>
                    <a:pt x="18" y="6"/>
                    <a:pt x="18" y="6"/>
                    <a:pt x="18" y="6"/>
                  </a:cubicBezTo>
                  <a:cubicBezTo>
                    <a:pt x="17" y="6"/>
                    <a:pt x="17" y="6"/>
                    <a:pt x="17" y="6"/>
                  </a:cubicBezTo>
                  <a:cubicBezTo>
                    <a:pt x="17" y="6"/>
                    <a:pt x="17" y="6"/>
                    <a:pt x="17" y="6"/>
                  </a:cubicBezTo>
                  <a:cubicBezTo>
                    <a:pt x="17" y="7"/>
                    <a:pt x="17" y="7"/>
                    <a:pt x="17" y="7"/>
                  </a:cubicBezTo>
                  <a:cubicBezTo>
                    <a:pt x="17" y="7"/>
                    <a:pt x="17" y="7"/>
                    <a:pt x="17"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7" y="7"/>
                    <a:pt x="17" y="7"/>
                    <a:pt x="17" y="7"/>
                  </a:cubicBezTo>
                  <a:cubicBezTo>
                    <a:pt x="17" y="7"/>
                    <a:pt x="17" y="8"/>
                    <a:pt x="17" y="8"/>
                  </a:cubicBezTo>
                  <a:cubicBezTo>
                    <a:pt x="17" y="8"/>
                    <a:pt x="17" y="8"/>
                    <a:pt x="17" y="8"/>
                  </a:cubicBezTo>
                  <a:cubicBezTo>
                    <a:pt x="17" y="8"/>
                    <a:pt x="17" y="8"/>
                    <a:pt x="17" y="8"/>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9" y="9"/>
                    <a:pt x="19" y="9"/>
                    <a:pt x="19" y="9"/>
                  </a:cubicBezTo>
                  <a:cubicBezTo>
                    <a:pt x="19" y="10"/>
                    <a:pt x="19" y="10"/>
                    <a:pt x="19" y="10"/>
                  </a:cubicBezTo>
                  <a:cubicBezTo>
                    <a:pt x="19" y="10"/>
                    <a:pt x="19" y="10"/>
                    <a:pt x="19" y="10"/>
                  </a:cubicBezTo>
                  <a:cubicBezTo>
                    <a:pt x="19" y="10"/>
                    <a:pt x="19" y="10"/>
                    <a:pt x="19" y="10"/>
                  </a:cubicBezTo>
                  <a:cubicBezTo>
                    <a:pt x="20" y="10"/>
                    <a:pt x="20" y="10"/>
                    <a:pt x="20" y="10"/>
                  </a:cubicBezTo>
                  <a:cubicBezTo>
                    <a:pt x="20" y="10"/>
                    <a:pt x="20" y="10"/>
                    <a:pt x="20" y="10"/>
                  </a:cubicBezTo>
                  <a:cubicBezTo>
                    <a:pt x="20" y="10"/>
                    <a:pt x="20" y="10"/>
                    <a:pt x="20" y="10"/>
                  </a:cubicBezTo>
                  <a:cubicBezTo>
                    <a:pt x="20" y="10"/>
                    <a:pt x="20" y="10"/>
                    <a:pt x="20" y="10"/>
                  </a:cubicBezTo>
                  <a:cubicBezTo>
                    <a:pt x="20" y="10"/>
                    <a:pt x="20" y="10"/>
                    <a:pt x="20" y="10"/>
                  </a:cubicBezTo>
                  <a:cubicBezTo>
                    <a:pt x="21" y="10"/>
                    <a:pt x="21" y="10"/>
                    <a:pt x="21" y="10"/>
                  </a:cubicBezTo>
                  <a:cubicBezTo>
                    <a:pt x="21" y="10"/>
                    <a:pt x="21" y="10"/>
                    <a:pt x="21" y="10"/>
                  </a:cubicBezTo>
                  <a:cubicBezTo>
                    <a:pt x="21" y="10"/>
                    <a:pt x="21" y="10"/>
                    <a:pt x="21" y="10"/>
                  </a:cubicBezTo>
                  <a:cubicBezTo>
                    <a:pt x="21" y="11"/>
                    <a:pt x="21" y="11"/>
                    <a:pt x="21" y="11"/>
                  </a:cubicBezTo>
                  <a:cubicBezTo>
                    <a:pt x="21" y="11"/>
                    <a:pt x="21" y="11"/>
                    <a:pt x="21" y="11"/>
                  </a:cubicBezTo>
                  <a:cubicBezTo>
                    <a:pt x="22" y="11"/>
                    <a:pt x="22" y="11"/>
                    <a:pt x="22" y="11"/>
                  </a:cubicBezTo>
                  <a:cubicBezTo>
                    <a:pt x="22" y="11"/>
                    <a:pt x="22" y="11"/>
                    <a:pt x="22" y="11"/>
                  </a:cubicBezTo>
                  <a:cubicBezTo>
                    <a:pt x="22" y="11"/>
                    <a:pt x="22" y="11"/>
                    <a:pt x="22" y="11"/>
                  </a:cubicBezTo>
                  <a:cubicBezTo>
                    <a:pt x="22" y="11"/>
                    <a:pt x="22" y="11"/>
                    <a:pt x="22" y="11"/>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0" name="Freeform 77"/>
            <p:cNvSpPr>
              <a:spLocks/>
            </p:cNvSpPr>
            <p:nvPr/>
          </p:nvSpPr>
          <p:spPr bwMode="auto">
            <a:xfrm>
              <a:off x="9815513" y="4249738"/>
              <a:ext cx="6350" cy="7938"/>
            </a:xfrm>
            <a:custGeom>
              <a:avLst/>
              <a:gdLst>
                <a:gd name="T0" fmla="*/ 1 w 1"/>
                <a:gd name="T1" fmla="*/ 1 h 1"/>
                <a:gd name="T2" fmla="*/ 1 w 1"/>
                <a:gd name="T3" fmla="*/ 1 h 1"/>
                <a:gd name="T4" fmla="*/ 1 w 1"/>
                <a:gd name="T5" fmla="*/ 1 h 1"/>
                <a:gd name="T6" fmla="*/ 1 w 1"/>
                <a:gd name="T7" fmla="*/ 1 h 1"/>
                <a:gd name="T8" fmla="*/ 1 w 1"/>
                <a:gd name="T9" fmla="*/ 1 h 1"/>
                <a:gd name="T10" fmla="*/ 1 w 1"/>
                <a:gd name="T11" fmla="*/ 1 h 1"/>
                <a:gd name="T12" fmla="*/ 0 w 1"/>
                <a:gd name="T13" fmla="*/ 1 h 1"/>
                <a:gd name="T14" fmla="*/ 0 w 1"/>
                <a:gd name="T15" fmla="*/ 1 h 1"/>
                <a:gd name="T16" fmla="*/ 0 w 1"/>
                <a:gd name="T17" fmla="*/ 1 h 1"/>
                <a:gd name="T18" fmla="*/ 0 w 1"/>
                <a:gd name="T19" fmla="*/ 1 h 1"/>
                <a:gd name="T20" fmla="*/ 0 w 1"/>
                <a:gd name="T21" fmla="*/ 1 h 1"/>
                <a:gd name="T22" fmla="*/ 0 w 1"/>
                <a:gd name="T23" fmla="*/ 1 h 1"/>
                <a:gd name="T24" fmla="*/ 0 w 1"/>
                <a:gd name="T25" fmla="*/ 0 h 1"/>
                <a:gd name="T26" fmla="*/ 1 w 1"/>
                <a:gd name="T27" fmla="*/ 0 h 1"/>
                <a:gd name="T28" fmla="*/ 1 w 1"/>
                <a:gd name="T29" fmla="*/ 0 h 1"/>
                <a:gd name="T30" fmla="*/ 1 w 1"/>
                <a:gd name="T31" fmla="*/ 0 h 1"/>
                <a:gd name="T32" fmla="*/ 1 w 1"/>
                <a:gd name="T33" fmla="*/ 0 h 1"/>
                <a:gd name="T34" fmla="*/ 1 w 1"/>
                <a:gd name="T35" fmla="*/ 0 h 1"/>
                <a:gd name="T36" fmla="*/ 1 w 1"/>
                <a:gd name="T37" fmla="*/ 0 h 1"/>
                <a:gd name="T38" fmla="*/ 1 w 1"/>
                <a:gd name="T3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 h="1">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1" name="Freeform 78"/>
            <p:cNvSpPr>
              <a:spLocks noEditPoints="1"/>
            </p:cNvSpPr>
            <p:nvPr/>
          </p:nvSpPr>
          <p:spPr bwMode="auto">
            <a:xfrm>
              <a:off x="9829800" y="4249738"/>
              <a:ext cx="6350" cy="0"/>
            </a:xfrm>
            <a:custGeom>
              <a:avLst/>
              <a:gdLst>
                <a:gd name="T0" fmla="*/ 0 w 1"/>
                <a:gd name="T1" fmla="*/ 1 w 1"/>
                <a:gd name="T2" fmla="*/ 0 w 1"/>
                <a:gd name="T3" fmla="*/ 0 w 1"/>
                <a:gd name="T4" fmla="*/ 0 w 1"/>
                <a:gd name="T5" fmla="*/ 0 w 1"/>
                <a:gd name="T6" fmla="*/ 0 w 1"/>
                <a:gd name="T7" fmla="*/ 0 w 1"/>
                <a:gd name="T8" fmla="*/ 0 w 1"/>
                <a:gd name="T9" fmla="*/ 0 w 1"/>
                <a:gd name="T10" fmla="*/ 0 w 1"/>
                <a:gd name="T11" fmla="*/ 0 w 1"/>
                <a:gd name="T12"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Lst>
              <a:rect l="0" t="0" r="r" b="b"/>
              <a:pathLst>
                <a:path w="1">
                  <a:moveTo>
                    <a:pt x="0" y="0"/>
                  </a:move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2" name="Freeform 79"/>
            <p:cNvSpPr>
              <a:spLocks/>
            </p:cNvSpPr>
            <p:nvPr/>
          </p:nvSpPr>
          <p:spPr bwMode="auto">
            <a:xfrm>
              <a:off x="9836150" y="4265613"/>
              <a:ext cx="14287" cy="6350"/>
            </a:xfrm>
            <a:custGeom>
              <a:avLst/>
              <a:gdLst>
                <a:gd name="T0" fmla="*/ 2 w 2"/>
                <a:gd name="T1" fmla="*/ 1 h 1"/>
                <a:gd name="T2" fmla="*/ 2 w 2"/>
                <a:gd name="T3" fmla="*/ 1 h 1"/>
                <a:gd name="T4" fmla="*/ 1 w 2"/>
                <a:gd name="T5" fmla="*/ 1 h 1"/>
                <a:gd name="T6" fmla="*/ 1 w 2"/>
                <a:gd name="T7" fmla="*/ 1 h 1"/>
                <a:gd name="T8" fmla="*/ 1 w 2"/>
                <a:gd name="T9" fmla="*/ 1 h 1"/>
                <a:gd name="T10" fmla="*/ 1 w 2"/>
                <a:gd name="T11" fmla="*/ 1 h 1"/>
                <a:gd name="T12" fmla="*/ 0 w 2"/>
                <a:gd name="T13" fmla="*/ 1 h 1"/>
                <a:gd name="T14" fmla="*/ 1 w 2"/>
                <a:gd name="T15" fmla="*/ 0 h 1"/>
                <a:gd name="T16" fmla="*/ 1 w 2"/>
                <a:gd name="T17" fmla="*/ 0 h 1"/>
                <a:gd name="T18" fmla="*/ 1 w 2"/>
                <a:gd name="T19" fmla="*/ 0 h 1"/>
                <a:gd name="T20" fmla="*/ 1 w 2"/>
                <a:gd name="T21" fmla="*/ 0 h 1"/>
                <a:gd name="T22" fmla="*/ 1 w 2"/>
                <a:gd name="T23" fmla="*/ 0 h 1"/>
                <a:gd name="T24" fmla="*/ 2 w 2"/>
                <a:gd name="T25" fmla="*/ 1 h 1"/>
                <a:gd name="T26" fmla="*/ 2 w 2"/>
                <a:gd name="T2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1">
                  <a:moveTo>
                    <a:pt x="2" y="1"/>
                  </a:move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2" y="1"/>
                    <a:pt x="2" y="1"/>
                    <a:pt x="2" y="1"/>
                  </a:cubicBezTo>
                  <a:cubicBezTo>
                    <a:pt x="2" y="1"/>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3" name="Freeform 80"/>
            <p:cNvSpPr>
              <a:spLocks/>
            </p:cNvSpPr>
            <p:nvPr/>
          </p:nvSpPr>
          <p:spPr bwMode="auto">
            <a:xfrm>
              <a:off x="9821863" y="4265613"/>
              <a:ext cx="14287" cy="14288"/>
            </a:xfrm>
            <a:custGeom>
              <a:avLst/>
              <a:gdLst>
                <a:gd name="T0" fmla="*/ 2 w 2"/>
                <a:gd name="T1" fmla="*/ 1 h 2"/>
                <a:gd name="T2" fmla="*/ 2 w 2"/>
                <a:gd name="T3" fmla="*/ 1 h 2"/>
                <a:gd name="T4" fmla="*/ 2 w 2"/>
                <a:gd name="T5" fmla="*/ 1 h 2"/>
                <a:gd name="T6" fmla="*/ 2 w 2"/>
                <a:gd name="T7" fmla="*/ 1 h 2"/>
                <a:gd name="T8" fmla="*/ 1 w 2"/>
                <a:gd name="T9" fmla="*/ 2 h 2"/>
                <a:gd name="T10" fmla="*/ 1 w 2"/>
                <a:gd name="T11" fmla="*/ 2 h 2"/>
                <a:gd name="T12" fmla="*/ 0 w 2"/>
                <a:gd name="T13" fmla="*/ 2 h 2"/>
                <a:gd name="T14" fmla="*/ 0 w 2"/>
                <a:gd name="T15" fmla="*/ 2 h 2"/>
                <a:gd name="T16" fmla="*/ 0 w 2"/>
                <a:gd name="T17" fmla="*/ 2 h 2"/>
                <a:gd name="T18" fmla="*/ 0 w 2"/>
                <a:gd name="T19" fmla="*/ 1 h 2"/>
                <a:gd name="T20" fmla="*/ 0 w 2"/>
                <a:gd name="T21" fmla="*/ 1 h 2"/>
                <a:gd name="T22" fmla="*/ 0 w 2"/>
                <a:gd name="T23" fmla="*/ 1 h 2"/>
                <a:gd name="T24" fmla="*/ 1 w 2"/>
                <a:gd name="T25" fmla="*/ 0 h 2"/>
                <a:gd name="T26" fmla="*/ 1 w 2"/>
                <a:gd name="T27" fmla="*/ 0 h 2"/>
                <a:gd name="T28" fmla="*/ 1 w 2"/>
                <a:gd name="T29" fmla="*/ 0 h 2"/>
                <a:gd name="T30" fmla="*/ 1 w 2"/>
                <a:gd name="T31" fmla="*/ 0 h 2"/>
                <a:gd name="T32" fmla="*/ 1 w 2"/>
                <a:gd name="T33" fmla="*/ 0 h 2"/>
                <a:gd name="T34" fmla="*/ 1 w 2"/>
                <a:gd name="T35" fmla="*/ 0 h 2"/>
                <a:gd name="T36" fmla="*/ 1 w 2"/>
                <a:gd name="T37" fmla="*/ 0 h 2"/>
                <a:gd name="T38" fmla="*/ 1 w 2"/>
                <a:gd name="T39" fmla="*/ 0 h 2"/>
                <a:gd name="T40" fmla="*/ 2 w 2"/>
                <a:gd name="T41" fmla="*/ 0 h 2"/>
                <a:gd name="T42" fmla="*/ 2 w 2"/>
                <a:gd name="T43" fmla="*/ 0 h 2"/>
                <a:gd name="T44" fmla="*/ 2 w 2"/>
                <a:gd name="T45" fmla="*/ 0 h 2"/>
                <a:gd name="T46" fmla="*/ 2 w 2"/>
                <a:gd name="T47" fmla="*/ 0 h 2"/>
                <a:gd name="T48" fmla="*/ 2 w 2"/>
                <a:gd name="T49" fmla="*/ 0 h 2"/>
                <a:gd name="T50" fmla="*/ 2 w 2"/>
                <a:gd name="T5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 h="2">
                  <a:moveTo>
                    <a:pt x="2" y="1"/>
                  </a:moveTo>
                  <a:cubicBezTo>
                    <a:pt x="2" y="1"/>
                    <a:pt x="2" y="1"/>
                    <a:pt x="2" y="1"/>
                  </a:cubicBezTo>
                  <a:cubicBezTo>
                    <a:pt x="2" y="1"/>
                    <a:pt x="2" y="1"/>
                    <a:pt x="2" y="1"/>
                  </a:cubicBezTo>
                  <a:cubicBezTo>
                    <a:pt x="2" y="1"/>
                    <a:pt x="2" y="1"/>
                    <a:pt x="2" y="1"/>
                  </a:cubicBezTo>
                  <a:cubicBezTo>
                    <a:pt x="1" y="2"/>
                    <a:pt x="1" y="2"/>
                    <a:pt x="1" y="2"/>
                  </a:cubicBezTo>
                  <a:cubicBezTo>
                    <a:pt x="1" y="2"/>
                    <a:pt x="1" y="2"/>
                    <a:pt x="1" y="2"/>
                  </a:cubicBezTo>
                  <a:cubicBezTo>
                    <a:pt x="1" y="2"/>
                    <a:pt x="1" y="2"/>
                    <a:pt x="0" y="2"/>
                  </a:cubicBezTo>
                  <a:cubicBezTo>
                    <a:pt x="0" y="2"/>
                    <a:pt x="0" y="2"/>
                    <a:pt x="0" y="2"/>
                  </a:cubicBezTo>
                  <a:cubicBezTo>
                    <a:pt x="0" y="2"/>
                    <a:pt x="0" y="2"/>
                    <a:pt x="0" y="2"/>
                  </a:cubicBezTo>
                  <a:cubicBezTo>
                    <a:pt x="0" y="1"/>
                    <a:pt x="0" y="1"/>
                    <a:pt x="0" y="1"/>
                  </a:cubicBezTo>
                  <a:cubicBezTo>
                    <a:pt x="0" y="1"/>
                    <a:pt x="0" y="1"/>
                    <a:pt x="0" y="1"/>
                  </a:cubicBezTo>
                  <a:cubicBezTo>
                    <a:pt x="0" y="1"/>
                    <a:pt x="0" y="1"/>
                    <a:pt x="0"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2" y="0"/>
                    <a:pt x="2" y="0"/>
                  </a:cubicBezTo>
                  <a:cubicBezTo>
                    <a:pt x="2" y="0"/>
                    <a:pt x="2" y="0"/>
                    <a:pt x="2" y="0"/>
                  </a:cubicBezTo>
                  <a:cubicBezTo>
                    <a:pt x="2" y="0"/>
                    <a:pt x="2" y="0"/>
                    <a:pt x="2" y="0"/>
                  </a:cubicBezTo>
                  <a:cubicBezTo>
                    <a:pt x="2" y="0"/>
                    <a:pt x="2" y="0"/>
                    <a:pt x="2" y="0"/>
                  </a:cubicBezTo>
                  <a:cubicBezTo>
                    <a:pt x="2" y="0"/>
                    <a:pt x="2" y="0"/>
                    <a:pt x="2" y="0"/>
                  </a:cubicBezTo>
                  <a:cubicBezTo>
                    <a:pt x="2" y="1"/>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4" name="Freeform 81"/>
            <p:cNvSpPr>
              <a:spLocks/>
            </p:cNvSpPr>
            <p:nvPr/>
          </p:nvSpPr>
          <p:spPr bwMode="auto">
            <a:xfrm>
              <a:off x="9829800" y="4200526"/>
              <a:ext cx="20637" cy="14288"/>
            </a:xfrm>
            <a:custGeom>
              <a:avLst/>
              <a:gdLst>
                <a:gd name="T0" fmla="*/ 3 w 3"/>
                <a:gd name="T1" fmla="*/ 1 h 2"/>
                <a:gd name="T2" fmla="*/ 3 w 3"/>
                <a:gd name="T3" fmla="*/ 1 h 2"/>
                <a:gd name="T4" fmla="*/ 3 w 3"/>
                <a:gd name="T5" fmla="*/ 1 h 2"/>
                <a:gd name="T6" fmla="*/ 3 w 3"/>
                <a:gd name="T7" fmla="*/ 1 h 2"/>
                <a:gd name="T8" fmla="*/ 2 w 3"/>
                <a:gd name="T9" fmla="*/ 1 h 2"/>
                <a:gd name="T10" fmla="*/ 2 w 3"/>
                <a:gd name="T11" fmla="*/ 1 h 2"/>
                <a:gd name="T12" fmla="*/ 2 w 3"/>
                <a:gd name="T13" fmla="*/ 1 h 2"/>
                <a:gd name="T14" fmla="*/ 2 w 3"/>
                <a:gd name="T15" fmla="*/ 1 h 2"/>
                <a:gd name="T16" fmla="*/ 2 w 3"/>
                <a:gd name="T17" fmla="*/ 1 h 2"/>
                <a:gd name="T18" fmla="*/ 2 w 3"/>
                <a:gd name="T19" fmla="*/ 1 h 2"/>
                <a:gd name="T20" fmla="*/ 2 w 3"/>
                <a:gd name="T21" fmla="*/ 1 h 2"/>
                <a:gd name="T22" fmla="*/ 2 w 3"/>
                <a:gd name="T23" fmla="*/ 1 h 2"/>
                <a:gd name="T24" fmla="*/ 2 w 3"/>
                <a:gd name="T25" fmla="*/ 1 h 2"/>
                <a:gd name="T26" fmla="*/ 2 w 3"/>
                <a:gd name="T27" fmla="*/ 1 h 2"/>
                <a:gd name="T28" fmla="*/ 1 w 3"/>
                <a:gd name="T29" fmla="*/ 2 h 2"/>
                <a:gd name="T30" fmla="*/ 1 w 3"/>
                <a:gd name="T31" fmla="*/ 2 h 2"/>
                <a:gd name="T32" fmla="*/ 1 w 3"/>
                <a:gd name="T33" fmla="*/ 2 h 2"/>
                <a:gd name="T34" fmla="*/ 1 w 3"/>
                <a:gd name="T35" fmla="*/ 2 h 2"/>
                <a:gd name="T36" fmla="*/ 1 w 3"/>
                <a:gd name="T37" fmla="*/ 2 h 2"/>
                <a:gd name="T38" fmla="*/ 1 w 3"/>
                <a:gd name="T39" fmla="*/ 2 h 2"/>
                <a:gd name="T40" fmla="*/ 1 w 3"/>
                <a:gd name="T41" fmla="*/ 2 h 2"/>
                <a:gd name="T42" fmla="*/ 1 w 3"/>
                <a:gd name="T43" fmla="*/ 2 h 2"/>
                <a:gd name="T44" fmla="*/ 1 w 3"/>
                <a:gd name="T45" fmla="*/ 2 h 2"/>
                <a:gd name="T46" fmla="*/ 1 w 3"/>
                <a:gd name="T47" fmla="*/ 2 h 2"/>
                <a:gd name="T48" fmla="*/ 1 w 3"/>
                <a:gd name="T49" fmla="*/ 1 h 2"/>
                <a:gd name="T50" fmla="*/ 0 w 3"/>
                <a:gd name="T51" fmla="*/ 1 h 2"/>
                <a:gd name="T52" fmla="*/ 0 w 3"/>
                <a:gd name="T53" fmla="*/ 1 h 2"/>
                <a:gd name="T54" fmla="*/ 1 w 3"/>
                <a:gd name="T55" fmla="*/ 1 h 2"/>
                <a:gd name="T56" fmla="*/ 0 w 3"/>
                <a:gd name="T57" fmla="*/ 1 h 2"/>
                <a:gd name="T58" fmla="*/ 0 w 3"/>
                <a:gd name="T59" fmla="*/ 1 h 2"/>
                <a:gd name="T60" fmla="*/ 0 w 3"/>
                <a:gd name="T61" fmla="*/ 0 h 2"/>
                <a:gd name="T62" fmla="*/ 0 w 3"/>
                <a:gd name="T63" fmla="*/ 0 h 2"/>
                <a:gd name="T64" fmla="*/ 1 w 3"/>
                <a:gd name="T65" fmla="*/ 0 h 2"/>
                <a:gd name="T66" fmla="*/ 1 w 3"/>
                <a:gd name="T67" fmla="*/ 0 h 2"/>
                <a:gd name="T68" fmla="*/ 1 w 3"/>
                <a:gd name="T69" fmla="*/ 0 h 2"/>
                <a:gd name="T70" fmla="*/ 1 w 3"/>
                <a:gd name="T71" fmla="*/ 0 h 2"/>
                <a:gd name="T72" fmla="*/ 1 w 3"/>
                <a:gd name="T73" fmla="*/ 0 h 2"/>
                <a:gd name="T74" fmla="*/ 1 w 3"/>
                <a:gd name="T75" fmla="*/ 0 h 2"/>
                <a:gd name="T76" fmla="*/ 2 w 3"/>
                <a:gd name="T77" fmla="*/ 0 h 2"/>
                <a:gd name="T78" fmla="*/ 2 w 3"/>
                <a:gd name="T79" fmla="*/ 0 h 2"/>
                <a:gd name="T80" fmla="*/ 2 w 3"/>
                <a:gd name="T81" fmla="*/ 0 h 2"/>
                <a:gd name="T82" fmla="*/ 2 w 3"/>
                <a:gd name="T83" fmla="*/ 0 h 2"/>
                <a:gd name="T84" fmla="*/ 2 w 3"/>
                <a:gd name="T85" fmla="*/ 1 h 2"/>
                <a:gd name="T86" fmla="*/ 3 w 3"/>
                <a:gd name="T87" fmla="*/ 1 h 2"/>
                <a:gd name="T88" fmla="*/ 3 w 3"/>
                <a:gd name="T89" fmla="*/ 1 h 2"/>
                <a:gd name="T90" fmla="*/ 3 w 3"/>
                <a:gd name="T91" fmla="*/ 1 h 2"/>
                <a:gd name="T92" fmla="*/ 3 w 3"/>
                <a:gd name="T93" fmla="*/ 1 h 2"/>
                <a:gd name="T94" fmla="*/ 3 w 3"/>
                <a:gd name="T95" fmla="*/ 1 h 2"/>
                <a:gd name="T96" fmla="*/ 3 w 3"/>
                <a:gd name="T97" fmla="*/ 1 h 2"/>
                <a:gd name="T98" fmla="*/ 3 w 3"/>
                <a:gd name="T9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 h="2">
                  <a:moveTo>
                    <a:pt x="3" y="1"/>
                  </a:moveTo>
                  <a:cubicBezTo>
                    <a:pt x="3" y="1"/>
                    <a:pt x="3" y="1"/>
                    <a:pt x="3" y="1"/>
                  </a:cubicBezTo>
                  <a:cubicBezTo>
                    <a:pt x="3" y="1"/>
                    <a:pt x="3" y="1"/>
                    <a:pt x="3" y="1"/>
                  </a:cubicBezTo>
                  <a:cubicBezTo>
                    <a:pt x="3" y="1"/>
                    <a:pt x="3" y="1"/>
                    <a:pt x="3"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1"/>
                    <a:pt x="1" y="1"/>
                    <a:pt x="1" y="1"/>
                  </a:cubicBezTo>
                  <a:cubicBezTo>
                    <a:pt x="0" y="1"/>
                    <a:pt x="0" y="1"/>
                    <a:pt x="0" y="1"/>
                  </a:cubicBezTo>
                  <a:cubicBezTo>
                    <a:pt x="0" y="1"/>
                    <a:pt x="0" y="1"/>
                    <a:pt x="0" y="1"/>
                  </a:cubicBezTo>
                  <a:cubicBezTo>
                    <a:pt x="1" y="1"/>
                    <a:pt x="1" y="1"/>
                    <a:pt x="1" y="1"/>
                  </a:cubicBezTo>
                  <a:cubicBezTo>
                    <a:pt x="0" y="1"/>
                    <a:pt x="0" y="1"/>
                    <a:pt x="0" y="1"/>
                  </a:cubicBezTo>
                  <a:cubicBezTo>
                    <a:pt x="0" y="1"/>
                    <a:pt x="0" y="1"/>
                    <a:pt x="0" y="1"/>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2" y="0"/>
                    <a:pt x="2" y="0"/>
                    <a:pt x="2" y="0"/>
                  </a:cubicBezTo>
                  <a:cubicBezTo>
                    <a:pt x="2" y="0"/>
                    <a:pt x="2" y="0"/>
                    <a:pt x="2" y="0"/>
                  </a:cubicBezTo>
                  <a:cubicBezTo>
                    <a:pt x="2" y="0"/>
                    <a:pt x="2" y="0"/>
                    <a:pt x="2" y="0"/>
                  </a:cubicBezTo>
                  <a:cubicBezTo>
                    <a:pt x="2" y="0"/>
                    <a:pt x="2" y="0"/>
                    <a:pt x="2" y="0"/>
                  </a:cubicBezTo>
                  <a:cubicBezTo>
                    <a:pt x="2" y="1"/>
                    <a:pt x="2" y="1"/>
                    <a:pt x="2"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5" name="Freeform 82"/>
            <p:cNvSpPr>
              <a:spLocks noEditPoints="1"/>
            </p:cNvSpPr>
            <p:nvPr/>
          </p:nvSpPr>
          <p:spPr bwMode="auto">
            <a:xfrm>
              <a:off x="9850438" y="4365626"/>
              <a:ext cx="0" cy="6350"/>
            </a:xfrm>
            <a:custGeom>
              <a:avLst/>
              <a:gdLst>
                <a:gd name="T0" fmla="*/ 0 h 1"/>
                <a:gd name="T1" fmla="*/ 0 h 1"/>
                <a:gd name="T2" fmla="*/ 0 h 1"/>
                <a:gd name="T3" fmla="*/ 0 h 1"/>
                <a:gd name="T4" fmla="*/ 1 h 1"/>
                <a:gd name="T5" fmla="*/ 0 h 1"/>
                <a:gd name="T6" fmla="*/ 0 h 1"/>
                <a:gd name="T7" fmla="*/ 0 h 1"/>
                <a:gd name="T8" fmla="*/ 1 h 1"/>
                <a:gd name="T9" fmla="*/ 1 h 1"/>
                <a:gd name="T10" fmla="*/ 1 h 1"/>
                <a:gd name="T11" fmla="*/ 1 h 1"/>
                <a:gd name="T12" fmla="*/ 1 h 1"/>
                <a:gd name="T13" fmla="*/ 1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Lst>
              <a:rect l="0" t="0" r="r" b="b"/>
              <a:pathLst>
                <a:path h="1">
                  <a:moveTo>
                    <a:pt x="0" y="0"/>
                  </a:moveTo>
                  <a:cubicBezTo>
                    <a:pt x="0" y="0"/>
                    <a:pt x="0" y="0"/>
                    <a:pt x="0" y="0"/>
                  </a:cubicBezTo>
                  <a:cubicBezTo>
                    <a:pt x="0" y="0"/>
                    <a:pt x="0" y="0"/>
                    <a:pt x="0" y="0"/>
                  </a:cubicBezTo>
                  <a:cubicBezTo>
                    <a:pt x="0" y="0"/>
                    <a:pt x="0" y="0"/>
                    <a:pt x="0" y="0"/>
                  </a:cubicBezTo>
                  <a:close/>
                  <a:moveTo>
                    <a:pt x="0" y="1"/>
                  </a:move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6" name="Freeform 83"/>
            <p:cNvSpPr>
              <a:spLocks/>
            </p:cNvSpPr>
            <p:nvPr/>
          </p:nvSpPr>
          <p:spPr bwMode="auto">
            <a:xfrm>
              <a:off x="9879013" y="4351338"/>
              <a:ext cx="7937" cy="6350"/>
            </a:xfrm>
            <a:custGeom>
              <a:avLst/>
              <a:gdLst>
                <a:gd name="T0" fmla="*/ 5 w 5"/>
                <a:gd name="T1" fmla="*/ 0 h 4"/>
                <a:gd name="T2" fmla="*/ 5 w 5"/>
                <a:gd name="T3" fmla="*/ 4 h 4"/>
                <a:gd name="T4" fmla="*/ 0 w 5"/>
                <a:gd name="T5" fmla="*/ 0 h 4"/>
                <a:gd name="T6" fmla="*/ 0 w 5"/>
                <a:gd name="T7" fmla="*/ 0 h 4"/>
                <a:gd name="T8" fmla="*/ 0 w 5"/>
                <a:gd name="T9" fmla="*/ 0 h 4"/>
                <a:gd name="T10" fmla="*/ 0 w 5"/>
                <a:gd name="T11" fmla="*/ 0 h 4"/>
                <a:gd name="T12" fmla="*/ 0 w 5"/>
                <a:gd name="T13" fmla="*/ 0 h 4"/>
                <a:gd name="T14" fmla="*/ 0 w 5"/>
                <a:gd name="T15" fmla="*/ 0 h 4"/>
                <a:gd name="T16" fmla="*/ 0 w 5"/>
                <a:gd name="T17" fmla="*/ 0 h 4"/>
                <a:gd name="T18" fmla="*/ 5 w 5"/>
                <a:gd name="T19" fmla="*/ 0 h 4"/>
                <a:gd name="T20" fmla="*/ 5 w 5"/>
                <a:gd name="T21" fmla="*/ 0 h 4"/>
                <a:gd name="T22" fmla="*/ 5 w 5"/>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4">
                  <a:moveTo>
                    <a:pt x="5" y="0"/>
                  </a:moveTo>
                  <a:lnTo>
                    <a:pt x="5" y="4"/>
                  </a:lnTo>
                  <a:lnTo>
                    <a:pt x="0" y="0"/>
                  </a:lnTo>
                  <a:lnTo>
                    <a:pt x="0" y="0"/>
                  </a:lnTo>
                  <a:lnTo>
                    <a:pt x="0" y="0"/>
                  </a:lnTo>
                  <a:lnTo>
                    <a:pt x="0" y="0"/>
                  </a:lnTo>
                  <a:lnTo>
                    <a:pt x="0" y="0"/>
                  </a:lnTo>
                  <a:lnTo>
                    <a:pt x="0" y="0"/>
                  </a:lnTo>
                  <a:lnTo>
                    <a:pt x="0" y="0"/>
                  </a:lnTo>
                  <a:lnTo>
                    <a:pt x="5" y="0"/>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7" name="Freeform 84"/>
            <p:cNvSpPr>
              <a:spLocks noEditPoints="1"/>
            </p:cNvSpPr>
            <p:nvPr/>
          </p:nvSpPr>
          <p:spPr bwMode="auto">
            <a:xfrm>
              <a:off x="9836150" y="4257676"/>
              <a:ext cx="7937" cy="7938"/>
            </a:xfrm>
            <a:custGeom>
              <a:avLst/>
              <a:gdLst>
                <a:gd name="T0" fmla="*/ 0 w 5"/>
                <a:gd name="T1" fmla="*/ 0 h 5"/>
                <a:gd name="T2" fmla="*/ 0 w 5"/>
                <a:gd name="T3" fmla="*/ 0 h 5"/>
                <a:gd name="T4" fmla="*/ 0 w 5"/>
                <a:gd name="T5" fmla="*/ 0 h 5"/>
                <a:gd name="T6" fmla="*/ 0 w 5"/>
                <a:gd name="T7" fmla="*/ 0 h 5"/>
                <a:gd name="T8" fmla="*/ 0 w 5"/>
                <a:gd name="T9" fmla="*/ 0 h 5"/>
                <a:gd name="T10" fmla="*/ 5 w 5"/>
                <a:gd name="T11" fmla="*/ 5 h 5"/>
                <a:gd name="T12" fmla="*/ 5 w 5"/>
                <a:gd name="T13" fmla="*/ 5 h 5"/>
                <a:gd name="T14" fmla="*/ 5 w 5"/>
                <a:gd name="T15" fmla="*/ 0 h 5"/>
                <a:gd name="T16" fmla="*/ 0 w 5"/>
                <a:gd name="T17" fmla="*/ 0 h 5"/>
                <a:gd name="T18" fmla="*/ 0 w 5"/>
                <a:gd name="T19" fmla="*/ 0 h 5"/>
                <a:gd name="T20" fmla="*/ 0 w 5"/>
                <a:gd name="T21" fmla="*/ 5 h 5"/>
                <a:gd name="T22" fmla="*/ 0 w 5"/>
                <a:gd name="T23" fmla="*/ 5 h 5"/>
                <a:gd name="T24" fmla="*/ 5 w 5"/>
                <a:gd name="T25" fmla="*/ 5 h 5"/>
                <a:gd name="T26" fmla="*/ 5 w 5"/>
                <a:gd name="T27" fmla="*/ 5 h 5"/>
                <a:gd name="T28" fmla="*/ 5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0" y="0"/>
                  </a:moveTo>
                  <a:lnTo>
                    <a:pt x="0" y="0"/>
                  </a:lnTo>
                  <a:lnTo>
                    <a:pt x="0" y="0"/>
                  </a:lnTo>
                  <a:lnTo>
                    <a:pt x="0" y="0"/>
                  </a:lnTo>
                  <a:lnTo>
                    <a:pt x="0" y="0"/>
                  </a:lnTo>
                  <a:close/>
                  <a:moveTo>
                    <a:pt x="5" y="5"/>
                  </a:moveTo>
                  <a:lnTo>
                    <a:pt x="5" y="5"/>
                  </a:lnTo>
                  <a:lnTo>
                    <a:pt x="5" y="0"/>
                  </a:lnTo>
                  <a:lnTo>
                    <a:pt x="0" y="0"/>
                  </a:lnTo>
                  <a:lnTo>
                    <a:pt x="0" y="0"/>
                  </a:lnTo>
                  <a:lnTo>
                    <a:pt x="0" y="5"/>
                  </a:lnTo>
                  <a:lnTo>
                    <a:pt x="0" y="5"/>
                  </a:lnTo>
                  <a:lnTo>
                    <a:pt x="5" y="5"/>
                  </a:lnTo>
                  <a:lnTo>
                    <a:pt x="5"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8" name="Freeform 85"/>
            <p:cNvSpPr>
              <a:spLocks/>
            </p:cNvSpPr>
            <p:nvPr/>
          </p:nvSpPr>
          <p:spPr bwMode="auto">
            <a:xfrm>
              <a:off x="9886950" y="4502151"/>
              <a:ext cx="79375" cy="85725"/>
            </a:xfrm>
            <a:custGeom>
              <a:avLst/>
              <a:gdLst>
                <a:gd name="T0" fmla="*/ 9 w 11"/>
                <a:gd name="T1" fmla="*/ 9 h 12"/>
                <a:gd name="T2" fmla="*/ 9 w 11"/>
                <a:gd name="T3" fmla="*/ 10 h 12"/>
                <a:gd name="T4" fmla="*/ 9 w 11"/>
                <a:gd name="T5" fmla="*/ 10 h 12"/>
                <a:gd name="T6" fmla="*/ 10 w 11"/>
                <a:gd name="T7" fmla="*/ 9 h 12"/>
                <a:gd name="T8" fmla="*/ 10 w 11"/>
                <a:gd name="T9" fmla="*/ 9 h 12"/>
                <a:gd name="T10" fmla="*/ 10 w 11"/>
                <a:gd name="T11" fmla="*/ 9 h 12"/>
                <a:gd name="T12" fmla="*/ 10 w 11"/>
                <a:gd name="T13" fmla="*/ 10 h 12"/>
                <a:gd name="T14" fmla="*/ 10 w 11"/>
                <a:gd name="T15" fmla="*/ 10 h 12"/>
                <a:gd name="T16" fmla="*/ 9 w 11"/>
                <a:gd name="T17" fmla="*/ 12 h 12"/>
                <a:gd name="T18" fmla="*/ 9 w 11"/>
                <a:gd name="T19" fmla="*/ 12 h 12"/>
                <a:gd name="T20" fmla="*/ 8 w 11"/>
                <a:gd name="T21" fmla="*/ 12 h 12"/>
                <a:gd name="T22" fmla="*/ 8 w 11"/>
                <a:gd name="T23" fmla="*/ 11 h 12"/>
                <a:gd name="T24" fmla="*/ 8 w 11"/>
                <a:gd name="T25" fmla="*/ 10 h 12"/>
                <a:gd name="T26" fmla="*/ 7 w 11"/>
                <a:gd name="T27" fmla="*/ 11 h 12"/>
                <a:gd name="T28" fmla="*/ 6 w 11"/>
                <a:gd name="T29" fmla="*/ 12 h 12"/>
                <a:gd name="T30" fmla="*/ 5 w 11"/>
                <a:gd name="T31" fmla="*/ 12 h 12"/>
                <a:gd name="T32" fmla="*/ 5 w 11"/>
                <a:gd name="T33" fmla="*/ 11 h 12"/>
                <a:gd name="T34" fmla="*/ 6 w 11"/>
                <a:gd name="T35" fmla="*/ 11 h 12"/>
                <a:gd name="T36" fmla="*/ 6 w 11"/>
                <a:gd name="T37" fmla="*/ 11 h 12"/>
                <a:gd name="T38" fmla="*/ 5 w 11"/>
                <a:gd name="T39" fmla="*/ 10 h 12"/>
                <a:gd name="T40" fmla="*/ 4 w 11"/>
                <a:gd name="T41" fmla="*/ 10 h 12"/>
                <a:gd name="T42" fmla="*/ 2 w 11"/>
                <a:gd name="T43" fmla="*/ 10 h 12"/>
                <a:gd name="T44" fmla="*/ 1 w 11"/>
                <a:gd name="T45" fmla="*/ 10 h 12"/>
                <a:gd name="T46" fmla="*/ 0 w 11"/>
                <a:gd name="T47" fmla="*/ 11 h 12"/>
                <a:gd name="T48" fmla="*/ 0 w 11"/>
                <a:gd name="T49" fmla="*/ 10 h 12"/>
                <a:gd name="T50" fmla="*/ 0 w 11"/>
                <a:gd name="T51" fmla="*/ 10 h 12"/>
                <a:gd name="T52" fmla="*/ 0 w 11"/>
                <a:gd name="T53" fmla="*/ 9 h 12"/>
                <a:gd name="T54" fmla="*/ 1 w 11"/>
                <a:gd name="T55" fmla="*/ 9 h 12"/>
                <a:gd name="T56" fmla="*/ 1 w 11"/>
                <a:gd name="T57" fmla="*/ 8 h 12"/>
                <a:gd name="T58" fmla="*/ 1 w 11"/>
                <a:gd name="T59" fmla="*/ 8 h 12"/>
                <a:gd name="T60" fmla="*/ 2 w 11"/>
                <a:gd name="T61" fmla="*/ 7 h 12"/>
                <a:gd name="T62" fmla="*/ 2 w 11"/>
                <a:gd name="T63" fmla="*/ 6 h 12"/>
                <a:gd name="T64" fmla="*/ 3 w 11"/>
                <a:gd name="T65" fmla="*/ 6 h 12"/>
                <a:gd name="T66" fmla="*/ 3 w 11"/>
                <a:gd name="T67" fmla="*/ 5 h 12"/>
                <a:gd name="T68" fmla="*/ 4 w 11"/>
                <a:gd name="T69" fmla="*/ 4 h 12"/>
                <a:gd name="T70" fmla="*/ 4 w 11"/>
                <a:gd name="T71" fmla="*/ 3 h 12"/>
                <a:gd name="T72" fmla="*/ 5 w 11"/>
                <a:gd name="T73" fmla="*/ 2 h 12"/>
                <a:gd name="T74" fmla="*/ 6 w 11"/>
                <a:gd name="T75" fmla="*/ 2 h 12"/>
                <a:gd name="T76" fmla="*/ 6 w 11"/>
                <a:gd name="T77" fmla="*/ 1 h 12"/>
                <a:gd name="T78" fmla="*/ 7 w 11"/>
                <a:gd name="T79" fmla="*/ 1 h 12"/>
                <a:gd name="T80" fmla="*/ 7 w 11"/>
                <a:gd name="T81" fmla="*/ 1 h 12"/>
                <a:gd name="T82" fmla="*/ 7 w 11"/>
                <a:gd name="T83" fmla="*/ 2 h 12"/>
                <a:gd name="T84" fmla="*/ 6 w 11"/>
                <a:gd name="T85" fmla="*/ 3 h 12"/>
                <a:gd name="T86" fmla="*/ 5 w 11"/>
                <a:gd name="T87" fmla="*/ 5 h 12"/>
                <a:gd name="T88" fmla="*/ 5 w 11"/>
                <a:gd name="T89" fmla="*/ 5 h 12"/>
                <a:gd name="T90" fmla="*/ 7 w 11"/>
                <a:gd name="T91" fmla="*/ 5 h 12"/>
                <a:gd name="T92" fmla="*/ 7 w 11"/>
                <a:gd name="T93" fmla="*/ 5 h 12"/>
                <a:gd name="T94" fmla="*/ 8 w 11"/>
                <a:gd name="T95" fmla="*/ 5 h 12"/>
                <a:gd name="T96" fmla="*/ 9 w 11"/>
                <a:gd name="T97" fmla="*/ 5 h 12"/>
                <a:gd name="T98" fmla="*/ 10 w 11"/>
                <a:gd name="T99" fmla="*/ 6 h 12"/>
                <a:gd name="T100" fmla="*/ 9 w 11"/>
                <a:gd name="T101" fmla="*/ 7 h 12"/>
                <a:gd name="T102" fmla="*/ 9 w 11"/>
                <a:gd name="T103" fmla="*/ 8 h 12"/>
                <a:gd name="T104" fmla="*/ 10 w 11"/>
                <a:gd name="T10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2">
                  <a:moveTo>
                    <a:pt x="10" y="8"/>
                  </a:moveTo>
                  <a:cubicBezTo>
                    <a:pt x="10" y="8"/>
                    <a:pt x="10" y="8"/>
                    <a:pt x="10" y="8"/>
                  </a:cubicBezTo>
                  <a:cubicBezTo>
                    <a:pt x="9" y="9"/>
                    <a:pt x="9" y="9"/>
                    <a:pt x="9" y="9"/>
                  </a:cubicBezTo>
                  <a:cubicBezTo>
                    <a:pt x="9" y="9"/>
                    <a:pt x="9" y="9"/>
                    <a:pt x="9" y="9"/>
                  </a:cubicBezTo>
                  <a:cubicBezTo>
                    <a:pt x="9" y="9"/>
                    <a:pt x="9" y="9"/>
                    <a:pt x="9" y="9"/>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10"/>
                    <a:pt x="10" y="10"/>
                    <a:pt x="10" y="10"/>
                  </a:cubicBezTo>
                  <a:cubicBezTo>
                    <a:pt x="10" y="10"/>
                    <a:pt x="10" y="10"/>
                    <a:pt x="10" y="10"/>
                  </a:cubicBezTo>
                  <a:cubicBezTo>
                    <a:pt x="10" y="10"/>
                    <a:pt x="10" y="10"/>
                    <a:pt x="10" y="10"/>
                  </a:cubicBezTo>
                  <a:cubicBezTo>
                    <a:pt x="10" y="10"/>
                    <a:pt x="10" y="10"/>
                    <a:pt x="10" y="10"/>
                  </a:cubicBezTo>
                  <a:cubicBezTo>
                    <a:pt x="11" y="10"/>
                    <a:pt x="11" y="10"/>
                    <a:pt x="11" y="10"/>
                  </a:cubicBezTo>
                  <a:cubicBezTo>
                    <a:pt x="10" y="10"/>
                    <a:pt x="10" y="10"/>
                    <a:pt x="10" y="10"/>
                  </a:cubicBezTo>
                  <a:cubicBezTo>
                    <a:pt x="10" y="11"/>
                    <a:pt x="10" y="11"/>
                    <a:pt x="10" y="11"/>
                  </a:cubicBezTo>
                  <a:cubicBezTo>
                    <a:pt x="10" y="11"/>
                    <a:pt x="10" y="11"/>
                    <a:pt x="10" y="11"/>
                  </a:cubicBezTo>
                  <a:cubicBezTo>
                    <a:pt x="10" y="12"/>
                    <a:pt x="10" y="12"/>
                    <a:pt x="9" y="12"/>
                  </a:cubicBezTo>
                  <a:cubicBezTo>
                    <a:pt x="9" y="12"/>
                    <a:pt x="9" y="12"/>
                    <a:pt x="9" y="12"/>
                  </a:cubicBezTo>
                  <a:cubicBezTo>
                    <a:pt x="9" y="12"/>
                    <a:pt x="9" y="12"/>
                    <a:pt x="9" y="12"/>
                  </a:cubicBezTo>
                  <a:cubicBezTo>
                    <a:pt x="9" y="12"/>
                    <a:pt x="9" y="12"/>
                    <a:pt x="9" y="12"/>
                  </a:cubicBezTo>
                  <a:cubicBezTo>
                    <a:pt x="9" y="12"/>
                    <a:pt x="9" y="12"/>
                    <a:pt x="9" y="12"/>
                  </a:cubicBezTo>
                  <a:cubicBezTo>
                    <a:pt x="8" y="12"/>
                    <a:pt x="8" y="12"/>
                    <a:pt x="8" y="12"/>
                  </a:cubicBezTo>
                  <a:cubicBezTo>
                    <a:pt x="8" y="12"/>
                    <a:pt x="8" y="12"/>
                    <a:pt x="8" y="12"/>
                  </a:cubicBezTo>
                  <a:cubicBezTo>
                    <a:pt x="8" y="12"/>
                    <a:pt x="8" y="12"/>
                    <a:pt x="8" y="12"/>
                  </a:cubicBezTo>
                  <a:cubicBezTo>
                    <a:pt x="8" y="12"/>
                    <a:pt x="8" y="12"/>
                    <a:pt x="8" y="12"/>
                  </a:cubicBezTo>
                  <a:cubicBezTo>
                    <a:pt x="8" y="11"/>
                    <a:pt x="8" y="11"/>
                    <a:pt x="8" y="11"/>
                  </a:cubicBezTo>
                  <a:cubicBezTo>
                    <a:pt x="8" y="11"/>
                    <a:pt x="8" y="11"/>
                    <a:pt x="8" y="11"/>
                  </a:cubicBezTo>
                  <a:cubicBezTo>
                    <a:pt x="8" y="10"/>
                    <a:pt x="8" y="10"/>
                    <a:pt x="8" y="10"/>
                  </a:cubicBezTo>
                  <a:cubicBezTo>
                    <a:pt x="8" y="10"/>
                    <a:pt x="8" y="10"/>
                    <a:pt x="8" y="10"/>
                  </a:cubicBezTo>
                  <a:cubicBezTo>
                    <a:pt x="8" y="10"/>
                    <a:pt x="8" y="10"/>
                    <a:pt x="8" y="10"/>
                  </a:cubicBezTo>
                  <a:cubicBezTo>
                    <a:pt x="8" y="10"/>
                    <a:pt x="8" y="10"/>
                    <a:pt x="8" y="10"/>
                  </a:cubicBezTo>
                  <a:cubicBezTo>
                    <a:pt x="8" y="11"/>
                    <a:pt x="7" y="11"/>
                    <a:pt x="7" y="11"/>
                  </a:cubicBezTo>
                  <a:cubicBezTo>
                    <a:pt x="6" y="12"/>
                    <a:pt x="6" y="12"/>
                    <a:pt x="6" y="12"/>
                  </a:cubicBezTo>
                  <a:cubicBezTo>
                    <a:pt x="6" y="12"/>
                    <a:pt x="6" y="12"/>
                    <a:pt x="6" y="12"/>
                  </a:cubicBezTo>
                  <a:cubicBezTo>
                    <a:pt x="6" y="12"/>
                    <a:pt x="6" y="12"/>
                    <a:pt x="6" y="12"/>
                  </a:cubicBezTo>
                  <a:cubicBezTo>
                    <a:pt x="5" y="12"/>
                    <a:pt x="5" y="12"/>
                    <a:pt x="5" y="12"/>
                  </a:cubicBezTo>
                  <a:cubicBezTo>
                    <a:pt x="5" y="12"/>
                    <a:pt x="5" y="12"/>
                    <a:pt x="5" y="12"/>
                  </a:cubicBezTo>
                  <a:cubicBezTo>
                    <a:pt x="5" y="12"/>
                    <a:pt x="5" y="12"/>
                    <a:pt x="5" y="12"/>
                  </a:cubicBezTo>
                  <a:cubicBezTo>
                    <a:pt x="5" y="12"/>
                    <a:pt x="5" y="12"/>
                    <a:pt x="5" y="12"/>
                  </a:cubicBezTo>
                  <a:cubicBezTo>
                    <a:pt x="5" y="11"/>
                    <a:pt x="5" y="11"/>
                    <a:pt x="5" y="11"/>
                  </a:cubicBezTo>
                  <a:cubicBezTo>
                    <a:pt x="5" y="11"/>
                    <a:pt x="5" y="11"/>
                    <a:pt x="5"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5" y="10"/>
                    <a:pt x="5" y="10"/>
                    <a:pt x="5" y="10"/>
                  </a:cubicBezTo>
                  <a:cubicBezTo>
                    <a:pt x="5" y="10"/>
                    <a:pt x="5" y="10"/>
                    <a:pt x="5" y="10"/>
                  </a:cubicBezTo>
                  <a:cubicBezTo>
                    <a:pt x="5" y="10"/>
                    <a:pt x="5" y="10"/>
                    <a:pt x="5" y="10"/>
                  </a:cubicBezTo>
                  <a:cubicBezTo>
                    <a:pt x="4" y="10"/>
                    <a:pt x="4" y="10"/>
                    <a:pt x="4" y="10"/>
                  </a:cubicBezTo>
                  <a:cubicBezTo>
                    <a:pt x="3" y="10"/>
                    <a:pt x="3" y="10"/>
                    <a:pt x="3" y="10"/>
                  </a:cubicBezTo>
                  <a:cubicBezTo>
                    <a:pt x="3" y="10"/>
                    <a:pt x="3" y="10"/>
                    <a:pt x="3" y="10"/>
                  </a:cubicBezTo>
                  <a:cubicBezTo>
                    <a:pt x="2" y="10"/>
                    <a:pt x="2" y="10"/>
                    <a:pt x="2" y="10"/>
                  </a:cubicBezTo>
                  <a:cubicBezTo>
                    <a:pt x="2" y="10"/>
                    <a:pt x="2" y="10"/>
                    <a:pt x="2" y="10"/>
                  </a:cubicBezTo>
                  <a:cubicBezTo>
                    <a:pt x="2" y="10"/>
                    <a:pt x="2" y="10"/>
                    <a:pt x="2" y="10"/>
                  </a:cubicBezTo>
                  <a:cubicBezTo>
                    <a:pt x="1" y="10"/>
                    <a:pt x="1" y="10"/>
                    <a:pt x="1" y="10"/>
                  </a:cubicBezTo>
                  <a:cubicBezTo>
                    <a:pt x="1" y="10"/>
                    <a:pt x="1" y="10"/>
                    <a:pt x="1" y="10"/>
                  </a:cubicBezTo>
                  <a:cubicBezTo>
                    <a:pt x="0" y="10"/>
                    <a:pt x="0" y="10"/>
                    <a:pt x="0" y="10"/>
                  </a:cubicBezTo>
                  <a:cubicBezTo>
                    <a:pt x="0" y="11"/>
                    <a:pt x="0" y="11"/>
                    <a:pt x="0" y="11"/>
                  </a:cubicBezTo>
                  <a:cubicBezTo>
                    <a:pt x="0" y="11"/>
                    <a:pt x="0" y="11"/>
                    <a:pt x="0" y="11"/>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9"/>
                    <a:pt x="0" y="9"/>
                    <a:pt x="0" y="9"/>
                  </a:cubicBezTo>
                  <a:cubicBezTo>
                    <a:pt x="0" y="9"/>
                    <a:pt x="0" y="9"/>
                    <a:pt x="0" y="9"/>
                  </a:cubicBezTo>
                  <a:cubicBezTo>
                    <a:pt x="0" y="9"/>
                    <a:pt x="0" y="9"/>
                    <a:pt x="0" y="9"/>
                  </a:cubicBezTo>
                  <a:cubicBezTo>
                    <a:pt x="0" y="9"/>
                    <a:pt x="0" y="9"/>
                    <a:pt x="0" y="9"/>
                  </a:cubicBezTo>
                  <a:cubicBezTo>
                    <a:pt x="1" y="9"/>
                    <a:pt x="1" y="9"/>
                    <a:pt x="1" y="9"/>
                  </a:cubicBezTo>
                  <a:cubicBezTo>
                    <a:pt x="1" y="9"/>
                    <a:pt x="1" y="9"/>
                    <a:pt x="1" y="9"/>
                  </a:cubicBezTo>
                  <a:cubicBezTo>
                    <a:pt x="1" y="9"/>
                    <a:pt x="1" y="9"/>
                    <a:pt x="1" y="9"/>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2" y="7"/>
                    <a:pt x="2" y="7"/>
                    <a:pt x="2" y="7"/>
                  </a:cubicBezTo>
                  <a:cubicBezTo>
                    <a:pt x="2" y="7"/>
                    <a:pt x="2" y="7"/>
                    <a:pt x="2" y="7"/>
                  </a:cubicBezTo>
                  <a:cubicBezTo>
                    <a:pt x="2" y="7"/>
                    <a:pt x="2" y="7"/>
                    <a:pt x="2" y="7"/>
                  </a:cubicBezTo>
                  <a:cubicBezTo>
                    <a:pt x="2" y="6"/>
                    <a:pt x="2" y="6"/>
                    <a:pt x="2" y="6"/>
                  </a:cubicBezTo>
                  <a:cubicBezTo>
                    <a:pt x="2" y="6"/>
                    <a:pt x="2" y="6"/>
                    <a:pt x="2" y="6"/>
                  </a:cubicBezTo>
                  <a:cubicBezTo>
                    <a:pt x="3" y="6"/>
                    <a:pt x="3" y="6"/>
                    <a:pt x="3" y="6"/>
                  </a:cubicBezTo>
                  <a:cubicBezTo>
                    <a:pt x="3" y="6"/>
                    <a:pt x="3" y="6"/>
                    <a:pt x="3" y="6"/>
                  </a:cubicBezTo>
                  <a:cubicBezTo>
                    <a:pt x="3" y="6"/>
                    <a:pt x="3" y="6"/>
                    <a:pt x="3" y="6"/>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4" y="4"/>
                    <a:pt x="4" y="4"/>
                    <a:pt x="4" y="4"/>
                  </a:cubicBezTo>
                  <a:cubicBezTo>
                    <a:pt x="4" y="4"/>
                    <a:pt x="4" y="4"/>
                    <a:pt x="4" y="4"/>
                  </a:cubicBezTo>
                  <a:cubicBezTo>
                    <a:pt x="4" y="4"/>
                    <a:pt x="4" y="4"/>
                    <a:pt x="4" y="4"/>
                  </a:cubicBezTo>
                  <a:cubicBezTo>
                    <a:pt x="4" y="3"/>
                    <a:pt x="4" y="3"/>
                    <a:pt x="4" y="3"/>
                  </a:cubicBezTo>
                  <a:cubicBezTo>
                    <a:pt x="4" y="3"/>
                    <a:pt x="4" y="3"/>
                    <a:pt x="4" y="3"/>
                  </a:cubicBezTo>
                  <a:cubicBezTo>
                    <a:pt x="4" y="3"/>
                    <a:pt x="4" y="3"/>
                    <a:pt x="4" y="3"/>
                  </a:cubicBezTo>
                  <a:cubicBezTo>
                    <a:pt x="5" y="2"/>
                    <a:pt x="5" y="2"/>
                    <a:pt x="5" y="2"/>
                  </a:cubicBezTo>
                  <a:cubicBezTo>
                    <a:pt x="5" y="2"/>
                    <a:pt x="5" y="2"/>
                    <a:pt x="5" y="2"/>
                  </a:cubicBezTo>
                  <a:cubicBezTo>
                    <a:pt x="6" y="2"/>
                    <a:pt x="6" y="2"/>
                    <a:pt x="6" y="2"/>
                  </a:cubicBezTo>
                  <a:cubicBezTo>
                    <a:pt x="6" y="2"/>
                    <a:pt x="6" y="2"/>
                    <a:pt x="6" y="2"/>
                  </a:cubicBezTo>
                  <a:cubicBezTo>
                    <a:pt x="6" y="2"/>
                    <a:pt x="6" y="2"/>
                    <a:pt x="6" y="2"/>
                  </a:cubicBezTo>
                  <a:cubicBezTo>
                    <a:pt x="6" y="1"/>
                    <a:pt x="6" y="1"/>
                    <a:pt x="6" y="1"/>
                  </a:cubicBezTo>
                  <a:cubicBezTo>
                    <a:pt x="6" y="1"/>
                    <a:pt x="6" y="1"/>
                    <a:pt x="6" y="1"/>
                  </a:cubicBezTo>
                  <a:cubicBezTo>
                    <a:pt x="7" y="1"/>
                    <a:pt x="7" y="1"/>
                    <a:pt x="7" y="1"/>
                  </a:cubicBezTo>
                  <a:cubicBezTo>
                    <a:pt x="7" y="1"/>
                    <a:pt x="7" y="1"/>
                    <a:pt x="7" y="1"/>
                  </a:cubicBezTo>
                  <a:cubicBezTo>
                    <a:pt x="7" y="1"/>
                    <a:pt x="7" y="1"/>
                    <a:pt x="7" y="1"/>
                  </a:cubicBezTo>
                  <a:cubicBezTo>
                    <a:pt x="7" y="1"/>
                    <a:pt x="7" y="1"/>
                    <a:pt x="7" y="1"/>
                  </a:cubicBezTo>
                  <a:cubicBezTo>
                    <a:pt x="7" y="0"/>
                    <a:pt x="7" y="0"/>
                    <a:pt x="7" y="0"/>
                  </a:cubicBezTo>
                  <a:cubicBezTo>
                    <a:pt x="7" y="1"/>
                    <a:pt x="7" y="1"/>
                    <a:pt x="7" y="1"/>
                  </a:cubicBezTo>
                  <a:cubicBezTo>
                    <a:pt x="7" y="1"/>
                    <a:pt x="7" y="1"/>
                    <a:pt x="7" y="1"/>
                  </a:cubicBezTo>
                  <a:cubicBezTo>
                    <a:pt x="7" y="1"/>
                    <a:pt x="7" y="1"/>
                    <a:pt x="7" y="1"/>
                  </a:cubicBezTo>
                  <a:cubicBezTo>
                    <a:pt x="7" y="2"/>
                    <a:pt x="7" y="2"/>
                    <a:pt x="7" y="2"/>
                  </a:cubicBezTo>
                  <a:cubicBezTo>
                    <a:pt x="7" y="2"/>
                    <a:pt x="7" y="2"/>
                    <a:pt x="7" y="2"/>
                  </a:cubicBezTo>
                  <a:cubicBezTo>
                    <a:pt x="6" y="2"/>
                    <a:pt x="6" y="2"/>
                    <a:pt x="6" y="2"/>
                  </a:cubicBezTo>
                  <a:cubicBezTo>
                    <a:pt x="6" y="3"/>
                    <a:pt x="6" y="3"/>
                    <a:pt x="6" y="3"/>
                  </a:cubicBezTo>
                  <a:cubicBezTo>
                    <a:pt x="5" y="4"/>
                    <a:pt x="5" y="4"/>
                    <a:pt x="5" y="4"/>
                  </a:cubicBezTo>
                  <a:cubicBezTo>
                    <a:pt x="5" y="4"/>
                    <a:pt x="5" y="4"/>
                    <a:pt x="5" y="4"/>
                  </a:cubicBezTo>
                  <a:cubicBezTo>
                    <a:pt x="5" y="5"/>
                    <a:pt x="5" y="5"/>
                    <a:pt x="5" y="5"/>
                  </a:cubicBezTo>
                  <a:cubicBezTo>
                    <a:pt x="5" y="5"/>
                    <a:pt x="5" y="5"/>
                    <a:pt x="5" y="5"/>
                  </a:cubicBezTo>
                  <a:cubicBezTo>
                    <a:pt x="5" y="5"/>
                    <a:pt x="5" y="5"/>
                    <a:pt x="5" y="5"/>
                  </a:cubicBezTo>
                  <a:cubicBezTo>
                    <a:pt x="5" y="5"/>
                    <a:pt x="5" y="5"/>
                    <a:pt x="5" y="5"/>
                  </a:cubicBezTo>
                  <a:cubicBezTo>
                    <a:pt x="5" y="5"/>
                    <a:pt x="6" y="5"/>
                    <a:pt x="6" y="4"/>
                  </a:cubicBezTo>
                  <a:cubicBezTo>
                    <a:pt x="6" y="4"/>
                    <a:pt x="6" y="4"/>
                    <a:pt x="6" y="4"/>
                  </a:cubicBezTo>
                  <a:cubicBezTo>
                    <a:pt x="7" y="5"/>
                    <a:pt x="7" y="5"/>
                    <a:pt x="7" y="5"/>
                  </a:cubicBezTo>
                  <a:cubicBezTo>
                    <a:pt x="6" y="5"/>
                    <a:pt x="6" y="5"/>
                    <a:pt x="6" y="5"/>
                  </a:cubicBezTo>
                  <a:cubicBezTo>
                    <a:pt x="7" y="5"/>
                    <a:pt x="7" y="5"/>
                    <a:pt x="7" y="5"/>
                  </a:cubicBezTo>
                  <a:cubicBezTo>
                    <a:pt x="7" y="5"/>
                    <a:pt x="7" y="5"/>
                    <a:pt x="7" y="5"/>
                  </a:cubicBezTo>
                  <a:cubicBezTo>
                    <a:pt x="7" y="6"/>
                    <a:pt x="7" y="6"/>
                    <a:pt x="7" y="6"/>
                  </a:cubicBezTo>
                  <a:cubicBezTo>
                    <a:pt x="8" y="5"/>
                    <a:pt x="8" y="5"/>
                    <a:pt x="8" y="5"/>
                  </a:cubicBezTo>
                  <a:cubicBezTo>
                    <a:pt x="8" y="5"/>
                    <a:pt x="8" y="5"/>
                    <a:pt x="8" y="5"/>
                  </a:cubicBezTo>
                  <a:cubicBezTo>
                    <a:pt x="8" y="5"/>
                    <a:pt x="8" y="5"/>
                    <a:pt x="8" y="5"/>
                  </a:cubicBezTo>
                  <a:cubicBezTo>
                    <a:pt x="9" y="5"/>
                    <a:pt x="9" y="5"/>
                    <a:pt x="9" y="5"/>
                  </a:cubicBezTo>
                  <a:cubicBezTo>
                    <a:pt x="9" y="5"/>
                    <a:pt x="9" y="5"/>
                    <a:pt x="9" y="5"/>
                  </a:cubicBezTo>
                  <a:cubicBezTo>
                    <a:pt x="9" y="5"/>
                    <a:pt x="9" y="5"/>
                    <a:pt x="9" y="5"/>
                  </a:cubicBezTo>
                  <a:cubicBezTo>
                    <a:pt x="9" y="6"/>
                    <a:pt x="9" y="6"/>
                    <a:pt x="9" y="6"/>
                  </a:cubicBezTo>
                  <a:cubicBezTo>
                    <a:pt x="10" y="6"/>
                    <a:pt x="10" y="6"/>
                    <a:pt x="10" y="6"/>
                  </a:cubicBezTo>
                  <a:cubicBezTo>
                    <a:pt x="10" y="6"/>
                    <a:pt x="10" y="6"/>
                    <a:pt x="10" y="6"/>
                  </a:cubicBezTo>
                  <a:cubicBezTo>
                    <a:pt x="10" y="7"/>
                    <a:pt x="10" y="7"/>
                    <a:pt x="10" y="7"/>
                  </a:cubicBezTo>
                  <a:cubicBezTo>
                    <a:pt x="9" y="7"/>
                    <a:pt x="9" y="7"/>
                    <a:pt x="9" y="7"/>
                  </a:cubicBezTo>
                  <a:cubicBezTo>
                    <a:pt x="9" y="7"/>
                    <a:pt x="9" y="7"/>
                    <a:pt x="9" y="7"/>
                  </a:cubicBezTo>
                  <a:cubicBezTo>
                    <a:pt x="9" y="7"/>
                    <a:pt x="9" y="7"/>
                    <a:pt x="9" y="7"/>
                  </a:cubicBezTo>
                  <a:cubicBezTo>
                    <a:pt x="9" y="8"/>
                    <a:pt x="9" y="8"/>
                    <a:pt x="9" y="8"/>
                  </a:cubicBezTo>
                  <a:cubicBezTo>
                    <a:pt x="9" y="8"/>
                    <a:pt x="9" y="8"/>
                    <a:pt x="9" y="8"/>
                  </a:cubicBezTo>
                  <a:cubicBezTo>
                    <a:pt x="10" y="8"/>
                    <a:pt x="10" y="8"/>
                    <a:pt x="10" y="8"/>
                  </a:cubicBezTo>
                  <a:cubicBezTo>
                    <a:pt x="10" y="8"/>
                    <a:pt x="10" y="8"/>
                    <a:pt x="10" y="8"/>
                  </a:cubicBezTo>
                  <a:cubicBezTo>
                    <a:pt x="10" y="8"/>
                    <a:pt x="10" y="8"/>
                    <a:pt x="10" y="8"/>
                  </a:cubicBezTo>
                  <a:cubicBezTo>
                    <a:pt x="10" y="8"/>
                    <a:pt x="10"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9" name="Freeform 86"/>
            <p:cNvSpPr>
              <a:spLocks/>
            </p:cNvSpPr>
            <p:nvPr/>
          </p:nvSpPr>
          <p:spPr bwMode="auto">
            <a:xfrm>
              <a:off x="9836150" y="4537076"/>
              <a:ext cx="28575" cy="14288"/>
            </a:xfrm>
            <a:custGeom>
              <a:avLst/>
              <a:gdLst>
                <a:gd name="T0" fmla="*/ 3 w 4"/>
                <a:gd name="T1" fmla="*/ 2 h 2"/>
                <a:gd name="T2" fmla="*/ 4 w 4"/>
                <a:gd name="T3" fmla="*/ 2 h 2"/>
                <a:gd name="T4" fmla="*/ 3 w 4"/>
                <a:gd name="T5" fmla="*/ 1 h 2"/>
                <a:gd name="T6" fmla="*/ 3 w 4"/>
                <a:gd name="T7" fmla="*/ 1 h 2"/>
                <a:gd name="T8" fmla="*/ 2 w 4"/>
                <a:gd name="T9" fmla="*/ 1 h 2"/>
                <a:gd name="T10" fmla="*/ 2 w 4"/>
                <a:gd name="T11" fmla="*/ 0 h 2"/>
                <a:gd name="T12" fmla="*/ 1 w 4"/>
                <a:gd name="T13" fmla="*/ 0 h 2"/>
                <a:gd name="T14" fmla="*/ 1 w 4"/>
                <a:gd name="T15" fmla="*/ 0 h 2"/>
                <a:gd name="T16" fmla="*/ 1 w 4"/>
                <a:gd name="T17" fmla="*/ 0 h 2"/>
                <a:gd name="T18" fmla="*/ 0 w 4"/>
                <a:gd name="T19" fmla="*/ 0 h 2"/>
                <a:gd name="T20" fmla="*/ 0 w 4"/>
                <a:gd name="T21" fmla="*/ 0 h 2"/>
                <a:gd name="T22" fmla="*/ 0 w 4"/>
                <a:gd name="T23" fmla="*/ 0 h 2"/>
                <a:gd name="T24" fmla="*/ 0 w 4"/>
                <a:gd name="T25" fmla="*/ 0 h 2"/>
                <a:gd name="T26" fmla="*/ 0 w 4"/>
                <a:gd name="T27" fmla="*/ 0 h 2"/>
                <a:gd name="T28" fmla="*/ 1 w 4"/>
                <a:gd name="T29" fmla="*/ 1 h 2"/>
                <a:gd name="T30" fmla="*/ 1 w 4"/>
                <a:gd name="T31" fmla="*/ 1 h 2"/>
                <a:gd name="T32" fmla="*/ 1 w 4"/>
                <a:gd name="T33" fmla="*/ 1 h 2"/>
                <a:gd name="T34" fmla="*/ 1 w 4"/>
                <a:gd name="T35" fmla="*/ 1 h 2"/>
                <a:gd name="T36" fmla="*/ 1 w 4"/>
                <a:gd name="T37" fmla="*/ 1 h 2"/>
                <a:gd name="T38" fmla="*/ 1 w 4"/>
                <a:gd name="T39" fmla="*/ 2 h 2"/>
                <a:gd name="T40" fmla="*/ 2 w 4"/>
                <a:gd name="T41" fmla="*/ 2 h 2"/>
                <a:gd name="T42" fmla="*/ 2 w 4"/>
                <a:gd name="T43" fmla="*/ 2 h 2"/>
                <a:gd name="T44" fmla="*/ 2 w 4"/>
                <a:gd name="T45" fmla="*/ 2 h 2"/>
                <a:gd name="T46" fmla="*/ 2 w 4"/>
                <a:gd name="T47" fmla="*/ 2 h 2"/>
                <a:gd name="T48" fmla="*/ 3 w 4"/>
                <a:gd name="T49" fmla="*/ 2 h 2"/>
                <a:gd name="T50" fmla="*/ 3 w 4"/>
                <a:gd name="T51" fmla="*/ 2 h 2"/>
                <a:gd name="T52" fmla="*/ 3 w 4"/>
                <a:gd name="T53" fmla="*/ 2 h 2"/>
                <a:gd name="T54" fmla="*/ 3 w 4"/>
                <a:gd name="T5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 h="2">
                  <a:moveTo>
                    <a:pt x="3" y="2"/>
                  </a:moveTo>
                  <a:cubicBezTo>
                    <a:pt x="4" y="2"/>
                    <a:pt x="4" y="2"/>
                    <a:pt x="4" y="2"/>
                  </a:cubicBezTo>
                  <a:cubicBezTo>
                    <a:pt x="3" y="1"/>
                    <a:pt x="3" y="1"/>
                    <a:pt x="3" y="1"/>
                  </a:cubicBezTo>
                  <a:cubicBezTo>
                    <a:pt x="3" y="1"/>
                    <a:pt x="3" y="1"/>
                    <a:pt x="3" y="1"/>
                  </a:cubicBezTo>
                  <a:cubicBezTo>
                    <a:pt x="2" y="1"/>
                    <a:pt x="2" y="1"/>
                    <a:pt x="2" y="1"/>
                  </a:cubicBezTo>
                  <a:cubicBezTo>
                    <a:pt x="2" y="0"/>
                    <a:pt x="2" y="0"/>
                    <a:pt x="2"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2"/>
                    <a:pt x="1" y="2"/>
                    <a:pt x="1" y="2"/>
                  </a:cubicBezTo>
                  <a:cubicBezTo>
                    <a:pt x="2" y="2"/>
                    <a:pt x="2" y="2"/>
                    <a:pt x="2" y="2"/>
                  </a:cubicBezTo>
                  <a:cubicBezTo>
                    <a:pt x="2" y="2"/>
                    <a:pt x="2" y="2"/>
                    <a:pt x="2" y="2"/>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0" name="Freeform 87"/>
            <p:cNvSpPr>
              <a:spLocks/>
            </p:cNvSpPr>
            <p:nvPr/>
          </p:nvSpPr>
          <p:spPr bwMode="auto">
            <a:xfrm>
              <a:off x="9850438" y="4587876"/>
              <a:ext cx="22225" cy="28575"/>
            </a:xfrm>
            <a:custGeom>
              <a:avLst/>
              <a:gdLst>
                <a:gd name="T0" fmla="*/ 3 w 3"/>
                <a:gd name="T1" fmla="*/ 1 h 4"/>
                <a:gd name="T2" fmla="*/ 2 w 3"/>
                <a:gd name="T3" fmla="*/ 1 h 4"/>
                <a:gd name="T4" fmla="*/ 2 w 3"/>
                <a:gd name="T5" fmla="*/ 2 h 4"/>
                <a:gd name="T6" fmla="*/ 3 w 3"/>
                <a:gd name="T7" fmla="*/ 2 h 4"/>
                <a:gd name="T8" fmla="*/ 3 w 3"/>
                <a:gd name="T9" fmla="*/ 2 h 4"/>
                <a:gd name="T10" fmla="*/ 3 w 3"/>
                <a:gd name="T11" fmla="*/ 3 h 4"/>
                <a:gd name="T12" fmla="*/ 2 w 3"/>
                <a:gd name="T13" fmla="*/ 3 h 4"/>
                <a:gd name="T14" fmla="*/ 2 w 3"/>
                <a:gd name="T15" fmla="*/ 3 h 4"/>
                <a:gd name="T16" fmla="*/ 2 w 3"/>
                <a:gd name="T17" fmla="*/ 3 h 4"/>
                <a:gd name="T18" fmla="*/ 1 w 3"/>
                <a:gd name="T19" fmla="*/ 3 h 4"/>
                <a:gd name="T20" fmla="*/ 1 w 3"/>
                <a:gd name="T21" fmla="*/ 3 h 4"/>
                <a:gd name="T22" fmla="*/ 1 w 3"/>
                <a:gd name="T23" fmla="*/ 3 h 4"/>
                <a:gd name="T24" fmla="*/ 0 w 3"/>
                <a:gd name="T25" fmla="*/ 4 h 4"/>
                <a:gd name="T26" fmla="*/ 0 w 3"/>
                <a:gd name="T27" fmla="*/ 4 h 4"/>
                <a:gd name="T28" fmla="*/ 0 w 3"/>
                <a:gd name="T29" fmla="*/ 4 h 4"/>
                <a:gd name="T30" fmla="*/ 0 w 3"/>
                <a:gd name="T31" fmla="*/ 3 h 4"/>
                <a:gd name="T32" fmla="*/ 0 w 3"/>
                <a:gd name="T33" fmla="*/ 3 h 4"/>
                <a:gd name="T34" fmla="*/ 0 w 3"/>
                <a:gd name="T35" fmla="*/ 3 h 4"/>
                <a:gd name="T36" fmla="*/ 0 w 3"/>
                <a:gd name="T37" fmla="*/ 3 h 4"/>
                <a:gd name="T38" fmla="*/ 0 w 3"/>
                <a:gd name="T39" fmla="*/ 2 h 4"/>
                <a:gd name="T40" fmla="*/ 1 w 3"/>
                <a:gd name="T41" fmla="*/ 2 h 4"/>
                <a:gd name="T42" fmla="*/ 1 w 3"/>
                <a:gd name="T43" fmla="*/ 1 h 4"/>
                <a:gd name="T44" fmla="*/ 1 w 3"/>
                <a:gd name="T45" fmla="*/ 1 h 4"/>
                <a:gd name="T46" fmla="*/ 2 w 3"/>
                <a:gd name="T47" fmla="*/ 1 h 4"/>
                <a:gd name="T48" fmla="*/ 2 w 3"/>
                <a:gd name="T49" fmla="*/ 0 h 4"/>
                <a:gd name="T50" fmla="*/ 2 w 3"/>
                <a:gd name="T51" fmla="*/ 0 h 4"/>
                <a:gd name="T52" fmla="*/ 3 w 3"/>
                <a:gd name="T53" fmla="*/ 0 h 4"/>
                <a:gd name="T54" fmla="*/ 3 w 3"/>
                <a:gd name="T55" fmla="*/ 0 h 4"/>
                <a:gd name="T56" fmla="*/ 3 w 3"/>
                <a:gd name="T5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 h="4">
                  <a:moveTo>
                    <a:pt x="3" y="1"/>
                  </a:moveTo>
                  <a:cubicBezTo>
                    <a:pt x="2" y="1"/>
                    <a:pt x="2" y="1"/>
                    <a:pt x="2" y="1"/>
                  </a:cubicBezTo>
                  <a:cubicBezTo>
                    <a:pt x="2" y="1"/>
                    <a:pt x="2" y="2"/>
                    <a:pt x="2" y="2"/>
                  </a:cubicBezTo>
                  <a:cubicBezTo>
                    <a:pt x="3" y="2"/>
                    <a:pt x="3" y="2"/>
                    <a:pt x="3" y="2"/>
                  </a:cubicBezTo>
                  <a:cubicBezTo>
                    <a:pt x="3" y="2"/>
                    <a:pt x="3" y="2"/>
                    <a:pt x="3" y="2"/>
                  </a:cubicBezTo>
                  <a:cubicBezTo>
                    <a:pt x="3" y="3"/>
                    <a:pt x="3" y="3"/>
                    <a:pt x="3" y="3"/>
                  </a:cubicBezTo>
                  <a:cubicBezTo>
                    <a:pt x="2" y="3"/>
                    <a:pt x="2" y="3"/>
                    <a:pt x="2" y="3"/>
                  </a:cubicBezTo>
                  <a:cubicBezTo>
                    <a:pt x="2" y="3"/>
                    <a:pt x="2" y="3"/>
                    <a:pt x="2" y="3"/>
                  </a:cubicBezTo>
                  <a:cubicBezTo>
                    <a:pt x="2" y="3"/>
                    <a:pt x="2" y="3"/>
                    <a:pt x="2" y="3"/>
                  </a:cubicBezTo>
                  <a:cubicBezTo>
                    <a:pt x="1" y="3"/>
                    <a:pt x="1" y="3"/>
                    <a:pt x="1" y="3"/>
                  </a:cubicBezTo>
                  <a:cubicBezTo>
                    <a:pt x="1" y="3"/>
                    <a:pt x="1" y="3"/>
                    <a:pt x="1" y="3"/>
                  </a:cubicBezTo>
                  <a:cubicBezTo>
                    <a:pt x="1" y="3"/>
                    <a:pt x="1" y="3"/>
                    <a:pt x="1" y="3"/>
                  </a:cubicBezTo>
                  <a:cubicBezTo>
                    <a:pt x="0" y="4"/>
                    <a:pt x="0" y="4"/>
                    <a:pt x="0" y="4"/>
                  </a:cubicBezTo>
                  <a:cubicBezTo>
                    <a:pt x="0" y="4"/>
                    <a:pt x="0" y="4"/>
                    <a:pt x="0" y="4"/>
                  </a:cubicBezTo>
                  <a:cubicBezTo>
                    <a:pt x="0" y="4"/>
                    <a:pt x="0" y="4"/>
                    <a:pt x="0" y="4"/>
                  </a:cubicBezTo>
                  <a:cubicBezTo>
                    <a:pt x="0" y="3"/>
                    <a:pt x="0" y="3"/>
                    <a:pt x="0" y="3"/>
                  </a:cubicBezTo>
                  <a:cubicBezTo>
                    <a:pt x="0" y="3"/>
                    <a:pt x="0" y="3"/>
                    <a:pt x="0" y="3"/>
                  </a:cubicBezTo>
                  <a:cubicBezTo>
                    <a:pt x="0" y="3"/>
                    <a:pt x="0" y="3"/>
                    <a:pt x="0" y="3"/>
                  </a:cubicBezTo>
                  <a:cubicBezTo>
                    <a:pt x="0" y="3"/>
                    <a:pt x="0" y="3"/>
                    <a:pt x="0" y="3"/>
                  </a:cubicBezTo>
                  <a:cubicBezTo>
                    <a:pt x="0" y="2"/>
                    <a:pt x="0" y="2"/>
                    <a:pt x="0" y="2"/>
                  </a:cubicBezTo>
                  <a:cubicBezTo>
                    <a:pt x="1" y="2"/>
                    <a:pt x="1" y="2"/>
                    <a:pt x="1" y="2"/>
                  </a:cubicBezTo>
                  <a:cubicBezTo>
                    <a:pt x="1" y="1"/>
                    <a:pt x="1" y="1"/>
                    <a:pt x="1" y="1"/>
                  </a:cubicBezTo>
                  <a:cubicBezTo>
                    <a:pt x="1" y="1"/>
                    <a:pt x="1" y="1"/>
                    <a:pt x="1" y="1"/>
                  </a:cubicBezTo>
                  <a:cubicBezTo>
                    <a:pt x="2" y="1"/>
                    <a:pt x="2" y="1"/>
                    <a:pt x="2" y="1"/>
                  </a:cubicBezTo>
                  <a:cubicBezTo>
                    <a:pt x="2" y="0"/>
                    <a:pt x="2" y="0"/>
                    <a:pt x="2" y="0"/>
                  </a:cubicBezTo>
                  <a:cubicBezTo>
                    <a:pt x="2" y="0"/>
                    <a:pt x="2" y="0"/>
                    <a:pt x="2" y="0"/>
                  </a:cubicBezTo>
                  <a:cubicBezTo>
                    <a:pt x="3" y="0"/>
                    <a:pt x="3" y="0"/>
                    <a:pt x="3" y="0"/>
                  </a:cubicBezTo>
                  <a:cubicBezTo>
                    <a:pt x="3" y="0"/>
                    <a:pt x="3" y="0"/>
                    <a:pt x="3" y="0"/>
                  </a:cubicBezTo>
                  <a:cubicBezTo>
                    <a:pt x="3" y="1"/>
                    <a:pt x="3"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1" name="Freeform 88"/>
            <p:cNvSpPr>
              <a:spLocks noEditPoints="1"/>
            </p:cNvSpPr>
            <p:nvPr/>
          </p:nvSpPr>
          <p:spPr bwMode="auto">
            <a:xfrm>
              <a:off x="9821863" y="4587876"/>
              <a:ext cx="22225" cy="20638"/>
            </a:xfrm>
            <a:custGeom>
              <a:avLst/>
              <a:gdLst>
                <a:gd name="T0" fmla="*/ 2 w 3"/>
                <a:gd name="T1" fmla="*/ 3 h 3"/>
                <a:gd name="T2" fmla="*/ 2 w 3"/>
                <a:gd name="T3" fmla="*/ 3 h 3"/>
                <a:gd name="T4" fmla="*/ 2 w 3"/>
                <a:gd name="T5" fmla="*/ 3 h 3"/>
                <a:gd name="T6" fmla="*/ 2 w 3"/>
                <a:gd name="T7" fmla="*/ 3 h 3"/>
                <a:gd name="T8" fmla="*/ 3 w 3"/>
                <a:gd name="T9" fmla="*/ 2 h 3"/>
                <a:gd name="T10" fmla="*/ 3 w 3"/>
                <a:gd name="T11" fmla="*/ 2 h 3"/>
                <a:gd name="T12" fmla="*/ 3 w 3"/>
                <a:gd name="T13" fmla="*/ 1 h 3"/>
                <a:gd name="T14" fmla="*/ 3 w 3"/>
                <a:gd name="T15" fmla="*/ 1 h 3"/>
                <a:gd name="T16" fmla="*/ 2 w 3"/>
                <a:gd name="T17" fmla="*/ 2 h 3"/>
                <a:gd name="T18" fmla="*/ 2 w 3"/>
                <a:gd name="T19" fmla="*/ 2 h 3"/>
                <a:gd name="T20" fmla="*/ 1 w 3"/>
                <a:gd name="T21" fmla="*/ 1 h 3"/>
                <a:gd name="T22" fmla="*/ 1 w 3"/>
                <a:gd name="T23" fmla="*/ 1 h 3"/>
                <a:gd name="T24" fmla="*/ 1 w 3"/>
                <a:gd name="T25" fmla="*/ 1 h 3"/>
                <a:gd name="T26" fmla="*/ 0 w 3"/>
                <a:gd name="T27" fmla="*/ 1 h 3"/>
                <a:gd name="T28" fmla="*/ 0 w 3"/>
                <a:gd name="T29" fmla="*/ 0 h 3"/>
                <a:gd name="T30" fmla="*/ 0 w 3"/>
                <a:gd name="T31" fmla="*/ 0 h 3"/>
                <a:gd name="T32" fmla="*/ 0 w 3"/>
                <a:gd name="T33" fmla="*/ 0 h 3"/>
                <a:gd name="T34" fmla="*/ 0 w 3"/>
                <a:gd name="T35" fmla="*/ 1 h 3"/>
                <a:gd name="T36" fmla="*/ 0 w 3"/>
                <a:gd name="T37" fmla="*/ 1 h 3"/>
                <a:gd name="T38" fmla="*/ 0 w 3"/>
                <a:gd name="T39" fmla="*/ 2 h 3"/>
                <a:gd name="T40" fmla="*/ 0 w 3"/>
                <a:gd name="T41" fmla="*/ 2 h 3"/>
                <a:gd name="T42" fmla="*/ 0 w 3"/>
                <a:gd name="T43" fmla="*/ 2 h 3"/>
                <a:gd name="T44" fmla="*/ 1 w 3"/>
                <a:gd name="T45" fmla="*/ 2 h 3"/>
                <a:gd name="T46" fmla="*/ 1 w 3"/>
                <a:gd name="T47" fmla="*/ 2 h 3"/>
                <a:gd name="T48" fmla="*/ 1 w 3"/>
                <a:gd name="T49" fmla="*/ 2 h 3"/>
                <a:gd name="T50" fmla="*/ 2 w 3"/>
                <a:gd name="T51" fmla="*/ 2 h 3"/>
                <a:gd name="T52" fmla="*/ 2 w 3"/>
                <a:gd name="T53" fmla="*/ 3 h 3"/>
                <a:gd name="T54" fmla="*/ 2 w 3"/>
                <a:gd name="T55" fmla="*/ 3 h 3"/>
                <a:gd name="T56" fmla="*/ 2 w 3"/>
                <a:gd name="T57" fmla="*/ 3 h 3"/>
                <a:gd name="T58" fmla="*/ 2 w 3"/>
                <a:gd name="T59" fmla="*/ 3 h 3"/>
                <a:gd name="T60" fmla="*/ 2 w 3"/>
                <a:gd name="T61" fmla="*/ 3 h 3"/>
                <a:gd name="T62" fmla="*/ 3 w 3"/>
                <a:gd name="T63" fmla="*/ 2 h 3"/>
                <a:gd name="T64" fmla="*/ 3 w 3"/>
                <a:gd name="T6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 h="3">
                  <a:moveTo>
                    <a:pt x="2" y="3"/>
                  </a:moveTo>
                  <a:cubicBezTo>
                    <a:pt x="2" y="3"/>
                    <a:pt x="2" y="3"/>
                    <a:pt x="2" y="3"/>
                  </a:cubicBezTo>
                  <a:cubicBezTo>
                    <a:pt x="2" y="3"/>
                    <a:pt x="2" y="3"/>
                    <a:pt x="2" y="3"/>
                  </a:cubicBezTo>
                  <a:cubicBezTo>
                    <a:pt x="2" y="3"/>
                    <a:pt x="2" y="3"/>
                    <a:pt x="2" y="3"/>
                  </a:cubicBezTo>
                  <a:close/>
                  <a:moveTo>
                    <a:pt x="3" y="2"/>
                  </a:moveTo>
                  <a:cubicBezTo>
                    <a:pt x="3" y="2"/>
                    <a:pt x="3" y="2"/>
                    <a:pt x="3" y="2"/>
                  </a:cubicBezTo>
                  <a:cubicBezTo>
                    <a:pt x="3" y="1"/>
                    <a:pt x="3" y="1"/>
                    <a:pt x="3" y="1"/>
                  </a:cubicBezTo>
                  <a:cubicBezTo>
                    <a:pt x="3" y="1"/>
                    <a:pt x="3" y="1"/>
                    <a:pt x="3" y="1"/>
                  </a:cubicBezTo>
                  <a:cubicBezTo>
                    <a:pt x="2" y="2"/>
                    <a:pt x="2" y="2"/>
                    <a:pt x="2" y="2"/>
                  </a:cubicBezTo>
                  <a:cubicBezTo>
                    <a:pt x="2" y="2"/>
                    <a:pt x="2" y="2"/>
                    <a:pt x="2" y="2"/>
                  </a:cubicBezTo>
                  <a:cubicBezTo>
                    <a:pt x="1" y="1"/>
                    <a:pt x="1" y="1"/>
                    <a:pt x="1" y="1"/>
                  </a:cubicBezTo>
                  <a:cubicBezTo>
                    <a:pt x="1" y="1"/>
                    <a:pt x="1" y="1"/>
                    <a:pt x="1" y="1"/>
                  </a:cubicBezTo>
                  <a:cubicBezTo>
                    <a:pt x="1" y="1"/>
                    <a:pt x="1" y="1"/>
                    <a:pt x="1" y="1"/>
                  </a:cubicBezTo>
                  <a:cubicBezTo>
                    <a:pt x="0" y="1"/>
                    <a:pt x="0" y="1"/>
                    <a:pt x="0" y="1"/>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2" y="2"/>
                    <a:pt x="2" y="2"/>
                    <a:pt x="2" y="2"/>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2" name="Freeform 89"/>
            <p:cNvSpPr>
              <a:spLocks/>
            </p:cNvSpPr>
            <p:nvPr/>
          </p:nvSpPr>
          <p:spPr bwMode="auto">
            <a:xfrm>
              <a:off x="9385300" y="5040313"/>
              <a:ext cx="150812" cy="77788"/>
            </a:xfrm>
            <a:custGeom>
              <a:avLst/>
              <a:gdLst>
                <a:gd name="T0" fmla="*/ 21 w 21"/>
                <a:gd name="T1" fmla="*/ 10 h 11"/>
                <a:gd name="T2" fmla="*/ 20 w 21"/>
                <a:gd name="T3" fmla="*/ 10 h 11"/>
                <a:gd name="T4" fmla="*/ 20 w 21"/>
                <a:gd name="T5" fmla="*/ 10 h 11"/>
                <a:gd name="T6" fmla="*/ 19 w 21"/>
                <a:gd name="T7" fmla="*/ 10 h 11"/>
                <a:gd name="T8" fmla="*/ 18 w 21"/>
                <a:gd name="T9" fmla="*/ 11 h 11"/>
                <a:gd name="T10" fmla="*/ 17 w 21"/>
                <a:gd name="T11" fmla="*/ 10 h 11"/>
                <a:gd name="T12" fmla="*/ 15 w 21"/>
                <a:gd name="T13" fmla="*/ 10 h 11"/>
                <a:gd name="T14" fmla="*/ 14 w 21"/>
                <a:gd name="T15" fmla="*/ 10 h 11"/>
                <a:gd name="T16" fmla="*/ 14 w 21"/>
                <a:gd name="T17" fmla="*/ 10 h 11"/>
                <a:gd name="T18" fmla="*/ 15 w 21"/>
                <a:gd name="T19" fmla="*/ 9 h 11"/>
                <a:gd name="T20" fmla="*/ 15 w 21"/>
                <a:gd name="T21" fmla="*/ 9 h 11"/>
                <a:gd name="T22" fmla="*/ 15 w 21"/>
                <a:gd name="T23" fmla="*/ 8 h 11"/>
                <a:gd name="T24" fmla="*/ 14 w 21"/>
                <a:gd name="T25" fmla="*/ 8 h 11"/>
                <a:gd name="T26" fmla="*/ 13 w 21"/>
                <a:gd name="T27" fmla="*/ 7 h 11"/>
                <a:gd name="T28" fmla="*/ 13 w 21"/>
                <a:gd name="T29" fmla="*/ 6 h 11"/>
                <a:gd name="T30" fmla="*/ 13 w 21"/>
                <a:gd name="T31" fmla="*/ 5 h 11"/>
                <a:gd name="T32" fmla="*/ 13 w 21"/>
                <a:gd name="T33" fmla="*/ 5 h 11"/>
                <a:gd name="T34" fmla="*/ 12 w 21"/>
                <a:gd name="T35" fmla="*/ 5 h 11"/>
                <a:gd name="T36" fmla="*/ 11 w 21"/>
                <a:gd name="T37" fmla="*/ 5 h 11"/>
                <a:gd name="T38" fmla="*/ 9 w 21"/>
                <a:gd name="T39" fmla="*/ 3 h 11"/>
                <a:gd name="T40" fmla="*/ 9 w 21"/>
                <a:gd name="T41" fmla="*/ 3 h 11"/>
                <a:gd name="T42" fmla="*/ 8 w 21"/>
                <a:gd name="T43" fmla="*/ 3 h 11"/>
                <a:gd name="T44" fmla="*/ 8 w 21"/>
                <a:gd name="T45" fmla="*/ 3 h 11"/>
                <a:gd name="T46" fmla="*/ 7 w 21"/>
                <a:gd name="T47" fmla="*/ 3 h 11"/>
                <a:gd name="T48" fmla="*/ 7 w 21"/>
                <a:gd name="T49" fmla="*/ 3 h 11"/>
                <a:gd name="T50" fmla="*/ 6 w 21"/>
                <a:gd name="T51" fmla="*/ 2 h 11"/>
                <a:gd name="T52" fmla="*/ 6 w 21"/>
                <a:gd name="T53" fmla="*/ 2 h 11"/>
                <a:gd name="T54" fmla="*/ 5 w 21"/>
                <a:gd name="T55" fmla="*/ 1 h 11"/>
                <a:gd name="T56" fmla="*/ 4 w 21"/>
                <a:gd name="T57" fmla="*/ 2 h 11"/>
                <a:gd name="T58" fmla="*/ 4 w 21"/>
                <a:gd name="T59" fmla="*/ 2 h 11"/>
                <a:gd name="T60" fmla="*/ 1 w 21"/>
                <a:gd name="T61" fmla="*/ 3 h 11"/>
                <a:gd name="T62" fmla="*/ 0 w 21"/>
                <a:gd name="T63" fmla="*/ 3 h 11"/>
                <a:gd name="T64" fmla="*/ 0 w 21"/>
                <a:gd name="T65" fmla="*/ 3 h 11"/>
                <a:gd name="T66" fmla="*/ 0 w 21"/>
                <a:gd name="T67" fmla="*/ 3 h 11"/>
                <a:gd name="T68" fmla="*/ 0 w 21"/>
                <a:gd name="T69" fmla="*/ 2 h 11"/>
                <a:gd name="T70" fmla="*/ 1 w 21"/>
                <a:gd name="T71" fmla="*/ 1 h 11"/>
                <a:gd name="T72" fmla="*/ 3 w 21"/>
                <a:gd name="T73" fmla="*/ 0 h 11"/>
                <a:gd name="T74" fmla="*/ 5 w 21"/>
                <a:gd name="T75" fmla="*/ 0 h 11"/>
                <a:gd name="T76" fmla="*/ 6 w 21"/>
                <a:gd name="T77" fmla="*/ 0 h 11"/>
                <a:gd name="T78" fmla="*/ 6 w 21"/>
                <a:gd name="T79" fmla="*/ 0 h 11"/>
                <a:gd name="T80" fmla="*/ 7 w 21"/>
                <a:gd name="T81" fmla="*/ 0 h 11"/>
                <a:gd name="T82" fmla="*/ 7 w 21"/>
                <a:gd name="T83" fmla="*/ 0 h 11"/>
                <a:gd name="T84" fmla="*/ 7 w 21"/>
                <a:gd name="T85" fmla="*/ 0 h 11"/>
                <a:gd name="T86" fmla="*/ 8 w 21"/>
                <a:gd name="T87" fmla="*/ 0 h 11"/>
                <a:gd name="T88" fmla="*/ 9 w 21"/>
                <a:gd name="T89" fmla="*/ 1 h 11"/>
                <a:gd name="T90" fmla="*/ 11 w 21"/>
                <a:gd name="T91" fmla="*/ 1 h 11"/>
                <a:gd name="T92" fmla="*/ 11 w 21"/>
                <a:gd name="T93" fmla="*/ 2 h 11"/>
                <a:gd name="T94" fmla="*/ 13 w 21"/>
                <a:gd name="T95" fmla="*/ 3 h 11"/>
                <a:gd name="T96" fmla="*/ 14 w 21"/>
                <a:gd name="T97" fmla="*/ 4 h 11"/>
                <a:gd name="T98" fmla="*/ 15 w 21"/>
                <a:gd name="T99" fmla="*/ 4 h 11"/>
                <a:gd name="T100" fmla="*/ 16 w 21"/>
                <a:gd name="T101" fmla="*/ 5 h 11"/>
                <a:gd name="T102" fmla="*/ 17 w 21"/>
                <a:gd name="T103" fmla="*/ 5 h 11"/>
                <a:gd name="T104" fmla="*/ 18 w 21"/>
                <a:gd name="T105" fmla="*/ 7 h 11"/>
                <a:gd name="T106" fmla="*/ 18 w 21"/>
                <a:gd name="T107" fmla="*/ 7 h 11"/>
                <a:gd name="T108" fmla="*/ 20 w 21"/>
                <a:gd name="T109" fmla="*/ 8 h 11"/>
                <a:gd name="T110" fmla="*/ 20 w 21"/>
                <a:gd name="T111" fmla="*/ 9 h 11"/>
                <a:gd name="T112" fmla="*/ 21 w 21"/>
                <a:gd name="T113" fmla="*/ 9 h 11"/>
                <a:gd name="T114" fmla="*/ 21 w 21"/>
                <a:gd name="T115"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 h="11">
                  <a:moveTo>
                    <a:pt x="21" y="10"/>
                  </a:moveTo>
                  <a:cubicBezTo>
                    <a:pt x="21" y="10"/>
                    <a:pt x="21" y="10"/>
                    <a:pt x="21" y="10"/>
                  </a:cubicBezTo>
                  <a:cubicBezTo>
                    <a:pt x="21" y="10"/>
                    <a:pt x="20" y="10"/>
                    <a:pt x="20" y="10"/>
                  </a:cubicBezTo>
                  <a:cubicBezTo>
                    <a:pt x="20" y="10"/>
                    <a:pt x="20" y="10"/>
                    <a:pt x="20" y="10"/>
                  </a:cubicBezTo>
                  <a:cubicBezTo>
                    <a:pt x="20" y="10"/>
                    <a:pt x="20" y="10"/>
                    <a:pt x="20" y="10"/>
                  </a:cubicBezTo>
                  <a:cubicBezTo>
                    <a:pt x="20" y="10"/>
                    <a:pt x="20" y="10"/>
                    <a:pt x="20" y="10"/>
                  </a:cubicBezTo>
                  <a:cubicBezTo>
                    <a:pt x="19" y="10"/>
                    <a:pt x="19" y="10"/>
                    <a:pt x="19" y="10"/>
                  </a:cubicBezTo>
                  <a:cubicBezTo>
                    <a:pt x="19" y="10"/>
                    <a:pt x="19" y="10"/>
                    <a:pt x="19" y="10"/>
                  </a:cubicBezTo>
                  <a:cubicBezTo>
                    <a:pt x="19" y="10"/>
                    <a:pt x="19" y="10"/>
                    <a:pt x="19" y="10"/>
                  </a:cubicBezTo>
                  <a:cubicBezTo>
                    <a:pt x="18" y="11"/>
                    <a:pt x="18" y="11"/>
                    <a:pt x="18" y="11"/>
                  </a:cubicBezTo>
                  <a:cubicBezTo>
                    <a:pt x="18" y="11"/>
                    <a:pt x="18" y="11"/>
                    <a:pt x="18" y="10"/>
                  </a:cubicBezTo>
                  <a:cubicBezTo>
                    <a:pt x="17" y="10"/>
                    <a:pt x="17" y="10"/>
                    <a:pt x="17" y="10"/>
                  </a:cubicBezTo>
                  <a:cubicBezTo>
                    <a:pt x="16" y="10"/>
                    <a:pt x="16" y="10"/>
                    <a:pt x="16" y="10"/>
                  </a:cubicBezTo>
                  <a:cubicBezTo>
                    <a:pt x="16" y="10"/>
                    <a:pt x="16" y="10"/>
                    <a:pt x="15" y="10"/>
                  </a:cubicBezTo>
                  <a:cubicBezTo>
                    <a:pt x="15" y="10"/>
                    <a:pt x="15" y="10"/>
                    <a:pt x="15" y="10"/>
                  </a:cubicBezTo>
                  <a:cubicBezTo>
                    <a:pt x="14" y="10"/>
                    <a:pt x="14" y="10"/>
                    <a:pt x="14" y="10"/>
                  </a:cubicBezTo>
                  <a:cubicBezTo>
                    <a:pt x="14" y="10"/>
                    <a:pt x="14" y="10"/>
                    <a:pt x="14" y="10"/>
                  </a:cubicBezTo>
                  <a:cubicBezTo>
                    <a:pt x="14" y="10"/>
                    <a:pt x="14" y="10"/>
                    <a:pt x="14" y="10"/>
                  </a:cubicBezTo>
                  <a:cubicBezTo>
                    <a:pt x="15" y="9"/>
                    <a:pt x="15" y="9"/>
                    <a:pt x="15" y="9"/>
                  </a:cubicBezTo>
                  <a:cubicBezTo>
                    <a:pt x="15" y="9"/>
                    <a:pt x="15" y="9"/>
                    <a:pt x="15" y="9"/>
                  </a:cubicBezTo>
                  <a:cubicBezTo>
                    <a:pt x="15" y="9"/>
                    <a:pt x="15" y="9"/>
                    <a:pt x="15" y="9"/>
                  </a:cubicBezTo>
                  <a:cubicBezTo>
                    <a:pt x="15" y="9"/>
                    <a:pt x="15" y="9"/>
                    <a:pt x="15" y="9"/>
                  </a:cubicBezTo>
                  <a:cubicBezTo>
                    <a:pt x="15" y="8"/>
                    <a:pt x="15" y="8"/>
                    <a:pt x="15" y="8"/>
                  </a:cubicBezTo>
                  <a:cubicBezTo>
                    <a:pt x="15" y="8"/>
                    <a:pt x="15" y="8"/>
                    <a:pt x="15" y="8"/>
                  </a:cubicBezTo>
                  <a:cubicBezTo>
                    <a:pt x="15" y="8"/>
                    <a:pt x="15" y="8"/>
                    <a:pt x="15" y="8"/>
                  </a:cubicBezTo>
                  <a:cubicBezTo>
                    <a:pt x="14" y="8"/>
                    <a:pt x="14" y="8"/>
                    <a:pt x="14" y="8"/>
                  </a:cubicBezTo>
                  <a:cubicBezTo>
                    <a:pt x="14" y="7"/>
                    <a:pt x="14" y="7"/>
                    <a:pt x="14" y="7"/>
                  </a:cubicBezTo>
                  <a:cubicBezTo>
                    <a:pt x="13" y="7"/>
                    <a:pt x="13" y="7"/>
                    <a:pt x="13" y="7"/>
                  </a:cubicBezTo>
                  <a:cubicBezTo>
                    <a:pt x="13" y="7"/>
                    <a:pt x="13" y="7"/>
                    <a:pt x="13" y="7"/>
                  </a:cubicBezTo>
                  <a:cubicBezTo>
                    <a:pt x="13" y="6"/>
                    <a:pt x="13" y="6"/>
                    <a:pt x="13" y="6"/>
                  </a:cubicBezTo>
                  <a:cubicBezTo>
                    <a:pt x="13" y="6"/>
                    <a:pt x="13" y="6"/>
                    <a:pt x="13" y="6"/>
                  </a:cubicBezTo>
                  <a:cubicBezTo>
                    <a:pt x="13" y="5"/>
                    <a:pt x="13" y="5"/>
                    <a:pt x="13" y="5"/>
                  </a:cubicBezTo>
                  <a:cubicBezTo>
                    <a:pt x="13" y="5"/>
                    <a:pt x="13" y="5"/>
                    <a:pt x="13" y="5"/>
                  </a:cubicBezTo>
                  <a:cubicBezTo>
                    <a:pt x="13" y="5"/>
                    <a:pt x="13" y="5"/>
                    <a:pt x="13" y="5"/>
                  </a:cubicBezTo>
                  <a:cubicBezTo>
                    <a:pt x="12" y="5"/>
                    <a:pt x="12" y="5"/>
                    <a:pt x="12" y="5"/>
                  </a:cubicBezTo>
                  <a:cubicBezTo>
                    <a:pt x="12" y="5"/>
                    <a:pt x="12" y="5"/>
                    <a:pt x="12" y="5"/>
                  </a:cubicBezTo>
                  <a:cubicBezTo>
                    <a:pt x="12" y="5"/>
                    <a:pt x="12" y="5"/>
                    <a:pt x="12" y="5"/>
                  </a:cubicBezTo>
                  <a:cubicBezTo>
                    <a:pt x="11" y="5"/>
                    <a:pt x="11" y="5"/>
                    <a:pt x="11" y="5"/>
                  </a:cubicBezTo>
                  <a:cubicBezTo>
                    <a:pt x="10" y="4"/>
                    <a:pt x="10" y="4"/>
                    <a:pt x="10" y="4"/>
                  </a:cubicBezTo>
                  <a:cubicBezTo>
                    <a:pt x="9" y="3"/>
                    <a:pt x="9" y="3"/>
                    <a:pt x="9" y="3"/>
                  </a:cubicBezTo>
                  <a:cubicBezTo>
                    <a:pt x="9" y="3"/>
                    <a:pt x="9" y="3"/>
                    <a:pt x="9" y="3"/>
                  </a:cubicBezTo>
                  <a:cubicBezTo>
                    <a:pt x="9" y="3"/>
                    <a:pt x="9" y="3"/>
                    <a:pt x="9" y="3"/>
                  </a:cubicBezTo>
                  <a:cubicBezTo>
                    <a:pt x="9" y="3"/>
                    <a:pt x="9" y="3"/>
                    <a:pt x="9" y="3"/>
                  </a:cubicBezTo>
                  <a:cubicBezTo>
                    <a:pt x="8" y="3"/>
                    <a:pt x="8" y="3"/>
                    <a:pt x="8" y="3"/>
                  </a:cubicBezTo>
                  <a:cubicBezTo>
                    <a:pt x="8" y="3"/>
                    <a:pt x="8" y="3"/>
                    <a:pt x="8" y="3"/>
                  </a:cubicBezTo>
                  <a:cubicBezTo>
                    <a:pt x="8" y="3"/>
                    <a:pt x="8" y="3"/>
                    <a:pt x="8" y="3"/>
                  </a:cubicBezTo>
                  <a:cubicBezTo>
                    <a:pt x="8" y="3"/>
                    <a:pt x="8" y="3"/>
                    <a:pt x="8" y="3"/>
                  </a:cubicBezTo>
                  <a:cubicBezTo>
                    <a:pt x="7" y="3"/>
                    <a:pt x="7" y="3"/>
                    <a:pt x="7" y="3"/>
                  </a:cubicBezTo>
                  <a:cubicBezTo>
                    <a:pt x="7" y="3"/>
                    <a:pt x="7" y="3"/>
                    <a:pt x="7" y="3"/>
                  </a:cubicBezTo>
                  <a:cubicBezTo>
                    <a:pt x="7" y="3"/>
                    <a:pt x="7" y="3"/>
                    <a:pt x="7" y="3"/>
                  </a:cubicBezTo>
                  <a:cubicBezTo>
                    <a:pt x="6" y="2"/>
                    <a:pt x="6" y="2"/>
                    <a:pt x="6" y="2"/>
                  </a:cubicBezTo>
                  <a:cubicBezTo>
                    <a:pt x="6" y="2"/>
                    <a:pt x="6" y="2"/>
                    <a:pt x="6" y="2"/>
                  </a:cubicBezTo>
                  <a:cubicBezTo>
                    <a:pt x="6" y="2"/>
                    <a:pt x="6" y="2"/>
                    <a:pt x="6" y="2"/>
                  </a:cubicBezTo>
                  <a:cubicBezTo>
                    <a:pt x="6" y="2"/>
                    <a:pt x="6" y="2"/>
                    <a:pt x="6" y="2"/>
                  </a:cubicBezTo>
                  <a:cubicBezTo>
                    <a:pt x="6" y="2"/>
                    <a:pt x="6" y="2"/>
                    <a:pt x="5" y="2"/>
                  </a:cubicBezTo>
                  <a:cubicBezTo>
                    <a:pt x="5" y="1"/>
                    <a:pt x="5" y="1"/>
                    <a:pt x="5" y="1"/>
                  </a:cubicBezTo>
                  <a:cubicBezTo>
                    <a:pt x="5" y="1"/>
                    <a:pt x="5" y="1"/>
                    <a:pt x="5" y="1"/>
                  </a:cubicBezTo>
                  <a:cubicBezTo>
                    <a:pt x="4" y="2"/>
                    <a:pt x="4" y="2"/>
                    <a:pt x="4" y="2"/>
                  </a:cubicBezTo>
                  <a:cubicBezTo>
                    <a:pt x="4" y="2"/>
                    <a:pt x="4" y="2"/>
                    <a:pt x="4" y="2"/>
                  </a:cubicBezTo>
                  <a:cubicBezTo>
                    <a:pt x="4" y="2"/>
                    <a:pt x="4" y="2"/>
                    <a:pt x="4" y="2"/>
                  </a:cubicBezTo>
                  <a:cubicBezTo>
                    <a:pt x="3" y="2"/>
                    <a:pt x="3" y="2"/>
                    <a:pt x="1" y="3"/>
                  </a:cubicBezTo>
                  <a:cubicBezTo>
                    <a:pt x="1" y="3"/>
                    <a:pt x="1" y="3"/>
                    <a:pt x="1"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2"/>
                    <a:pt x="0" y="2"/>
                    <a:pt x="0" y="2"/>
                  </a:cubicBezTo>
                  <a:cubicBezTo>
                    <a:pt x="1" y="2"/>
                    <a:pt x="1" y="2"/>
                    <a:pt x="1" y="2"/>
                  </a:cubicBezTo>
                  <a:cubicBezTo>
                    <a:pt x="1" y="1"/>
                    <a:pt x="1" y="1"/>
                    <a:pt x="1" y="1"/>
                  </a:cubicBezTo>
                  <a:cubicBezTo>
                    <a:pt x="2" y="1"/>
                    <a:pt x="2" y="1"/>
                    <a:pt x="3" y="0"/>
                  </a:cubicBezTo>
                  <a:cubicBezTo>
                    <a:pt x="3" y="0"/>
                    <a:pt x="3" y="0"/>
                    <a:pt x="3" y="0"/>
                  </a:cubicBezTo>
                  <a:cubicBezTo>
                    <a:pt x="4" y="0"/>
                    <a:pt x="4" y="0"/>
                    <a:pt x="4" y="0"/>
                  </a:cubicBezTo>
                  <a:cubicBezTo>
                    <a:pt x="5" y="0"/>
                    <a:pt x="5" y="0"/>
                    <a:pt x="5" y="0"/>
                  </a:cubicBezTo>
                  <a:cubicBezTo>
                    <a:pt x="5" y="0"/>
                    <a:pt x="5" y="0"/>
                    <a:pt x="5" y="0"/>
                  </a:cubicBezTo>
                  <a:cubicBezTo>
                    <a:pt x="6" y="0"/>
                    <a:pt x="6" y="0"/>
                    <a:pt x="6" y="0"/>
                  </a:cubicBezTo>
                  <a:cubicBezTo>
                    <a:pt x="6" y="0"/>
                    <a:pt x="6" y="0"/>
                    <a:pt x="6" y="0"/>
                  </a:cubicBezTo>
                  <a:cubicBezTo>
                    <a:pt x="6" y="0"/>
                    <a:pt x="6" y="0"/>
                    <a:pt x="6" y="0"/>
                  </a:cubicBezTo>
                  <a:cubicBezTo>
                    <a:pt x="6" y="0"/>
                    <a:pt x="6" y="0"/>
                    <a:pt x="6" y="0"/>
                  </a:cubicBezTo>
                  <a:cubicBezTo>
                    <a:pt x="6" y="0"/>
                    <a:pt x="6" y="0"/>
                    <a:pt x="7" y="0"/>
                  </a:cubicBezTo>
                  <a:cubicBezTo>
                    <a:pt x="7" y="0"/>
                    <a:pt x="7" y="0"/>
                    <a:pt x="7" y="0"/>
                  </a:cubicBezTo>
                  <a:cubicBezTo>
                    <a:pt x="7" y="0"/>
                    <a:pt x="7" y="0"/>
                    <a:pt x="7" y="0"/>
                  </a:cubicBezTo>
                  <a:cubicBezTo>
                    <a:pt x="7" y="0"/>
                    <a:pt x="7" y="0"/>
                    <a:pt x="7" y="0"/>
                  </a:cubicBezTo>
                  <a:cubicBezTo>
                    <a:pt x="7" y="0"/>
                    <a:pt x="7" y="0"/>
                    <a:pt x="7" y="0"/>
                  </a:cubicBezTo>
                  <a:cubicBezTo>
                    <a:pt x="7" y="0"/>
                    <a:pt x="7" y="0"/>
                    <a:pt x="8" y="0"/>
                  </a:cubicBezTo>
                  <a:cubicBezTo>
                    <a:pt x="8" y="0"/>
                    <a:pt x="8" y="0"/>
                    <a:pt x="8" y="0"/>
                  </a:cubicBezTo>
                  <a:cubicBezTo>
                    <a:pt x="8" y="0"/>
                    <a:pt x="8" y="0"/>
                    <a:pt x="8" y="0"/>
                  </a:cubicBezTo>
                  <a:cubicBezTo>
                    <a:pt x="9" y="1"/>
                    <a:pt x="9" y="1"/>
                    <a:pt x="9" y="1"/>
                  </a:cubicBezTo>
                  <a:cubicBezTo>
                    <a:pt x="10" y="1"/>
                    <a:pt x="10" y="1"/>
                    <a:pt x="10" y="1"/>
                  </a:cubicBezTo>
                  <a:cubicBezTo>
                    <a:pt x="11" y="1"/>
                    <a:pt x="11" y="1"/>
                    <a:pt x="11" y="1"/>
                  </a:cubicBezTo>
                  <a:cubicBezTo>
                    <a:pt x="11" y="2"/>
                    <a:pt x="11" y="2"/>
                    <a:pt x="11" y="2"/>
                  </a:cubicBezTo>
                  <a:cubicBezTo>
                    <a:pt x="11" y="2"/>
                    <a:pt x="11" y="2"/>
                    <a:pt x="11" y="2"/>
                  </a:cubicBezTo>
                  <a:cubicBezTo>
                    <a:pt x="12" y="2"/>
                    <a:pt x="12" y="2"/>
                    <a:pt x="12" y="2"/>
                  </a:cubicBezTo>
                  <a:cubicBezTo>
                    <a:pt x="13" y="3"/>
                    <a:pt x="13" y="3"/>
                    <a:pt x="13" y="3"/>
                  </a:cubicBezTo>
                  <a:cubicBezTo>
                    <a:pt x="13" y="3"/>
                    <a:pt x="13" y="3"/>
                    <a:pt x="13" y="3"/>
                  </a:cubicBezTo>
                  <a:cubicBezTo>
                    <a:pt x="14" y="4"/>
                    <a:pt x="14" y="4"/>
                    <a:pt x="14" y="4"/>
                  </a:cubicBezTo>
                  <a:cubicBezTo>
                    <a:pt x="14" y="4"/>
                    <a:pt x="14" y="4"/>
                    <a:pt x="14" y="4"/>
                  </a:cubicBezTo>
                  <a:cubicBezTo>
                    <a:pt x="15" y="4"/>
                    <a:pt x="15" y="4"/>
                    <a:pt x="15" y="4"/>
                  </a:cubicBezTo>
                  <a:cubicBezTo>
                    <a:pt x="16" y="5"/>
                    <a:pt x="16" y="5"/>
                    <a:pt x="16" y="5"/>
                  </a:cubicBezTo>
                  <a:cubicBezTo>
                    <a:pt x="16" y="5"/>
                    <a:pt x="16" y="5"/>
                    <a:pt x="16" y="5"/>
                  </a:cubicBezTo>
                  <a:cubicBezTo>
                    <a:pt x="17" y="5"/>
                    <a:pt x="17" y="5"/>
                    <a:pt x="17" y="5"/>
                  </a:cubicBezTo>
                  <a:cubicBezTo>
                    <a:pt x="17" y="5"/>
                    <a:pt x="17" y="5"/>
                    <a:pt x="17" y="5"/>
                  </a:cubicBezTo>
                  <a:cubicBezTo>
                    <a:pt x="17" y="6"/>
                    <a:pt x="17" y="6"/>
                    <a:pt x="17" y="6"/>
                  </a:cubicBezTo>
                  <a:cubicBezTo>
                    <a:pt x="18" y="7"/>
                    <a:pt x="18" y="7"/>
                    <a:pt x="18" y="7"/>
                  </a:cubicBezTo>
                  <a:cubicBezTo>
                    <a:pt x="18" y="7"/>
                    <a:pt x="18" y="7"/>
                    <a:pt x="18" y="7"/>
                  </a:cubicBezTo>
                  <a:cubicBezTo>
                    <a:pt x="18" y="7"/>
                    <a:pt x="18" y="7"/>
                    <a:pt x="18" y="7"/>
                  </a:cubicBezTo>
                  <a:cubicBezTo>
                    <a:pt x="19" y="7"/>
                    <a:pt x="19" y="7"/>
                    <a:pt x="19" y="7"/>
                  </a:cubicBezTo>
                  <a:cubicBezTo>
                    <a:pt x="20" y="8"/>
                    <a:pt x="20" y="8"/>
                    <a:pt x="20" y="8"/>
                  </a:cubicBezTo>
                  <a:cubicBezTo>
                    <a:pt x="20" y="8"/>
                    <a:pt x="20" y="8"/>
                    <a:pt x="20" y="8"/>
                  </a:cubicBezTo>
                  <a:cubicBezTo>
                    <a:pt x="20" y="9"/>
                    <a:pt x="20" y="9"/>
                    <a:pt x="20" y="9"/>
                  </a:cubicBezTo>
                  <a:cubicBezTo>
                    <a:pt x="21" y="9"/>
                    <a:pt x="21" y="9"/>
                    <a:pt x="21" y="9"/>
                  </a:cubicBezTo>
                  <a:cubicBezTo>
                    <a:pt x="21" y="9"/>
                    <a:pt x="21" y="9"/>
                    <a:pt x="21" y="9"/>
                  </a:cubicBezTo>
                  <a:cubicBezTo>
                    <a:pt x="21" y="9"/>
                    <a:pt x="21" y="10"/>
                    <a:pt x="21" y="10"/>
                  </a:cubicBezTo>
                  <a:cubicBezTo>
                    <a:pt x="21" y="10"/>
                    <a:pt x="21" y="10"/>
                    <a:pt x="21" y="10"/>
                  </a:cubicBezTo>
                  <a:cubicBezTo>
                    <a:pt x="21" y="10"/>
                    <a:pt x="21" y="10"/>
                    <a:pt x="2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3" name="Freeform 90"/>
            <p:cNvSpPr>
              <a:spLocks/>
            </p:cNvSpPr>
            <p:nvPr/>
          </p:nvSpPr>
          <p:spPr bwMode="auto">
            <a:xfrm>
              <a:off x="9471025" y="5140326"/>
              <a:ext cx="28575" cy="20638"/>
            </a:xfrm>
            <a:custGeom>
              <a:avLst/>
              <a:gdLst>
                <a:gd name="T0" fmla="*/ 4 w 4"/>
                <a:gd name="T1" fmla="*/ 2 h 3"/>
                <a:gd name="T2" fmla="*/ 4 w 4"/>
                <a:gd name="T3" fmla="*/ 2 h 3"/>
                <a:gd name="T4" fmla="*/ 4 w 4"/>
                <a:gd name="T5" fmla="*/ 2 h 3"/>
                <a:gd name="T6" fmla="*/ 3 w 4"/>
                <a:gd name="T7" fmla="*/ 2 h 3"/>
                <a:gd name="T8" fmla="*/ 3 w 4"/>
                <a:gd name="T9" fmla="*/ 2 h 3"/>
                <a:gd name="T10" fmla="*/ 2 w 4"/>
                <a:gd name="T11" fmla="*/ 3 h 3"/>
                <a:gd name="T12" fmla="*/ 2 w 4"/>
                <a:gd name="T13" fmla="*/ 2 h 3"/>
                <a:gd name="T14" fmla="*/ 2 w 4"/>
                <a:gd name="T15" fmla="*/ 2 h 3"/>
                <a:gd name="T16" fmla="*/ 1 w 4"/>
                <a:gd name="T17" fmla="*/ 2 h 3"/>
                <a:gd name="T18" fmla="*/ 1 w 4"/>
                <a:gd name="T19" fmla="*/ 2 h 3"/>
                <a:gd name="T20" fmla="*/ 0 w 4"/>
                <a:gd name="T21" fmla="*/ 1 h 3"/>
                <a:gd name="T22" fmla="*/ 0 w 4"/>
                <a:gd name="T23" fmla="*/ 1 h 3"/>
                <a:gd name="T24" fmla="*/ 0 w 4"/>
                <a:gd name="T25" fmla="*/ 0 h 3"/>
                <a:gd name="T26" fmla="*/ 0 w 4"/>
                <a:gd name="T27" fmla="*/ 0 h 3"/>
                <a:gd name="T28" fmla="*/ 1 w 4"/>
                <a:gd name="T29" fmla="*/ 0 h 3"/>
                <a:gd name="T30" fmla="*/ 1 w 4"/>
                <a:gd name="T31" fmla="*/ 0 h 3"/>
                <a:gd name="T32" fmla="*/ 1 w 4"/>
                <a:gd name="T33" fmla="*/ 0 h 3"/>
                <a:gd name="T34" fmla="*/ 1 w 4"/>
                <a:gd name="T35" fmla="*/ 0 h 3"/>
                <a:gd name="T36" fmla="*/ 1 w 4"/>
                <a:gd name="T37" fmla="*/ 0 h 3"/>
                <a:gd name="T38" fmla="*/ 4 w 4"/>
                <a:gd name="T39" fmla="*/ 1 h 3"/>
                <a:gd name="T40" fmla="*/ 4 w 4"/>
                <a:gd name="T41" fmla="*/ 1 h 3"/>
                <a:gd name="T42" fmla="*/ 4 w 4"/>
                <a:gd name="T4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3">
                  <a:moveTo>
                    <a:pt x="4" y="2"/>
                  </a:moveTo>
                  <a:cubicBezTo>
                    <a:pt x="4" y="2"/>
                    <a:pt x="4" y="2"/>
                    <a:pt x="4" y="2"/>
                  </a:cubicBezTo>
                  <a:cubicBezTo>
                    <a:pt x="4" y="2"/>
                    <a:pt x="4" y="2"/>
                    <a:pt x="4" y="2"/>
                  </a:cubicBezTo>
                  <a:cubicBezTo>
                    <a:pt x="3" y="2"/>
                    <a:pt x="3" y="2"/>
                    <a:pt x="3" y="2"/>
                  </a:cubicBezTo>
                  <a:cubicBezTo>
                    <a:pt x="3" y="2"/>
                    <a:pt x="3" y="2"/>
                    <a:pt x="3" y="2"/>
                  </a:cubicBezTo>
                  <a:cubicBezTo>
                    <a:pt x="2" y="3"/>
                    <a:pt x="2" y="3"/>
                    <a:pt x="2" y="3"/>
                  </a:cubicBezTo>
                  <a:cubicBezTo>
                    <a:pt x="2" y="2"/>
                    <a:pt x="2" y="2"/>
                    <a:pt x="2" y="2"/>
                  </a:cubicBezTo>
                  <a:cubicBezTo>
                    <a:pt x="2" y="2"/>
                    <a:pt x="2" y="2"/>
                    <a:pt x="2" y="2"/>
                  </a:cubicBezTo>
                  <a:cubicBezTo>
                    <a:pt x="1" y="2"/>
                    <a:pt x="1" y="2"/>
                    <a:pt x="1" y="2"/>
                  </a:cubicBezTo>
                  <a:cubicBezTo>
                    <a:pt x="1" y="2"/>
                    <a:pt x="1" y="2"/>
                    <a:pt x="1" y="2"/>
                  </a:cubicBezTo>
                  <a:cubicBezTo>
                    <a:pt x="0" y="1"/>
                    <a:pt x="0" y="1"/>
                    <a:pt x="0" y="1"/>
                  </a:cubicBezTo>
                  <a:cubicBezTo>
                    <a:pt x="0" y="1"/>
                    <a:pt x="0" y="1"/>
                    <a:pt x="0" y="1"/>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2" y="0"/>
                    <a:pt x="3" y="1"/>
                    <a:pt x="4" y="1"/>
                  </a:cubicBezTo>
                  <a:cubicBezTo>
                    <a:pt x="4" y="1"/>
                    <a:pt x="4" y="1"/>
                    <a:pt x="4" y="1"/>
                  </a:cubicBezTo>
                  <a:cubicBezTo>
                    <a:pt x="4" y="2"/>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4" name="Freeform 91"/>
            <p:cNvSpPr>
              <a:spLocks/>
            </p:cNvSpPr>
            <p:nvPr/>
          </p:nvSpPr>
          <p:spPr bwMode="auto">
            <a:xfrm>
              <a:off x="9536113" y="5111751"/>
              <a:ext cx="100012" cy="57150"/>
            </a:xfrm>
            <a:custGeom>
              <a:avLst/>
              <a:gdLst>
                <a:gd name="T0" fmla="*/ 13 w 14"/>
                <a:gd name="T1" fmla="*/ 6 h 8"/>
                <a:gd name="T2" fmla="*/ 12 w 14"/>
                <a:gd name="T3" fmla="*/ 6 h 8"/>
                <a:gd name="T4" fmla="*/ 12 w 14"/>
                <a:gd name="T5" fmla="*/ 5 h 8"/>
                <a:gd name="T6" fmla="*/ 12 w 14"/>
                <a:gd name="T7" fmla="*/ 5 h 8"/>
                <a:gd name="T8" fmla="*/ 11 w 14"/>
                <a:gd name="T9" fmla="*/ 5 h 8"/>
                <a:gd name="T10" fmla="*/ 10 w 14"/>
                <a:gd name="T11" fmla="*/ 6 h 8"/>
                <a:gd name="T12" fmla="*/ 10 w 14"/>
                <a:gd name="T13" fmla="*/ 6 h 8"/>
                <a:gd name="T14" fmla="*/ 9 w 14"/>
                <a:gd name="T15" fmla="*/ 6 h 8"/>
                <a:gd name="T16" fmla="*/ 8 w 14"/>
                <a:gd name="T17" fmla="*/ 6 h 8"/>
                <a:gd name="T18" fmla="*/ 7 w 14"/>
                <a:gd name="T19" fmla="*/ 6 h 8"/>
                <a:gd name="T20" fmla="*/ 7 w 14"/>
                <a:gd name="T21" fmla="*/ 7 h 8"/>
                <a:gd name="T22" fmla="*/ 6 w 14"/>
                <a:gd name="T23" fmla="*/ 8 h 8"/>
                <a:gd name="T24" fmla="*/ 5 w 14"/>
                <a:gd name="T25" fmla="*/ 7 h 8"/>
                <a:gd name="T26" fmla="*/ 4 w 14"/>
                <a:gd name="T27" fmla="*/ 6 h 8"/>
                <a:gd name="T28" fmla="*/ 4 w 14"/>
                <a:gd name="T29" fmla="*/ 6 h 8"/>
                <a:gd name="T30" fmla="*/ 3 w 14"/>
                <a:gd name="T31" fmla="*/ 6 h 8"/>
                <a:gd name="T32" fmla="*/ 2 w 14"/>
                <a:gd name="T33" fmla="*/ 6 h 8"/>
                <a:gd name="T34" fmla="*/ 1 w 14"/>
                <a:gd name="T35" fmla="*/ 6 h 8"/>
                <a:gd name="T36" fmla="*/ 0 w 14"/>
                <a:gd name="T37" fmla="*/ 6 h 8"/>
                <a:gd name="T38" fmla="*/ 0 w 14"/>
                <a:gd name="T39" fmla="*/ 5 h 8"/>
                <a:gd name="T40" fmla="*/ 0 w 14"/>
                <a:gd name="T41" fmla="*/ 5 h 8"/>
                <a:gd name="T42" fmla="*/ 2 w 14"/>
                <a:gd name="T43" fmla="*/ 5 h 8"/>
                <a:gd name="T44" fmla="*/ 3 w 14"/>
                <a:gd name="T45" fmla="*/ 5 h 8"/>
                <a:gd name="T46" fmla="*/ 3 w 14"/>
                <a:gd name="T47" fmla="*/ 5 h 8"/>
                <a:gd name="T48" fmla="*/ 3 w 14"/>
                <a:gd name="T49" fmla="*/ 4 h 8"/>
                <a:gd name="T50" fmla="*/ 3 w 14"/>
                <a:gd name="T51" fmla="*/ 4 h 8"/>
                <a:gd name="T52" fmla="*/ 4 w 14"/>
                <a:gd name="T53" fmla="*/ 3 h 8"/>
                <a:gd name="T54" fmla="*/ 4 w 14"/>
                <a:gd name="T55" fmla="*/ 2 h 8"/>
                <a:gd name="T56" fmla="*/ 3 w 14"/>
                <a:gd name="T57" fmla="*/ 2 h 8"/>
                <a:gd name="T58" fmla="*/ 3 w 14"/>
                <a:gd name="T59" fmla="*/ 2 h 8"/>
                <a:gd name="T60" fmla="*/ 3 w 14"/>
                <a:gd name="T61" fmla="*/ 1 h 8"/>
                <a:gd name="T62" fmla="*/ 5 w 14"/>
                <a:gd name="T63" fmla="*/ 1 h 8"/>
                <a:gd name="T64" fmla="*/ 5 w 14"/>
                <a:gd name="T65" fmla="*/ 1 h 8"/>
                <a:gd name="T66" fmla="*/ 7 w 14"/>
                <a:gd name="T67" fmla="*/ 1 h 8"/>
                <a:gd name="T68" fmla="*/ 7 w 14"/>
                <a:gd name="T69" fmla="*/ 1 h 8"/>
                <a:gd name="T70" fmla="*/ 7 w 14"/>
                <a:gd name="T71" fmla="*/ 1 h 8"/>
                <a:gd name="T72" fmla="*/ 8 w 14"/>
                <a:gd name="T73" fmla="*/ 1 h 8"/>
                <a:gd name="T74" fmla="*/ 8 w 14"/>
                <a:gd name="T75" fmla="*/ 1 h 8"/>
                <a:gd name="T76" fmla="*/ 9 w 14"/>
                <a:gd name="T77" fmla="*/ 1 h 8"/>
                <a:gd name="T78" fmla="*/ 10 w 14"/>
                <a:gd name="T79" fmla="*/ 2 h 8"/>
                <a:gd name="T80" fmla="*/ 11 w 14"/>
                <a:gd name="T81" fmla="*/ 2 h 8"/>
                <a:gd name="T82" fmla="*/ 12 w 14"/>
                <a:gd name="T83" fmla="*/ 3 h 8"/>
                <a:gd name="T84" fmla="*/ 12 w 14"/>
                <a:gd name="T85" fmla="*/ 3 h 8"/>
                <a:gd name="T86" fmla="*/ 13 w 14"/>
                <a:gd name="T87" fmla="*/ 3 h 8"/>
                <a:gd name="T88" fmla="*/ 13 w 14"/>
                <a:gd name="T89" fmla="*/ 4 h 8"/>
                <a:gd name="T90" fmla="*/ 13 w 14"/>
                <a:gd name="T91" fmla="*/ 4 h 8"/>
                <a:gd name="T92" fmla="*/ 14 w 14"/>
                <a:gd name="T93" fmla="*/ 5 h 8"/>
                <a:gd name="T94" fmla="*/ 14 w 14"/>
                <a:gd name="T9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 h="8">
                  <a:moveTo>
                    <a:pt x="14" y="6"/>
                  </a:moveTo>
                  <a:cubicBezTo>
                    <a:pt x="13" y="6"/>
                    <a:pt x="13" y="6"/>
                    <a:pt x="13" y="6"/>
                  </a:cubicBezTo>
                  <a:cubicBezTo>
                    <a:pt x="13" y="6"/>
                    <a:pt x="13" y="6"/>
                    <a:pt x="13" y="6"/>
                  </a:cubicBezTo>
                  <a:cubicBezTo>
                    <a:pt x="12" y="6"/>
                    <a:pt x="12" y="6"/>
                    <a:pt x="12" y="6"/>
                  </a:cubicBezTo>
                  <a:cubicBezTo>
                    <a:pt x="12" y="5"/>
                    <a:pt x="12" y="5"/>
                    <a:pt x="12" y="5"/>
                  </a:cubicBezTo>
                  <a:cubicBezTo>
                    <a:pt x="12" y="5"/>
                    <a:pt x="12" y="5"/>
                    <a:pt x="12" y="5"/>
                  </a:cubicBezTo>
                  <a:cubicBezTo>
                    <a:pt x="12" y="5"/>
                    <a:pt x="12" y="5"/>
                    <a:pt x="12" y="5"/>
                  </a:cubicBezTo>
                  <a:cubicBezTo>
                    <a:pt x="12" y="5"/>
                    <a:pt x="12" y="5"/>
                    <a:pt x="12" y="5"/>
                  </a:cubicBezTo>
                  <a:cubicBezTo>
                    <a:pt x="11" y="5"/>
                    <a:pt x="11" y="5"/>
                    <a:pt x="11" y="5"/>
                  </a:cubicBezTo>
                  <a:cubicBezTo>
                    <a:pt x="11" y="5"/>
                    <a:pt x="11" y="5"/>
                    <a:pt x="11" y="5"/>
                  </a:cubicBezTo>
                  <a:cubicBezTo>
                    <a:pt x="11" y="6"/>
                    <a:pt x="11" y="6"/>
                    <a:pt x="11" y="6"/>
                  </a:cubicBezTo>
                  <a:cubicBezTo>
                    <a:pt x="10" y="6"/>
                    <a:pt x="10" y="6"/>
                    <a:pt x="10" y="6"/>
                  </a:cubicBezTo>
                  <a:cubicBezTo>
                    <a:pt x="10" y="6"/>
                    <a:pt x="10" y="6"/>
                    <a:pt x="10" y="6"/>
                  </a:cubicBezTo>
                  <a:cubicBezTo>
                    <a:pt x="10" y="6"/>
                    <a:pt x="10" y="6"/>
                    <a:pt x="10" y="6"/>
                  </a:cubicBezTo>
                  <a:cubicBezTo>
                    <a:pt x="10" y="6"/>
                    <a:pt x="10" y="6"/>
                    <a:pt x="10" y="6"/>
                  </a:cubicBezTo>
                  <a:cubicBezTo>
                    <a:pt x="9" y="6"/>
                    <a:pt x="9" y="6"/>
                    <a:pt x="9" y="6"/>
                  </a:cubicBezTo>
                  <a:cubicBezTo>
                    <a:pt x="8" y="6"/>
                    <a:pt x="8" y="6"/>
                    <a:pt x="8" y="6"/>
                  </a:cubicBezTo>
                  <a:cubicBezTo>
                    <a:pt x="8" y="6"/>
                    <a:pt x="8" y="6"/>
                    <a:pt x="8" y="6"/>
                  </a:cubicBezTo>
                  <a:cubicBezTo>
                    <a:pt x="8" y="6"/>
                    <a:pt x="8" y="6"/>
                    <a:pt x="8" y="6"/>
                  </a:cubicBezTo>
                  <a:cubicBezTo>
                    <a:pt x="7" y="6"/>
                    <a:pt x="7" y="6"/>
                    <a:pt x="7" y="6"/>
                  </a:cubicBezTo>
                  <a:cubicBezTo>
                    <a:pt x="7" y="7"/>
                    <a:pt x="7" y="7"/>
                    <a:pt x="7" y="7"/>
                  </a:cubicBezTo>
                  <a:cubicBezTo>
                    <a:pt x="7" y="7"/>
                    <a:pt x="7" y="7"/>
                    <a:pt x="7" y="7"/>
                  </a:cubicBezTo>
                  <a:cubicBezTo>
                    <a:pt x="6" y="7"/>
                    <a:pt x="6" y="7"/>
                    <a:pt x="6" y="7"/>
                  </a:cubicBezTo>
                  <a:cubicBezTo>
                    <a:pt x="6" y="8"/>
                    <a:pt x="6" y="8"/>
                    <a:pt x="6" y="8"/>
                  </a:cubicBezTo>
                  <a:cubicBezTo>
                    <a:pt x="5" y="7"/>
                    <a:pt x="5" y="7"/>
                    <a:pt x="5" y="7"/>
                  </a:cubicBezTo>
                  <a:cubicBezTo>
                    <a:pt x="5" y="7"/>
                    <a:pt x="5" y="7"/>
                    <a:pt x="5" y="7"/>
                  </a:cubicBezTo>
                  <a:cubicBezTo>
                    <a:pt x="5" y="6"/>
                    <a:pt x="5" y="6"/>
                    <a:pt x="5" y="6"/>
                  </a:cubicBezTo>
                  <a:cubicBezTo>
                    <a:pt x="4" y="6"/>
                    <a:pt x="4" y="6"/>
                    <a:pt x="4" y="6"/>
                  </a:cubicBezTo>
                  <a:cubicBezTo>
                    <a:pt x="4" y="6"/>
                    <a:pt x="4" y="6"/>
                    <a:pt x="4" y="6"/>
                  </a:cubicBezTo>
                  <a:cubicBezTo>
                    <a:pt x="4" y="6"/>
                    <a:pt x="4" y="6"/>
                    <a:pt x="4" y="6"/>
                  </a:cubicBezTo>
                  <a:cubicBezTo>
                    <a:pt x="3" y="6"/>
                    <a:pt x="3" y="6"/>
                    <a:pt x="3" y="6"/>
                  </a:cubicBezTo>
                  <a:cubicBezTo>
                    <a:pt x="3" y="6"/>
                    <a:pt x="3" y="6"/>
                    <a:pt x="3" y="6"/>
                  </a:cubicBezTo>
                  <a:cubicBezTo>
                    <a:pt x="3" y="6"/>
                    <a:pt x="2" y="6"/>
                    <a:pt x="2" y="6"/>
                  </a:cubicBezTo>
                  <a:cubicBezTo>
                    <a:pt x="2" y="6"/>
                    <a:pt x="2" y="6"/>
                    <a:pt x="2" y="6"/>
                  </a:cubicBezTo>
                  <a:cubicBezTo>
                    <a:pt x="1" y="6"/>
                    <a:pt x="1" y="6"/>
                    <a:pt x="1" y="6"/>
                  </a:cubicBezTo>
                  <a:cubicBezTo>
                    <a:pt x="1" y="6"/>
                    <a:pt x="1" y="6"/>
                    <a:pt x="1" y="6"/>
                  </a:cubicBezTo>
                  <a:cubicBezTo>
                    <a:pt x="0" y="6"/>
                    <a:pt x="0" y="6"/>
                    <a:pt x="0" y="6"/>
                  </a:cubicBezTo>
                  <a:cubicBezTo>
                    <a:pt x="0" y="6"/>
                    <a:pt x="0" y="6"/>
                    <a:pt x="0" y="6"/>
                  </a:cubicBezTo>
                  <a:cubicBezTo>
                    <a:pt x="0" y="5"/>
                    <a:pt x="0" y="5"/>
                    <a:pt x="0" y="5"/>
                  </a:cubicBezTo>
                  <a:cubicBezTo>
                    <a:pt x="0" y="5"/>
                    <a:pt x="0" y="5"/>
                    <a:pt x="0" y="5"/>
                  </a:cubicBezTo>
                  <a:cubicBezTo>
                    <a:pt x="0" y="5"/>
                    <a:pt x="0" y="5"/>
                    <a:pt x="0" y="5"/>
                  </a:cubicBezTo>
                  <a:cubicBezTo>
                    <a:pt x="0" y="5"/>
                    <a:pt x="0" y="5"/>
                    <a:pt x="0" y="5"/>
                  </a:cubicBezTo>
                  <a:cubicBezTo>
                    <a:pt x="0" y="4"/>
                    <a:pt x="0" y="4"/>
                    <a:pt x="1" y="5"/>
                  </a:cubicBezTo>
                  <a:cubicBezTo>
                    <a:pt x="2" y="5"/>
                    <a:pt x="2" y="5"/>
                    <a:pt x="2" y="5"/>
                  </a:cubicBezTo>
                  <a:cubicBezTo>
                    <a:pt x="2" y="5"/>
                    <a:pt x="2" y="5"/>
                    <a:pt x="2" y="5"/>
                  </a:cubicBezTo>
                  <a:cubicBezTo>
                    <a:pt x="3" y="5"/>
                    <a:pt x="3" y="5"/>
                    <a:pt x="3" y="5"/>
                  </a:cubicBezTo>
                  <a:cubicBezTo>
                    <a:pt x="3" y="5"/>
                    <a:pt x="3" y="5"/>
                    <a:pt x="3" y="5"/>
                  </a:cubicBezTo>
                  <a:cubicBezTo>
                    <a:pt x="3" y="5"/>
                    <a:pt x="3" y="5"/>
                    <a:pt x="3" y="5"/>
                  </a:cubicBezTo>
                  <a:cubicBezTo>
                    <a:pt x="4" y="4"/>
                    <a:pt x="4" y="4"/>
                    <a:pt x="4" y="4"/>
                  </a:cubicBezTo>
                  <a:cubicBezTo>
                    <a:pt x="3" y="4"/>
                    <a:pt x="3" y="4"/>
                    <a:pt x="3" y="4"/>
                  </a:cubicBezTo>
                  <a:cubicBezTo>
                    <a:pt x="3" y="4"/>
                    <a:pt x="3" y="4"/>
                    <a:pt x="3" y="4"/>
                  </a:cubicBezTo>
                  <a:cubicBezTo>
                    <a:pt x="3" y="4"/>
                    <a:pt x="3" y="4"/>
                    <a:pt x="3" y="4"/>
                  </a:cubicBezTo>
                  <a:cubicBezTo>
                    <a:pt x="4" y="3"/>
                    <a:pt x="4" y="3"/>
                    <a:pt x="4" y="3"/>
                  </a:cubicBezTo>
                  <a:cubicBezTo>
                    <a:pt x="4" y="3"/>
                    <a:pt x="4" y="3"/>
                    <a:pt x="4" y="3"/>
                  </a:cubicBezTo>
                  <a:cubicBezTo>
                    <a:pt x="4" y="2"/>
                    <a:pt x="4" y="2"/>
                    <a:pt x="4" y="2"/>
                  </a:cubicBezTo>
                  <a:cubicBezTo>
                    <a:pt x="4" y="2"/>
                    <a:pt x="4" y="2"/>
                    <a:pt x="4" y="2"/>
                  </a:cubicBezTo>
                  <a:cubicBezTo>
                    <a:pt x="3" y="2"/>
                    <a:pt x="3" y="2"/>
                    <a:pt x="3" y="2"/>
                  </a:cubicBezTo>
                  <a:cubicBezTo>
                    <a:pt x="3" y="2"/>
                    <a:pt x="3" y="2"/>
                    <a:pt x="3" y="2"/>
                  </a:cubicBezTo>
                  <a:cubicBezTo>
                    <a:pt x="3" y="2"/>
                    <a:pt x="3" y="2"/>
                    <a:pt x="3" y="2"/>
                  </a:cubicBezTo>
                  <a:cubicBezTo>
                    <a:pt x="3" y="2"/>
                    <a:pt x="3" y="2"/>
                    <a:pt x="3" y="2"/>
                  </a:cubicBezTo>
                  <a:cubicBezTo>
                    <a:pt x="3" y="1"/>
                    <a:pt x="3" y="1"/>
                    <a:pt x="3" y="1"/>
                  </a:cubicBezTo>
                  <a:cubicBezTo>
                    <a:pt x="3" y="1"/>
                    <a:pt x="3" y="1"/>
                    <a:pt x="3" y="1"/>
                  </a:cubicBezTo>
                  <a:cubicBezTo>
                    <a:pt x="4" y="0"/>
                    <a:pt x="4" y="0"/>
                    <a:pt x="4" y="0"/>
                  </a:cubicBezTo>
                  <a:cubicBezTo>
                    <a:pt x="4" y="0"/>
                    <a:pt x="5" y="0"/>
                    <a:pt x="5" y="1"/>
                  </a:cubicBezTo>
                  <a:cubicBezTo>
                    <a:pt x="5" y="1"/>
                    <a:pt x="5" y="1"/>
                    <a:pt x="5" y="1"/>
                  </a:cubicBezTo>
                  <a:cubicBezTo>
                    <a:pt x="5" y="1"/>
                    <a:pt x="5" y="1"/>
                    <a:pt x="5" y="1"/>
                  </a:cubicBezTo>
                  <a:cubicBezTo>
                    <a:pt x="6" y="1"/>
                    <a:pt x="6" y="1"/>
                    <a:pt x="6"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8" y="1"/>
                    <a:pt x="8" y="1"/>
                  </a:cubicBezTo>
                  <a:cubicBezTo>
                    <a:pt x="8" y="1"/>
                    <a:pt x="8" y="1"/>
                    <a:pt x="8" y="1"/>
                  </a:cubicBezTo>
                  <a:cubicBezTo>
                    <a:pt x="8" y="1"/>
                    <a:pt x="8" y="1"/>
                    <a:pt x="8" y="1"/>
                  </a:cubicBezTo>
                  <a:cubicBezTo>
                    <a:pt x="8" y="1"/>
                    <a:pt x="8" y="1"/>
                    <a:pt x="8" y="1"/>
                  </a:cubicBezTo>
                  <a:cubicBezTo>
                    <a:pt x="8" y="1"/>
                    <a:pt x="8" y="1"/>
                    <a:pt x="9" y="1"/>
                  </a:cubicBezTo>
                  <a:cubicBezTo>
                    <a:pt x="9" y="1"/>
                    <a:pt x="9" y="1"/>
                    <a:pt x="9" y="1"/>
                  </a:cubicBezTo>
                  <a:cubicBezTo>
                    <a:pt x="9" y="1"/>
                    <a:pt x="9" y="1"/>
                    <a:pt x="9" y="1"/>
                  </a:cubicBezTo>
                  <a:cubicBezTo>
                    <a:pt x="10" y="2"/>
                    <a:pt x="10" y="2"/>
                    <a:pt x="10" y="2"/>
                  </a:cubicBezTo>
                  <a:cubicBezTo>
                    <a:pt x="11" y="2"/>
                    <a:pt x="11" y="2"/>
                    <a:pt x="11" y="2"/>
                  </a:cubicBezTo>
                  <a:cubicBezTo>
                    <a:pt x="11" y="2"/>
                    <a:pt x="11" y="2"/>
                    <a:pt x="11" y="2"/>
                  </a:cubicBezTo>
                  <a:cubicBezTo>
                    <a:pt x="11" y="3"/>
                    <a:pt x="11" y="3"/>
                    <a:pt x="11"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3" y="3"/>
                  </a:cubicBezTo>
                  <a:cubicBezTo>
                    <a:pt x="13" y="3"/>
                    <a:pt x="13" y="3"/>
                    <a:pt x="13" y="3"/>
                  </a:cubicBezTo>
                  <a:cubicBezTo>
                    <a:pt x="13" y="4"/>
                    <a:pt x="13" y="4"/>
                    <a:pt x="13" y="4"/>
                  </a:cubicBezTo>
                  <a:cubicBezTo>
                    <a:pt x="13" y="4"/>
                    <a:pt x="13" y="4"/>
                    <a:pt x="13" y="4"/>
                  </a:cubicBezTo>
                  <a:cubicBezTo>
                    <a:pt x="13" y="4"/>
                    <a:pt x="13" y="4"/>
                    <a:pt x="13" y="4"/>
                  </a:cubicBezTo>
                  <a:cubicBezTo>
                    <a:pt x="14" y="4"/>
                    <a:pt x="14" y="4"/>
                    <a:pt x="14" y="4"/>
                  </a:cubicBezTo>
                  <a:cubicBezTo>
                    <a:pt x="14" y="5"/>
                    <a:pt x="14" y="5"/>
                    <a:pt x="14" y="5"/>
                  </a:cubicBezTo>
                  <a:cubicBezTo>
                    <a:pt x="14" y="5"/>
                    <a:pt x="14" y="5"/>
                    <a:pt x="14" y="5"/>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5" name="Freeform 92"/>
            <p:cNvSpPr>
              <a:spLocks/>
            </p:cNvSpPr>
            <p:nvPr/>
          </p:nvSpPr>
          <p:spPr bwMode="auto">
            <a:xfrm>
              <a:off x="9656763" y="5146676"/>
              <a:ext cx="22225" cy="14288"/>
            </a:xfrm>
            <a:custGeom>
              <a:avLst/>
              <a:gdLst>
                <a:gd name="T0" fmla="*/ 3 w 3"/>
                <a:gd name="T1" fmla="*/ 2 h 2"/>
                <a:gd name="T2" fmla="*/ 3 w 3"/>
                <a:gd name="T3" fmla="*/ 2 h 2"/>
                <a:gd name="T4" fmla="*/ 2 w 3"/>
                <a:gd name="T5" fmla="*/ 2 h 2"/>
                <a:gd name="T6" fmla="*/ 2 w 3"/>
                <a:gd name="T7" fmla="*/ 2 h 2"/>
                <a:gd name="T8" fmla="*/ 2 w 3"/>
                <a:gd name="T9" fmla="*/ 2 h 2"/>
                <a:gd name="T10" fmla="*/ 1 w 3"/>
                <a:gd name="T11" fmla="*/ 2 h 2"/>
                <a:gd name="T12" fmla="*/ 1 w 3"/>
                <a:gd name="T13" fmla="*/ 2 h 2"/>
                <a:gd name="T14" fmla="*/ 0 w 3"/>
                <a:gd name="T15" fmla="*/ 2 h 2"/>
                <a:gd name="T16" fmla="*/ 0 w 3"/>
                <a:gd name="T17" fmla="*/ 2 h 2"/>
                <a:gd name="T18" fmla="*/ 0 w 3"/>
                <a:gd name="T19" fmla="*/ 1 h 2"/>
                <a:gd name="T20" fmla="*/ 0 w 3"/>
                <a:gd name="T21" fmla="*/ 1 h 2"/>
                <a:gd name="T22" fmla="*/ 0 w 3"/>
                <a:gd name="T23" fmla="*/ 0 h 2"/>
                <a:gd name="T24" fmla="*/ 0 w 3"/>
                <a:gd name="T25" fmla="*/ 0 h 2"/>
                <a:gd name="T26" fmla="*/ 0 w 3"/>
                <a:gd name="T27" fmla="*/ 0 h 2"/>
                <a:gd name="T28" fmla="*/ 1 w 3"/>
                <a:gd name="T29" fmla="*/ 0 h 2"/>
                <a:gd name="T30" fmla="*/ 1 w 3"/>
                <a:gd name="T31" fmla="*/ 0 h 2"/>
                <a:gd name="T32" fmla="*/ 2 w 3"/>
                <a:gd name="T33" fmla="*/ 0 h 2"/>
                <a:gd name="T34" fmla="*/ 2 w 3"/>
                <a:gd name="T35" fmla="*/ 0 h 2"/>
                <a:gd name="T36" fmla="*/ 3 w 3"/>
                <a:gd name="T37" fmla="*/ 1 h 2"/>
                <a:gd name="T38" fmla="*/ 3 w 3"/>
                <a:gd name="T39" fmla="*/ 1 h 2"/>
                <a:gd name="T40" fmla="*/ 3 w 3"/>
                <a:gd name="T41" fmla="*/ 1 h 2"/>
                <a:gd name="T42" fmla="*/ 3 w 3"/>
                <a:gd name="T43" fmla="*/ 1 h 2"/>
                <a:gd name="T44" fmla="*/ 3 w 3"/>
                <a:gd name="T4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 h="2">
                  <a:moveTo>
                    <a:pt x="3" y="2"/>
                  </a:moveTo>
                  <a:cubicBezTo>
                    <a:pt x="3" y="2"/>
                    <a:pt x="3" y="2"/>
                    <a:pt x="3" y="2"/>
                  </a:cubicBezTo>
                  <a:cubicBezTo>
                    <a:pt x="2" y="2"/>
                    <a:pt x="2" y="2"/>
                    <a:pt x="2" y="2"/>
                  </a:cubicBezTo>
                  <a:cubicBezTo>
                    <a:pt x="2" y="2"/>
                    <a:pt x="2" y="2"/>
                    <a:pt x="2" y="2"/>
                  </a:cubicBezTo>
                  <a:cubicBezTo>
                    <a:pt x="2" y="2"/>
                    <a:pt x="2" y="2"/>
                    <a:pt x="2" y="2"/>
                  </a:cubicBezTo>
                  <a:cubicBezTo>
                    <a:pt x="1" y="2"/>
                    <a:pt x="1" y="2"/>
                    <a:pt x="1" y="2"/>
                  </a:cubicBezTo>
                  <a:cubicBezTo>
                    <a:pt x="1" y="2"/>
                    <a:pt x="1" y="2"/>
                    <a:pt x="1" y="2"/>
                  </a:cubicBezTo>
                  <a:cubicBezTo>
                    <a:pt x="0" y="2"/>
                    <a:pt x="0" y="2"/>
                    <a:pt x="0" y="2"/>
                  </a:cubicBezTo>
                  <a:cubicBezTo>
                    <a:pt x="0" y="2"/>
                    <a:pt x="0" y="2"/>
                    <a:pt x="0" y="2"/>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2" y="0"/>
                    <a:pt x="2" y="0"/>
                  </a:cubicBezTo>
                  <a:cubicBezTo>
                    <a:pt x="2" y="0"/>
                    <a:pt x="2" y="0"/>
                    <a:pt x="2" y="0"/>
                  </a:cubicBezTo>
                  <a:cubicBezTo>
                    <a:pt x="3" y="1"/>
                    <a:pt x="3" y="1"/>
                    <a:pt x="3" y="1"/>
                  </a:cubicBezTo>
                  <a:cubicBezTo>
                    <a:pt x="3" y="1"/>
                    <a:pt x="3" y="1"/>
                    <a:pt x="3" y="1"/>
                  </a:cubicBezTo>
                  <a:cubicBezTo>
                    <a:pt x="3" y="1"/>
                    <a:pt x="3" y="1"/>
                    <a:pt x="3" y="1"/>
                  </a:cubicBezTo>
                  <a:cubicBezTo>
                    <a:pt x="3" y="1"/>
                    <a:pt x="3" y="1"/>
                    <a:pt x="3" y="1"/>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6" name="Freeform 93"/>
            <p:cNvSpPr>
              <a:spLocks noEditPoints="1"/>
            </p:cNvSpPr>
            <p:nvPr/>
          </p:nvSpPr>
          <p:spPr bwMode="auto">
            <a:xfrm>
              <a:off x="9736138" y="5311776"/>
              <a:ext cx="14287" cy="22225"/>
            </a:xfrm>
            <a:custGeom>
              <a:avLst/>
              <a:gdLst>
                <a:gd name="T0" fmla="*/ 2 w 2"/>
                <a:gd name="T1" fmla="*/ 1 h 3"/>
                <a:gd name="T2" fmla="*/ 2 w 2"/>
                <a:gd name="T3" fmla="*/ 1 h 3"/>
                <a:gd name="T4" fmla="*/ 2 w 2"/>
                <a:gd name="T5" fmla="*/ 0 h 3"/>
                <a:gd name="T6" fmla="*/ 1 w 2"/>
                <a:gd name="T7" fmla="*/ 0 h 3"/>
                <a:gd name="T8" fmla="*/ 0 w 2"/>
                <a:gd name="T9" fmla="*/ 0 h 3"/>
                <a:gd name="T10" fmla="*/ 0 w 2"/>
                <a:gd name="T11" fmla="*/ 1 h 3"/>
                <a:gd name="T12" fmla="*/ 0 w 2"/>
                <a:gd name="T13" fmla="*/ 2 h 3"/>
                <a:gd name="T14" fmla="*/ 0 w 2"/>
                <a:gd name="T15" fmla="*/ 2 h 3"/>
                <a:gd name="T16" fmla="*/ 0 w 2"/>
                <a:gd name="T17" fmla="*/ 3 h 3"/>
                <a:gd name="T18" fmla="*/ 1 w 2"/>
                <a:gd name="T19" fmla="*/ 3 h 3"/>
                <a:gd name="T20" fmla="*/ 1 w 2"/>
                <a:gd name="T21" fmla="*/ 2 h 3"/>
                <a:gd name="T22" fmla="*/ 1 w 2"/>
                <a:gd name="T23" fmla="*/ 2 h 3"/>
                <a:gd name="T24" fmla="*/ 1 w 2"/>
                <a:gd name="T25" fmla="*/ 2 h 3"/>
                <a:gd name="T26" fmla="*/ 2 w 2"/>
                <a:gd name="T27" fmla="*/ 2 h 3"/>
                <a:gd name="T28" fmla="*/ 2 w 2"/>
                <a:gd name="T29" fmla="*/ 1 h 3"/>
                <a:gd name="T30" fmla="*/ 0 w 2"/>
                <a:gd name="T31" fmla="*/ 0 h 3"/>
                <a:gd name="T32" fmla="*/ 1 w 2"/>
                <a:gd name="T33" fmla="*/ 0 h 3"/>
                <a:gd name="T34" fmla="*/ 0 w 2"/>
                <a:gd name="T35" fmla="*/ 0 h 3"/>
                <a:gd name="T36" fmla="*/ 0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1"/>
                  </a:moveTo>
                  <a:cubicBezTo>
                    <a:pt x="2" y="1"/>
                    <a:pt x="2" y="1"/>
                    <a:pt x="2" y="1"/>
                  </a:cubicBezTo>
                  <a:cubicBezTo>
                    <a:pt x="2" y="0"/>
                    <a:pt x="2" y="0"/>
                    <a:pt x="2" y="0"/>
                  </a:cubicBezTo>
                  <a:cubicBezTo>
                    <a:pt x="1" y="0"/>
                    <a:pt x="1" y="0"/>
                    <a:pt x="1" y="0"/>
                  </a:cubicBezTo>
                  <a:cubicBezTo>
                    <a:pt x="1" y="0"/>
                    <a:pt x="1" y="0"/>
                    <a:pt x="0" y="0"/>
                  </a:cubicBezTo>
                  <a:cubicBezTo>
                    <a:pt x="0" y="1"/>
                    <a:pt x="0" y="1"/>
                    <a:pt x="0" y="1"/>
                  </a:cubicBezTo>
                  <a:cubicBezTo>
                    <a:pt x="0" y="2"/>
                    <a:pt x="0" y="2"/>
                    <a:pt x="0" y="2"/>
                  </a:cubicBezTo>
                  <a:cubicBezTo>
                    <a:pt x="0" y="2"/>
                    <a:pt x="0" y="2"/>
                    <a:pt x="0" y="2"/>
                  </a:cubicBezTo>
                  <a:cubicBezTo>
                    <a:pt x="0" y="3"/>
                    <a:pt x="0" y="3"/>
                    <a:pt x="0" y="3"/>
                  </a:cubicBezTo>
                  <a:cubicBezTo>
                    <a:pt x="1" y="3"/>
                    <a:pt x="1" y="3"/>
                    <a:pt x="1" y="3"/>
                  </a:cubicBezTo>
                  <a:cubicBezTo>
                    <a:pt x="1" y="2"/>
                    <a:pt x="1" y="2"/>
                    <a:pt x="1" y="2"/>
                  </a:cubicBezTo>
                  <a:cubicBezTo>
                    <a:pt x="1" y="2"/>
                    <a:pt x="1" y="2"/>
                    <a:pt x="1" y="2"/>
                  </a:cubicBezTo>
                  <a:cubicBezTo>
                    <a:pt x="1" y="2"/>
                    <a:pt x="1" y="2"/>
                    <a:pt x="1" y="2"/>
                  </a:cubicBezTo>
                  <a:cubicBezTo>
                    <a:pt x="2" y="2"/>
                    <a:pt x="2" y="2"/>
                    <a:pt x="2" y="2"/>
                  </a:cubicBezTo>
                  <a:cubicBezTo>
                    <a:pt x="2" y="1"/>
                    <a:pt x="2" y="1"/>
                    <a:pt x="2" y="1"/>
                  </a:cubicBezTo>
                  <a:close/>
                  <a:moveTo>
                    <a:pt x="0" y="0"/>
                  </a:moveTo>
                  <a:cubicBezTo>
                    <a:pt x="1" y="0"/>
                    <a:pt x="1" y="0"/>
                    <a:pt x="1"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7" name="Freeform 94"/>
            <p:cNvSpPr>
              <a:spLocks/>
            </p:cNvSpPr>
            <p:nvPr/>
          </p:nvSpPr>
          <p:spPr bwMode="auto">
            <a:xfrm>
              <a:off x="9929813" y="549116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8" name="Freeform 95"/>
            <p:cNvSpPr>
              <a:spLocks noEditPoints="1"/>
            </p:cNvSpPr>
            <p:nvPr/>
          </p:nvSpPr>
          <p:spPr bwMode="auto">
            <a:xfrm>
              <a:off x="10009188" y="59293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Freeform 96"/>
            <p:cNvSpPr>
              <a:spLocks/>
            </p:cNvSpPr>
            <p:nvPr/>
          </p:nvSpPr>
          <p:spPr bwMode="auto">
            <a:xfrm>
              <a:off x="9886950" y="4092576"/>
              <a:ext cx="250825" cy="273050"/>
            </a:xfrm>
            <a:custGeom>
              <a:avLst/>
              <a:gdLst>
                <a:gd name="T0" fmla="*/ 25 w 35"/>
                <a:gd name="T1" fmla="*/ 1 h 38"/>
                <a:gd name="T2" fmla="*/ 26 w 35"/>
                <a:gd name="T3" fmla="*/ 3 h 38"/>
                <a:gd name="T4" fmla="*/ 26 w 35"/>
                <a:gd name="T5" fmla="*/ 4 h 38"/>
                <a:gd name="T6" fmla="*/ 27 w 35"/>
                <a:gd name="T7" fmla="*/ 5 h 38"/>
                <a:gd name="T8" fmla="*/ 28 w 35"/>
                <a:gd name="T9" fmla="*/ 5 h 38"/>
                <a:gd name="T10" fmla="*/ 28 w 35"/>
                <a:gd name="T11" fmla="*/ 6 h 38"/>
                <a:gd name="T12" fmla="*/ 30 w 35"/>
                <a:gd name="T13" fmla="*/ 8 h 38"/>
                <a:gd name="T14" fmla="*/ 32 w 35"/>
                <a:gd name="T15" fmla="*/ 9 h 38"/>
                <a:gd name="T16" fmla="*/ 32 w 35"/>
                <a:gd name="T17" fmla="*/ 11 h 38"/>
                <a:gd name="T18" fmla="*/ 31 w 35"/>
                <a:gd name="T19" fmla="*/ 11 h 38"/>
                <a:gd name="T20" fmla="*/ 31 w 35"/>
                <a:gd name="T21" fmla="*/ 11 h 38"/>
                <a:gd name="T22" fmla="*/ 33 w 35"/>
                <a:gd name="T23" fmla="*/ 13 h 38"/>
                <a:gd name="T24" fmla="*/ 34 w 35"/>
                <a:gd name="T25" fmla="*/ 15 h 38"/>
                <a:gd name="T26" fmla="*/ 34 w 35"/>
                <a:gd name="T27" fmla="*/ 16 h 38"/>
                <a:gd name="T28" fmla="*/ 35 w 35"/>
                <a:gd name="T29" fmla="*/ 17 h 38"/>
                <a:gd name="T30" fmla="*/ 34 w 35"/>
                <a:gd name="T31" fmla="*/ 18 h 38"/>
                <a:gd name="T32" fmla="*/ 33 w 35"/>
                <a:gd name="T33" fmla="*/ 19 h 38"/>
                <a:gd name="T34" fmla="*/ 32 w 35"/>
                <a:gd name="T35" fmla="*/ 20 h 38"/>
                <a:gd name="T36" fmla="*/ 30 w 35"/>
                <a:gd name="T37" fmla="*/ 21 h 38"/>
                <a:gd name="T38" fmla="*/ 29 w 35"/>
                <a:gd name="T39" fmla="*/ 25 h 38"/>
                <a:gd name="T40" fmla="*/ 27 w 35"/>
                <a:gd name="T41" fmla="*/ 26 h 38"/>
                <a:gd name="T42" fmla="*/ 26 w 35"/>
                <a:gd name="T43" fmla="*/ 29 h 38"/>
                <a:gd name="T44" fmla="*/ 24 w 35"/>
                <a:gd name="T45" fmla="*/ 33 h 38"/>
                <a:gd name="T46" fmla="*/ 24 w 35"/>
                <a:gd name="T47" fmla="*/ 37 h 38"/>
                <a:gd name="T48" fmla="*/ 22 w 35"/>
                <a:gd name="T49" fmla="*/ 37 h 38"/>
                <a:gd name="T50" fmla="*/ 18 w 35"/>
                <a:gd name="T51" fmla="*/ 36 h 38"/>
                <a:gd name="T52" fmla="*/ 15 w 35"/>
                <a:gd name="T53" fmla="*/ 31 h 38"/>
                <a:gd name="T54" fmla="*/ 14 w 35"/>
                <a:gd name="T55" fmla="*/ 28 h 38"/>
                <a:gd name="T56" fmla="*/ 12 w 35"/>
                <a:gd name="T57" fmla="*/ 26 h 38"/>
                <a:gd name="T58" fmla="*/ 12 w 35"/>
                <a:gd name="T59" fmla="*/ 23 h 38"/>
                <a:gd name="T60" fmla="*/ 14 w 35"/>
                <a:gd name="T61" fmla="*/ 22 h 38"/>
                <a:gd name="T62" fmla="*/ 13 w 35"/>
                <a:gd name="T63" fmla="*/ 20 h 38"/>
                <a:gd name="T64" fmla="*/ 12 w 35"/>
                <a:gd name="T65" fmla="*/ 18 h 38"/>
                <a:gd name="T66" fmla="*/ 14 w 35"/>
                <a:gd name="T67" fmla="*/ 19 h 38"/>
                <a:gd name="T68" fmla="*/ 11 w 35"/>
                <a:gd name="T69" fmla="*/ 18 h 38"/>
                <a:gd name="T70" fmla="*/ 10 w 35"/>
                <a:gd name="T71" fmla="*/ 15 h 38"/>
                <a:gd name="T72" fmla="*/ 8 w 35"/>
                <a:gd name="T73" fmla="*/ 12 h 38"/>
                <a:gd name="T74" fmla="*/ 6 w 35"/>
                <a:gd name="T75" fmla="*/ 11 h 38"/>
                <a:gd name="T76" fmla="*/ 3 w 35"/>
                <a:gd name="T77" fmla="*/ 11 h 38"/>
                <a:gd name="T78" fmla="*/ 1 w 35"/>
                <a:gd name="T79" fmla="*/ 11 h 38"/>
                <a:gd name="T80" fmla="*/ 2 w 35"/>
                <a:gd name="T81" fmla="*/ 10 h 38"/>
                <a:gd name="T82" fmla="*/ 0 w 35"/>
                <a:gd name="T83" fmla="*/ 9 h 38"/>
                <a:gd name="T84" fmla="*/ 3 w 35"/>
                <a:gd name="T85" fmla="*/ 7 h 38"/>
                <a:gd name="T86" fmla="*/ 4 w 35"/>
                <a:gd name="T87" fmla="*/ 5 h 38"/>
                <a:gd name="T88" fmla="*/ 5 w 35"/>
                <a:gd name="T89" fmla="*/ 5 h 38"/>
                <a:gd name="T90" fmla="*/ 7 w 35"/>
                <a:gd name="T91" fmla="*/ 4 h 38"/>
                <a:gd name="T92" fmla="*/ 8 w 35"/>
                <a:gd name="T93" fmla="*/ 3 h 38"/>
                <a:gd name="T94" fmla="*/ 11 w 35"/>
                <a:gd name="T95" fmla="*/ 2 h 38"/>
                <a:gd name="T96" fmla="*/ 12 w 35"/>
                <a:gd name="T97" fmla="*/ 3 h 38"/>
                <a:gd name="T98" fmla="*/ 13 w 35"/>
                <a:gd name="T99" fmla="*/ 2 h 38"/>
                <a:gd name="T100" fmla="*/ 14 w 35"/>
                <a:gd name="T101" fmla="*/ 1 h 38"/>
                <a:gd name="T102" fmla="*/ 16 w 35"/>
                <a:gd name="T103" fmla="*/ 1 h 38"/>
                <a:gd name="T104" fmla="*/ 17 w 35"/>
                <a:gd name="T105" fmla="*/ 0 h 38"/>
                <a:gd name="T106" fmla="*/ 18 w 35"/>
                <a:gd name="T107" fmla="*/ 0 h 38"/>
                <a:gd name="T108" fmla="*/ 19 w 35"/>
                <a:gd name="T109" fmla="*/ 0 h 38"/>
                <a:gd name="T110" fmla="*/ 21 w 35"/>
                <a:gd name="T111" fmla="*/ 0 h 38"/>
                <a:gd name="T112" fmla="*/ 21 w 35"/>
                <a:gd name="T113" fmla="*/ 1 h 38"/>
                <a:gd name="T114" fmla="*/ 21 w 35"/>
                <a:gd name="T115" fmla="*/ 1 h 38"/>
                <a:gd name="T116" fmla="*/ 22 w 35"/>
                <a:gd name="T117" fmla="*/ 1 h 38"/>
                <a:gd name="T118" fmla="*/ 23 w 35"/>
                <a:gd name="T119" fmla="*/ 1 h 38"/>
                <a:gd name="T120" fmla="*/ 24 w 35"/>
                <a:gd name="T121" fmla="*/ 0 h 38"/>
                <a:gd name="T122" fmla="*/ 25 w 35"/>
                <a:gd name="T1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38">
                  <a:moveTo>
                    <a:pt x="26"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5" y="2"/>
                    <a:pt x="25" y="2"/>
                    <a:pt x="25" y="2"/>
                  </a:cubicBezTo>
                  <a:cubicBezTo>
                    <a:pt x="25" y="2"/>
                    <a:pt x="25" y="2"/>
                    <a:pt x="25" y="2"/>
                  </a:cubicBezTo>
                  <a:cubicBezTo>
                    <a:pt x="26" y="2"/>
                    <a:pt x="26" y="2"/>
                    <a:pt x="26" y="2"/>
                  </a:cubicBezTo>
                  <a:cubicBezTo>
                    <a:pt x="25" y="2"/>
                    <a:pt x="25" y="2"/>
                    <a:pt x="25" y="2"/>
                  </a:cubicBezTo>
                  <a:cubicBezTo>
                    <a:pt x="25" y="2"/>
                    <a:pt x="25" y="2"/>
                    <a:pt x="25" y="2"/>
                  </a:cubicBezTo>
                  <a:cubicBezTo>
                    <a:pt x="25" y="2"/>
                    <a:pt x="25" y="2"/>
                    <a:pt x="25" y="2"/>
                  </a:cubicBezTo>
                  <a:cubicBezTo>
                    <a:pt x="26" y="2"/>
                    <a:pt x="26" y="2"/>
                    <a:pt x="26" y="2"/>
                  </a:cubicBezTo>
                  <a:cubicBezTo>
                    <a:pt x="26" y="2"/>
                    <a:pt x="26" y="2"/>
                    <a:pt x="26" y="2"/>
                  </a:cubicBezTo>
                  <a:cubicBezTo>
                    <a:pt x="26" y="3"/>
                    <a:pt x="26" y="3"/>
                    <a:pt x="26" y="3"/>
                  </a:cubicBezTo>
                  <a:cubicBezTo>
                    <a:pt x="26" y="3"/>
                    <a:pt x="26" y="3"/>
                    <a:pt x="26" y="3"/>
                  </a:cubicBezTo>
                  <a:cubicBezTo>
                    <a:pt x="26" y="3"/>
                    <a:pt x="26" y="3"/>
                    <a:pt x="26" y="3"/>
                  </a:cubicBezTo>
                  <a:cubicBezTo>
                    <a:pt x="25" y="3"/>
                    <a:pt x="25" y="3"/>
                    <a:pt x="25" y="3"/>
                  </a:cubicBezTo>
                  <a:cubicBezTo>
                    <a:pt x="25" y="3"/>
                    <a:pt x="25" y="3"/>
                    <a:pt x="25" y="3"/>
                  </a:cubicBezTo>
                  <a:cubicBezTo>
                    <a:pt x="25" y="3"/>
                    <a:pt x="25" y="3"/>
                    <a:pt x="25" y="3"/>
                  </a:cubicBezTo>
                  <a:cubicBezTo>
                    <a:pt x="26" y="3"/>
                    <a:pt x="26" y="3"/>
                    <a:pt x="26" y="3"/>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5"/>
                    <a:pt x="26" y="5"/>
                    <a:pt x="26" y="5"/>
                  </a:cubicBezTo>
                  <a:cubicBezTo>
                    <a:pt x="26" y="5"/>
                    <a:pt x="26" y="5"/>
                    <a:pt x="26" y="5"/>
                  </a:cubicBezTo>
                  <a:cubicBezTo>
                    <a:pt x="26" y="5"/>
                    <a:pt x="26" y="5"/>
                    <a:pt x="26" y="5"/>
                  </a:cubicBezTo>
                  <a:cubicBezTo>
                    <a:pt x="26" y="5"/>
                    <a:pt x="26" y="5"/>
                    <a:pt x="26" y="5"/>
                  </a:cubicBezTo>
                  <a:cubicBezTo>
                    <a:pt x="27" y="5"/>
                    <a:pt x="27" y="5"/>
                    <a:pt x="27" y="5"/>
                  </a:cubicBezTo>
                  <a:cubicBezTo>
                    <a:pt x="27" y="5"/>
                    <a:pt x="27" y="5"/>
                    <a:pt x="27" y="5"/>
                  </a:cubicBezTo>
                  <a:cubicBezTo>
                    <a:pt x="27" y="5"/>
                    <a:pt x="27" y="5"/>
                    <a:pt x="27" y="5"/>
                  </a:cubicBezTo>
                  <a:cubicBezTo>
                    <a:pt x="27" y="5"/>
                    <a:pt x="27" y="5"/>
                    <a:pt x="27" y="5"/>
                  </a:cubicBezTo>
                  <a:cubicBezTo>
                    <a:pt x="27" y="5"/>
                    <a:pt x="27" y="5"/>
                    <a:pt x="27" y="5"/>
                  </a:cubicBezTo>
                  <a:cubicBezTo>
                    <a:pt x="28" y="5"/>
                    <a:pt x="28" y="5"/>
                    <a:pt x="28" y="5"/>
                  </a:cubicBezTo>
                  <a:cubicBezTo>
                    <a:pt x="28" y="5"/>
                    <a:pt x="28" y="5"/>
                    <a:pt x="28" y="5"/>
                  </a:cubicBezTo>
                  <a:cubicBezTo>
                    <a:pt x="28" y="5"/>
                    <a:pt x="28" y="5"/>
                    <a:pt x="28" y="5"/>
                  </a:cubicBezTo>
                  <a:cubicBezTo>
                    <a:pt x="28" y="5"/>
                    <a:pt x="28" y="5"/>
                    <a:pt x="28" y="5"/>
                  </a:cubicBezTo>
                  <a:cubicBezTo>
                    <a:pt x="28" y="6"/>
                    <a:pt x="28" y="6"/>
                    <a:pt x="28" y="6"/>
                  </a:cubicBezTo>
                  <a:cubicBezTo>
                    <a:pt x="28" y="6"/>
                    <a:pt x="28" y="6"/>
                    <a:pt x="28" y="6"/>
                  </a:cubicBezTo>
                  <a:cubicBezTo>
                    <a:pt x="28" y="5"/>
                    <a:pt x="28" y="5"/>
                    <a:pt x="28" y="5"/>
                  </a:cubicBezTo>
                  <a:cubicBezTo>
                    <a:pt x="28" y="5"/>
                    <a:pt x="28" y="5"/>
                    <a:pt x="28" y="5"/>
                  </a:cubicBezTo>
                  <a:cubicBezTo>
                    <a:pt x="28" y="5"/>
                    <a:pt x="28" y="5"/>
                    <a:pt x="28" y="5"/>
                  </a:cubicBezTo>
                  <a:cubicBezTo>
                    <a:pt x="28" y="5"/>
                    <a:pt x="28" y="5"/>
                    <a:pt x="28" y="5"/>
                  </a:cubicBezTo>
                  <a:cubicBezTo>
                    <a:pt x="28" y="5"/>
                    <a:pt x="28" y="5"/>
                    <a:pt x="28" y="5"/>
                  </a:cubicBezTo>
                  <a:cubicBezTo>
                    <a:pt x="29" y="6"/>
                    <a:pt x="29" y="6"/>
                    <a:pt x="29" y="6"/>
                  </a:cubicBezTo>
                  <a:cubicBezTo>
                    <a:pt x="29" y="6"/>
                    <a:pt x="29" y="6"/>
                    <a:pt x="29" y="6"/>
                  </a:cubicBezTo>
                  <a:cubicBezTo>
                    <a:pt x="29" y="6"/>
                    <a:pt x="29" y="6"/>
                    <a:pt x="29" y="6"/>
                  </a:cubicBezTo>
                  <a:cubicBezTo>
                    <a:pt x="29" y="6"/>
                    <a:pt x="29" y="6"/>
                    <a:pt x="29" y="6"/>
                  </a:cubicBezTo>
                  <a:cubicBezTo>
                    <a:pt x="29" y="6"/>
                    <a:pt x="29" y="6"/>
                    <a:pt x="29" y="6"/>
                  </a:cubicBezTo>
                  <a:cubicBezTo>
                    <a:pt x="29" y="6"/>
                    <a:pt x="29" y="6"/>
                    <a:pt x="28" y="6"/>
                  </a:cubicBezTo>
                  <a:cubicBezTo>
                    <a:pt x="28" y="6"/>
                    <a:pt x="28" y="6"/>
                    <a:pt x="28" y="6"/>
                  </a:cubicBezTo>
                  <a:cubicBezTo>
                    <a:pt x="28" y="6"/>
                    <a:pt x="28" y="6"/>
                    <a:pt x="28" y="6"/>
                  </a:cubicBezTo>
                  <a:cubicBezTo>
                    <a:pt x="28" y="6"/>
                    <a:pt x="28" y="6"/>
                    <a:pt x="28" y="6"/>
                  </a:cubicBezTo>
                  <a:cubicBezTo>
                    <a:pt x="28" y="6"/>
                    <a:pt x="28" y="6"/>
                    <a:pt x="28" y="6"/>
                  </a:cubicBezTo>
                  <a:cubicBezTo>
                    <a:pt x="28" y="6"/>
                    <a:pt x="28" y="6"/>
                    <a:pt x="28" y="6"/>
                  </a:cubicBezTo>
                  <a:cubicBezTo>
                    <a:pt x="28" y="6"/>
                    <a:pt x="28" y="6"/>
                    <a:pt x="28" y="6"/>
                  </a:cubicBezTo>
                  <a:cubicBezTo>
                    <a:pt x="28" y="7"/>
                    <a:pt x="28" y="7"/>
                    <a:pt x="28" y="7"/>
                  </a:cubicBezTo>
                  <a:cubicBezTo>
                    <a:pt x="28" y="7"/>
                    <a:pt x="28" y="7"/>
                    <a:pt x="28" y="7"/>
                  </a:cubicBezTo>
                  <a:cubicBezTo>
                    <a:pt x="28" y="7"/>
                    <a:pt x="28" y="7"/>
                    <a:pt x="28" y="7"/>
                  </a:cubicBezTo>
                  <a:cubicBezTo>
                    <a:pt x="28" y="7"/>
                    <a:pt x="28" y="7"/>
                    <a:pt x="28" y="7"/>
                  </a:cubicBezTo>
                  <a:cubicBezTo>
                    <a:pt x="29" y="7"/>
                    <a:pt x="29" y="7"/>
                    <a:pt x="29" y="7"/>
                  </a:cubicBezTo>
                  <a:cubicBezTo>
                    <a:pt x="29" y="7"/>
                    <a:pt x="29" y="7"/>
                    <a:pt x="29" y="7"/>
                  </a:cubicBezTo>
                  <a:cubicBezTo>
                    <a:pt x="29" y="7"/>
                    <a:pt x="29" y="7"/>
                    <a:pt x="29" y="7"/>
                  </a:cubicBezTo>
                  <a:cubicBezTo>
                    <a:pt x="29" y="7"/>
                    <a:pt x="29" y="7"/>
                    <a:pt x="29" y="7"/>
                  </a:cubicBezTo>
                  <a:cubicBezTo>
                    <a:pt x="29" y="7"/>
                    <a:pt x="29" y="7"/>
                    <a:pt x="29" y="7"/>
                  </a:cubicBezTo>
                  <a:cubicBezTo>
                    <a:pt x="30" y="7"/>
                    <a:pt x="30" y="7"/>
                    <a:pt x="30" y="7"/>
                  </a:cubicBezTo>
                  <a:cubicBezTo>
                    <a:pt x="30" y="7"/>
                    <a:pt x="30" y="7"/>
                    <a:pt x="30" y="7"/>
                  </a:cubicBezTo>
                  <a:cubicBezTo>
                    <a:pt x="30" y="8"/>
                    <a:pt x="30" y="8"/>
                    <a:pt x="30" y="8"/>
                  </a:cubicBezTo>
                  <a:cubicBezTo>
                    <a:pt x="31" y="8"/>
                    <a:pt x="31" y="8"/>
                    <a:pt x="31" y="8"/>
                  </a:cubicBezTo>
                  <a:cubicBezTo>
                    <a:pt x="31" y="8"/>
                    <a:pt x="31" y="8"/>
                    <a:pt x="31" y="8"/>
                  </a:cubicBezTo>
                  <a:cubicBezTo>
                    <a:pt x="31" y="8"/>
                    <a:pt x="31" y="8"/>
                    <a:pt x="30" y="8"/>
                  </a:cubicBezTo>
                  <a:cubicBezTo>
                    <a:pt x="30" y="8"/>
                    <a:pt x="30" y="8"/>
                    <a:pt x="30" y="8"/>
                  </a:cubicBezTo>
                  <a:cubicBezTo>
                    <a:pt x="30" y="8"/>
                    <a:pt x="30" y="8"/>
                    <a:pt x="30" y="8"/>
                  </a:cubicBezTo>
                  <a:cubicBezTo>
                    <a:pt x="31" y="8"/>
                    <a:pt x="31" y="8"/>
                    <a:pt x="31" y="8"/>
                  </a:cubicBezTo>
                  <a:cubicBezTo>
                    <a:pt x="31" y="8"/>
                    <a:pt x="31" y="8"/>
                    <a:pt x="31" y="8"/>
                  </a:cubicBezTo>
                  <a:cubicBezTo>
                    <a:pt x="31" y="9"/>
                    <a:pt x="31" y="9"/>
                    <a:pt x="31" y="9"/>
                  </a:cubicBezTo>
                  <a:cubicBezTo>
                    <a:pt x="31" y="9"/>
                    <a:pt x="31" y="9"/>
                    <a:pt x="31" y="9"/>
                  </a:cubicBezTo>
                  <a:cubicBezTo>
                    <a:pt x="31" y="9"/>
                    <a:pt x="31" y="9"/>
                    <a:pt x="31" y="9"/>
                  </a:cubicBezTo>
                  <a:cubicBezTo>
                    <a:pt x="32" y="9"/>
                    <a:pt x="32" y="9"/>
                    <a:pt x="32" y="9"/>
                  </a:cubicBezTo>
                  <a:cubicBezTo>
                    <a:pt x="32" y="9"/>
                    <a:pt x="32" y="9"/>
                    <a:pt x="32" y="9"/>
                  </a:cubicBezTo>
                  <a:cubicBezTo>
                    <a:pt x="32" y="9"/>
                    <a:pt x="32" y="9"/>
                    <a:pt x="32" y="9"/>
                  </a:cubicBezTo>
                  <a:cubicBezTo>
                    <a:pt x="32" y="9"/>
                    <a:pt x="32" y="9"/>
                    <a:pt x="32" y="9"/>
                  </a:cubicBezTo>
                  <a:cubicBezTo>
                    <a:pt x="32" y="10"/>
                    <a:pt x="32" y="10"/>
                    <a:pt x="32" y="10"/>
                  </a:cubicBezTo>
                  <a:cubicBezTo>
                    <a:pt x="32" y="10"/>
                    <a:pt x="32" y="10"/>
                    <a:pt x="32" y="10"/>
                  </a:cubicBezTo>
                  <a:cubicBezTo>
                    <a:pt x="31" y="10"/>
                    <a:pt x="31" y="10"/>
                    <a:pt x="31" y="10"/>
                  </a:cubicBezTo>
                  <a:cubicBezTo>
                    <a:pt x="31" y="10"/>
                    <a:pt x="31" y="10"/>
                    <a:pt x="31" y="10"/>
                  </a:cubicBezTo>
                  <a:cubicBezTo>
                    <a:pt x="31" y="10"/>
                    <a:pt x="31" y="10"/>
                    <a:pt x="31" y="10"/>
                  </a:cubicBezTo>
                  <a:cubicBezTo>
                    <a:pt x="32" y="10"/>
                    <a:pt x="32" y="10"/>
                    <a:pt x="32" y="10"/>
                  </a:cubicBezTo>
                  <a:cubicBezTo>
                    <a:pt x="32" y="10"/>
                    <a:pt x="32" y="10"/>
                    <a:pt x="32" y="10"/>
                  </a:cubicBezTo>
                  <a:cubicBezTo>
                    <a:pt x="32" y="11"/>
                    <a:pt x="32" y="11"/>
                    <a:pt x="32" y="11"/>
                  </a:cubicBezTo>
                  <a:cubicBezTo>
                    <a:pt x="32" y="11"/>
                    <a:pt x="32" y="11"/>
                    <a:pt x="32" y="11"/>
                  </a:cubicBezTo>
                  <a:cubicBezTo>
                    <a:pt x="32" y="11"/>
                    <a:pt x="32" y="11"/>
                    <a:pt x="32" y="11"/>
                  </a:cubicBezTo>
                  <a:cubicBezTo>
                    <a:pt x="32" y="11"/>
                    <a:pt x="32" y="11"/>
                    <a:pt x="32" y="11"/>
                  </a:cubicBezTo>
                  <a:cubicBezTo>
                    <a:pt x="32" y="11"/>
                    <a:pt x="32" y="11"/>
                    <a:pt x="32" y="11"/>
                  </a:cubicBezTo>
                  <a:cubicBezTo>
                    <a:pt x="32" y="11"/>
                    <a:pt x="32" y="11"/>
                    <a:pt x="32" y="11"/>
                  </a:cubicBezTo>
                  <a:cubicBezTo>
                    <a:pt x="32" y="11"/>
                    <a:pt x="32" y="11"/>
                    <a:pt x="32" y="11"/>
                  </a:cubicBezTo>
                  <a:cubicBezTo>
                    <a:pt x="32" y="11"/>
                    <a:pt x="32" y="11"/>
                    <a:pt x="32" y="11"/>
                  </a:cubicBezTo>
                  <a:cubicBezTo>
                    <a:pt x="32" y="11"/>
                    <a:pt x="31" y="11"/>
                    <a:pt x="31" y="11"/>
                  </a:cubicBezTo>
                  <a:cubicBezTo>
                    <a:pt x="31" y="11"/>
                    <a:pt x="31" y="11"/>
                    <a:pt x="31" y="11"/>
                  </a:cubicBezTo>
                  <a:cubicBezTo>
                    <a:pt x="31" y="11"/>
                    <a:pt x="31" y="11"/>
                    <a:pt x="31" y="11"/>
                  </a:cubicBezTo>
                  <a:cubicBezTo>
                    <a:pt x="31" y="11"/>
                    <a:pt x="31" y="11"/>
                    <a:pt x="31" y="11"/>
                  </a:cubicBezTo>
                  <a:cubicBezTo>
                    <a:pt x="31" y="11"/>
                    <a:pt x="31" y="11"/>
                    <a:pt x="31" y="11"/>
                  </a:cubicBezTo>
                  <a:cubicBezTo>
                    <a:pt x="31" y="11"/>
                    <a:pt x="31" y="11"/>
                    <a:pt x="31" y="11"/>
                  </a:cubicBezTo>
                  <a:cubicBezTo>
                    <a:pt x="31" y="11"/>
                    <a:pt x="31" y="11"/>
                    <a:pt x="31" y="11"/>
                  </a:cubicBezTo>
                  <a:cubicBezTo>
                    <a:pt x="31" y="11"/>
                    <a:pt x="31" y="11"/>
                    <a:pt x="31" y="11"/>
                  </a:cubicBezTo>
                  <a:cubicBezTo>
                    <a:pt x="31" y="11"/>
                    <a:pt x="31" y="11"/>
                    <a:pt x="31" y="11"/>
                  </a:cubicBezTo>
                  <a:cubicBezTo>
                    <a:pt x="30" y="11"/>
                    <a:pt x="30" y="11"/>
                    <a:pt x="30" y="11"/>
                  </a:cubicBezTo>
                  <a:cubicBezTo>
                    <a:pt x="30" y="11"/>
                    <a:pt x="30" y="11"/>
                    <a:pt x="30" y="11"/>
                  </a:cubicBezTo>
                  <a:cubicBezTo>
                    <a:pt x="30" y="11"/>
                    <a:pt x="30" y="11"/>
                    <a:pt x="30" y="11"/>
                  </a:cubicBezTo>
                  <a:cubicBezTo>
                    <a:pt x="30" y="11"/>
                    <a:pt x="30" y="11"/>
                    <a:pt x="30" y="11"/>
                  </a:cubicBezTo>
                  <a:cubicBezTo>
                    <a:pt x="30" y="11"/>
                    <a:pt x="30" y="11"/>
                    <a:pt x="30" y="11"/>
                  </a:cubicBezTo>
                  <a:cubicBezTo>
                    <a:pt x="30" y="11"/>
                    <a:pt x="30" y="11"/>
                    <a:pt x="30" y="11"/>
                  </a:cubicBezTo>
                  <a:cubicBezTo>
                    <a:pt x="31" y="11"/>
                    <a:pt x="31" y="11"/>
                    <a:pt x="31" y="11"/>
                  </a:cubicBezTo>
                  <a:cubicBezTo>
                    <a:pt x="31" y="11"/>
                    <a:pt x="31" y="11"/>
                    <a:pt x="31" y="11"/>
                  </a:cubicBezTo>
                  <a:cubicBezTo>
                    <a:pt x="31" y="11"/>
                    <a:pt x="31" y="11"/>
                    <a:pt x="31" y="11"/>
                  </a:cubicBezTo>
                  <a:cubicBezTo>
                    <a:pt x="31" y="11"/>
                    <a:pt x="31" y="11"/>
                    <a:pt x="31" y="11"/>
                  </a:cubicBezTo>
                  <a:cubicBezTo>
                    <a:pt x="31" y="11"/>
                    <a:pt x="31" y="11"/>
                    <a:pt x="31" y="11"/>
                  </a:cubicBezTo>
                  <a:cubicBezTo>
                    <a:pt x="32" y="12"/>
                    <a:pt x="32" y="12"/>
                    <a:pt x="32" y="12"/>
                  </a:cubicBezTo>
                  <a:cubicBezTo>
                    <a:pt x="32" y="12"/>
                    <a:pt x="32" y="12"/>
                    <a:pt x="32" y="12"/>
                  </a:cubicBezTo>
                  <a:cubicBezTo>
                    <a:pt x="32" y="12"/>
                    <a:pt x="32" y="12"/>
                    <a:pt x="32" y="12"/>
                  </a:cubicBezTo>
                  <a:cubicBezTo>
                    <a:pt x="32" y="12"/>
                    <a:pt x="32" y="12"/>
                    <a:pt x="32" y="12"/>
                  </a:cubicBezTo>
                  <a:cubicBezTo>
                    <a:pt x="32" y="12"/>
                    <a:pt x="32" y="12"/>
                    <a:pt x="32" y="12"/>
                  </a:cubicBezTo>
                  <a:cubicBezTo>
                    <a:pt x="32" y="12"/>
                    <a:pt x="32" y="12"/>
                    <a:pt x="32" y="12"/>
                  </a:cubicBezTo>
                  <a:cubicBezTo>
                    <a:pt x="32" y="12"/>
                    <a:pt x="32" y="12"/>
                    <a:pt x="32" y="12"/>
                  </a:cubicBezTo>
                  <a:cubicBezTo>
                    <a:pt x="32" y="12"/>
                    <a:pt x="32" y="12"/>
                    <a:pt x="32" y="12"/>
                  </a:cubicBezTo>
                  <a:cubicBezTo>
                    <a:pt x="33" y="13"/>
                    <a:pt x="33" y="13"/>
                    <a:pt x="33" y="13"/>
                  </a:cubicBezTo>
                  <a:cubicBezTo>
                    <a:pt x="33" y="13"/>
                    <a:pt x="33" y="13"/>
                    <a:pt x="33" y="13"/>
                  </a:cubicBezTo>
                  <a:cubicBezTo>
                    <a:pt x="33" y="13"/>
                    <a:pt x="33" y="13"/>
                    <a:pt x="33" y="13"/>
                  </a:cubicBezTo>
                  <a:cubicBezTo>
                    <a:pt x="33" y="13"/>
                    <a:pt x="33" y="13"/>
                    <a:pt x="33" y="13"/>
                  </a:cubicBezTo>
                  <a:cubicBezTo>
                    <a:pt x="33" y="13"/>
                    <a:pt x="33" y="13"/>
                    <a:pt x="33" y="13"/>
                  </a:cubicBezTo>
                  <a:cubicBezTo>
                    <a:pt x="33" y="13"/>
                    <a:pt x="33" y="13"/>
                    <a:pt x="33" y="13"/>
                  </a:cubicBezTo>
                  <a:cubicBezTo>
                    <a:pt x="33" y="13"/>
                    <a:pt x="33" y="13"/>
                    <a:pt x="33" y="13"/>
                  </a:cubicBezTo>
                  <a:cubicBezTo>
                    <a:pt x="34" y="14"/>
                    <a:pt x="34" y="14"/>
                    <a:pt x="34" y="14"/>
                  </a:cubicBezTo>
                  <a:cubicBezTo>
                    <a:pt x="34" y="14"/>
                    <a:pt x="34" y="14"/>
                    <a:pt x="34" y="14"/>
                  </a:cubicBezTo>
                  <a:cubicBezTo>
                    <a:pt x="34" y="14"/>
                    <a:pt x="34" y="14"/>
                    <a:pt x="34" y="14"/>
                  </a:cubicBezTo>
                  <a:cubicBezTo>
                    <a:pt x="35" y="15"/>
                    <a:pt x="35" y="15"/>
                    <a:pt x="35" y="15"/>
                  </a:cubicBezTo>
                  <a:cubicBezTo>
                    <a:pt x="35" y="15"/>
                    <a:pt x="35" y="15"/>
                    <a:pt x="35" y="15"/>
                  </a:cubicBezTo>
                  <a:cubicBezTo>
                    <a:pt x="35" y="15"/>
                    <a:pt x="35" y="15"/>
                    <a:pt x="35" y="15"/>
                  </a:cubicBezTo>
                  <a:cubicBezTo>
                    <a:pt x="35" y="15"/>
                    <a:pt x="35" y="15"/>
                    <a:pt x="35" y="15"/>
                  </a:cubicBezTo>
                  <a:cubicBezTo>
                    <a:pt x="34" y="15"/>
                    <a:pt x="34" y="15"/>
                    <a:pt x="34" y="15"/>
                  </a:cubicBezTo>
                  <a:cubicBezTo>
                    <a:pt x="34" y="15"/>
                    <a:pt x="34" y="15"/>
                    <a:pt x="33" y="15"/>
                  </a:cubicBezTo>
                  <a:cubicBezTo>
                    <a:pt x="33" y="15"/>
                    <a:pt x="33" y="15"/>
                    <a:pt x="33" y="15"/>
                  </a:cubicBezTo>
                  <a:cubicBezTo>
                    <a:pt x="32" y="15"/>
                    <a:pt x="32" y="15"/>
                    <a:pt x="32" y="15"/>
                  </a:cubicBezTo>
                  <a:cubicBezTo>
                    <a:pt x="32" y="14"/>
                    <a:pt x="32" y="14"/>
                    <a:pt x="32" y="14"/>
                  </a:cubicBezTo>
                  <a:cubicBezTo>
                    <a:pt x="32" y="15"/>
                    <a:pt x="32" y="15"/>
                    <a:pt x="32" y="15"/>
                  </a:cubicBezTo>
                  <a:cubicBezTo>
                    <a:pt x="32" y="15"/>
                    <a:pt x="32" y="15"/>
                    <a:pt x="32" y="15"/>
                  </a:cubicBezTo>
                  <a:cubicBezTo>
                    <a:pt x="32" y="15"/>
                    <a:pt x="32" y="15"/>
                    <a:pt x="32" y="15"/>
                  </a:cubicBezTo>
                  <a:cubicBezTo>
                    <a:pt x="32" y="15"/>
                    <a:pt x="32" y="15"/>
                    <a:pt x="32" y="15"/>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5" y="17"/>
                    <a:pt x="35" y="17"/>
                    <a:pt x="35" y="17"/>
                  </a:cubicBezTo>
                  <a:cubicBezTo>
                    <a:pt x="35" y="17"/>
                    <a:pt x="35" y="17"/>
                    <a:pt x="35" y="17"/>
                  </a:cubicBezTo>
                  <a:cubicBezTo>
                    <a:pt x="35" y="17"/>
                    <a:pt x="35" y="17"/>
                    <a:pt x="35" y="17"/>
                  </a:cubicBezTo>
                  <a:cubicBezTo>
                    <a:pt x="35" y="17"/>
                    <a:pt x="35" y="17"/>
                    <a:pt x="35" y="17"/>
                  </a:cubicBezTo>
                  <a:cubicBezTo>
                    <a:pt x="35" y="17"/>
                    <a:pt x="35" y="17"/>
                    <a:pt x="35"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3" y="19"/>
                    <a:pt x="33" y="19"/>
                  </a:cubicBezTo>
                  <a:cubicBezTo>
                    <a:pt x="33" y="19"/>
                    <a:pt x="33" y="19"/>
                    <a:pt x="33" y="19"/>
                  </a:cubicBezTo>
                  <a:cubicBezTo>
                    <a:pt x="33" y="19"/>
                    <a:pt x="33" y="19"/>
                    <a:pt x="33" y="19"/>
                  </a:cubicBezTo>
                  <a:cubicBezTo>
                    <a:pt x="33" y="19"/>
                    <a:pt x="33" y="19"/>
                    <a:pt x="33" y="19"/>
                  </a:cubicBezTo>
                  <a:cubicBezTo>
                    <a:pt x="33" y="19"/>
                    <a:pt x="33" y="19"/>
                    <a:pt x="33" y="19"/>
                  </a:cubicBezTo>
                  <a:cubicBezTo>
                    <a:pt x="33" y="19"/>
                    <a:pt x="33" y="19"/>
                    <a:pt x="33" y="19"/>
                  </a:cubicBezTo>
                  <a:cubicBezTo>
                    <a:pt x="33" y="20"/>
                    <a:pt x="33" y="20"/>
                    <a:pt x="33" y="20"/>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1" y="21"/>
                    <a:pt x="31" y="21"/>
                    <a:pt x="31" y="21"/>
                  </a:cubicBezTo>
                  <a:cubicBezTo>
                    <a:pt x="31" y="20"/>
                    <a:pt x="31" y="20"/>
                    <a:pt x="31" y="20"/>
                  </a:cubicBezTo>
                  <a:cubicBezTo>
                    <a:pt x="30" y="20"/>
                    <a:pt x="30" y="20"/>
                    <a:pt x="30" y="20"/>
                  </a:cubicBezTo>
                  <a:cubicBezTo>
                    <a:pt x="30" y="21"/>
                    <a:pt x="30" y="21"/>
                    <a:pt x="30" y="21"/>
                  </a:cubicBezTo>
                  <a:cubicBezTo>
                    <a:pt x="30" y="21"/>
                    <a:pt x="30" y="21"/>
                    <a:pt x="30" y="21"/>
                  </a:cubicBezTo>
                  <a:cubicBezTo>
                    <a:pt x="30" y="21"/>
                    <a:pt x="30" y="21"/>
                    <a:pt x="30" y="21"/>
                  </a:cubicBezTo>
                  <a:cubicBezTo>
                    <a:pt x="30" y="21"/>
                    <a:pt x="30" y="21"/>
                    <a:pt x="30" y="21"/>
                  </a:cubicBezTo>
                  <a:cubicBezTo>
                    <a:pt x="30" y="21"/>
                    <a:pt x="30" y="21"/>
                    <a:pt x="30" y="21"/>
                  </a:cubicBezTo>
                  <a:cubicBezTo>
                    <a:pt x="30" y="21"/>
                    <a:pt x="30" y="21"/>
                    <a:pt x="30" y="21"/>
                  </a:cubicBezTo>
                  <a:cubicBezTo>
                    <a:pt x="30" y="21"/>
                    <a:pt x="30" y="21"/>
                    <a:pt x="30" y="21"/>
                  </a:cubicBezTo>
                  <a:cubicBezTo>
                    <a:pt x="30" y="21"/>
                    <a:pt x="30" y="21"/>
                    <a:pt x="30" y="21"/>
                  </a:cubicBezTo>
                  <a:cubicBezTo>
                    <a:pt x="30" y="22"/>
                    <a:pt x="30" y="22"/>
                    <a:pt x="30" y="22"/>
                  </a:cubicBezTo>
                  <a:cubicBezTo>
                    <a:pt x="30" y="22"/>
                    <a:pt x="30" y="22"/>
                    <a:pt x="30" y="22"/>
                  </a:cubicBezTo>
                  <a:cubicBezTo>
                    <a:pt x="30" y="22"/>
                    <a:pt x="30" y="22"/>
                    <a:pt x="30" y="22"/>
                  </a:cubicBezTo>
                  <a:cubicBezTo>
                    <a:pt x="30" y="22"/>
                    <a:pt x="30" y="22"/>
                    <a:pt x="30" y="22"/>
                  </a:cubicBezTo>
                  <a:cubicBezTo>
                    <a:pt x="30" y="22"/>
                    <a:pt x="30" y="22"/>
                    <a:pt x="30" y="22"/>
                  </a:cubicBezTo>
                  <a:cubicBezTo>
                    <a:pt x="30" y="23"/>
                    <a:pt x="30" y="23"/>
                    <a:pt x="30" y="23"/>
                  </a:cubicBezTo>
                  <a:cubicBezTo>
                    <a:pt x="30" y="24"/>
                    <a:pt x="29" y="24"/>
                    <a:pt x="29" y="24"/>
                  </a:cubicBezTo>
                  <a:cubicBezTo>
                    <a:pt x="29" y="24"/>
                    <a:pt x="29" y="24"/>
                    <a:pt x="29" y="24"/>
                  </a:cubicBezTo>
                  <a:cubicBezTo>
                    <a:pt x="29" y="24"/>
                    <a:pt x="29" y="24"/>
                    <a:pt x="29" y="24"/>
                  </a:cubicBezTo>
                  <a:cubicBezTo>
                    <a:pt x="29" y="24"/>
                    <a:pt x="29" y="24"/>
                    <a:pt x="29" y="24"/>
                  </a:cubicBezTo>
                  <a:cubicBezTo>
                    <a:pt x="29" y="24"/>
                    <a:pt x="29" y="24"/>
                    <a:pt x="29" y="24"/>
                  </a:cubicBezTo>
                  <a:cubicBezTo>
                    <a:pt x="29" y="25"/>
                    <a:pt x="29" y="25"/>
                    <a:pt x="29" y="25"/>
                  </a:cubicBezTo>
                  <a:cubicBezTo>
                    <a:pt x="28" y="25"/>
                    <a:pt x="28" y="25"/>
                    <a:pt x="28" y="25"/>
                  </a:cubicBezTo>
                  <a:cubicBezTo>
                    <a:pt x="28" y="25"/>
                    <a:pt x="28" y="25"/>
                    <a:pt x="28" y="25"/>
                  </a:cubicBezTo>
                  <a:cubicBezTo>
                    <a:pt x="28" y="25"/>
                    <a:pt x="28" y="25"/>
                    <a:pt x="28" y="25"/>
                  </a:cubicBezTo>
                  <a:cubicBezTo>
                    <a:pt x="28" y="25"/>
                    <a:pt x="28" y="25"/>
                    <a:pt x="28" y="25"/>
                  </a:cubicBezTo>
                  <a:cubicBezTo>
                    <a:pt x="28" y="25"/>
                    <a:pt x="28" y="25"/>
                    <a:pt x="28" y="25"/>
                  </a:cubicBezTo>
                  <a:cubicBezTo>
                    <a:pt x="28" y="25"/>
                    <a:pt x="28" y="25"/>
                    <a:pt x="28" y="25"/>
                  </a:cubicBezTo>
                  <a:cubicBezTo>
                    <a:pt x="28" y="25"/>
                    <a:pt x="28" y="25"/>
                    <a:pt x="28" y="25"/>
                  </a:cubicBezTo>
                  <a:cubicBezTo>
                    <a:pt x="27" y="25"/>
                    <a:pt x="27" y="25"/>
                    <a:pt x="27" y="25"/>
                  </a:cubicBezTo>
                  <a:cubicBezTo>
                    <a:pt x="27" y="25"/>
                    <a:pt x="27" y="25"/>
                    <a:pt x="27" y="25"/>
                  </a:cubicBezTo>
                  <a:cubicBezTo>
                    <a:pt x="27" y="25"/>
                    <a:pt x="27" y="25"/>
                    <a:pt x="27" y="25"/>
                  </a:cubicBezTo>
                  <a:cubicBezTo>
                    <a:pt x="27" y="26"/>
                    <a:pt x="27" y="26"/>
                    <a:pt x="27" y="26"/>
                  </a:cubicBezTo>
                  <a:cubicBezTo>
                    <a:pt x="27" y="26"/>
                    <a:pt x="27" y="26"/>
                    <a:pt x="27" y="26"/>
                  </a:cubicBezTo>
                  <a:cubicBezTo>
                    <a:pt x="27" y="26"/>
                    <a:pt x="27" y="26"/>
                    <a:pt x="26" y="26"/>
                  </a:cubicBezTo>
                  <a:cubicBezTo>
                    <a:pt x="26" y="26"/>
                    <a:pt x="26" y="26"/>
                    <a:pt x="26" y="26"/>
                  </a:cubicBezTo>
                  <a:cubicBezTo>
                    <a:pt x="26" y="26"/>
                    <a:pt x="26" y="26"/>
                    <a:pt x="26" y="26"/>
                  </a:cubicBezTo>
                  <a:cubicBezTo>
                    <a:pt x="26" y="26"/>
                    <a:pt x="26" y="26"/>
                    <a:pt x="26" y="26"/>
                  </a:cubicBezTo>
                  <a:cubicBezTo>
                    <a:pt x="26" y="26"/>
                    <a:pt x="26" y="26"/>
                    <a:pt x="26" y="27"/>
                  </a:cubicBezTo>
                  <a:cubicBezTo>
                    <a:pt x="25" y="27"/>
                    <a:pt x="25" y="27"/>
                    <a:pt x="25" y="27"/>
                  </a:cubicBezTo>
                  <a:cubicBezTo>
                    <a:pt x="25" y="27"/>
                    <a:pt x="25" y="27"/>
                    <a:pt x="25" y="27"/>
                  </a:cubicBezTo>
                  <a:cubicBezTo>
                    <a:pt x="25" y="27"/>
                    <a:pt x="25" y="27"/>
                    <a:pt x="25" y="27"/>
                  </a:cubicBezTo>
                  <a:cubicBezTo>
                    <a:pt x="25" y="28"/>
                    <a:pt x="25" y="28"/>
                    <a:pt x="25" y="28"/>
                  </a:cubicBezTo>
                  <a:cubicBezTo>
                    <a:pt x="25" y="28"/>
                    <a:pt x="25" y="28"/>
                    <a:pt x="25" y="28"/>
                  </a:cubicBezTo>
                  <a:cubicBezTo>
                    <a:pt x="25" y="29"/>
                    <a:pt x="25" y="29"/>
                    <a:pt x="25" y="29"/>
                  </a:cubicBezTo>
                  <a:cubicBezTo>
                    <a:pt x="26" y="29"/>
                    <a:pt x="26" y="29"/>
                    <a:pt x="26" y="29"/>
                  </a:cubicBezTo>
                  <a:cubicBezTo>
                    <a:pt x="26" y="30"/>
                    <a:pt x="26" y="30"/>
                    <a:pt x="26" y="30"/>
                  </a:cubicBezTo>
                  <a:cubicBezTo>
                    <a:pt x="25" y="30"/>
                    <a:pt x="25" y="30"/>
                    <a:pt x="25" y="30"/>
                  </a:cubicBezTo>
                  <a:cubicBezTo>
                    <a:pt x="25" y="30"/>
                    <a:pt x="25" y="30"/>
                    <a:pt x="25" y="30"/>
                  </a:cubicBezTo>
                  <a:cubicBezTo>
                    <a:pt x="25" y="30"/>
                    <a:pt x="25" y="30"/>
                    <a:pt x="25" y="30"/>
                  </a:cubicBezTo>
                  <a:cubicBezTo>
                    <a:pt x="25" y="31"/>
                    <a:pt x="25" y="31"/>
                    <a:pt x="25" y="31"/>
                  </a:cubicBezTo>
                  <a:cubicBezTo>
                    <a:pt x="25" y="31"/>
                    <a:pt x="25" y="31"/>
                    <a:pt x="25" y="31"/>
                  </a:cubicBezTo>
                  <a:cubicBezTo>
                    <a:pt x="25" y="31"/>
                    <a:pt x="25" y="31"/>
                    <a:pt x="25" y="31"/>
                  </a:cubicBezTo>
                  <a:cubicBezTo>
                    <a:pt x="25" y="31"/>
                    <a:pt x="25" y="31"/>
                    <a:pt x="25" y="31"/>
                  </a:cubicBezTo>
                  <a:cubicBezTo>
                    <a:pt x="25" y="32"/>
                    <a:pt x="25" y="32"/>
                    <a:pt x="25" y="32"/>
                  </a:cubicBezTo>
                  <a:cubicBezTo>
                    <a:pt x="25" y="32"/>
                    <a:pt x="25" y="32"/>
                    <a:pt x="25" y="32"/>
                  </a:cubicBezTo>
                  <a:cubicBezTo>
                    <a:pt x="24" y="32"/>
                    <a:pt x="24" y="32"/>
                    <a:pt x="24" y="32"/>
                  </a:cubicBezTo>
                  <a:cubicBezTo>
                    <a:pt x="24" y="33"/>
                    <a:pt x="24" y="33"/>
                    <a:pt x="24" y="33"/>
                  </a:cubicBezTo>
                  <a:cubicBezTo>
                    <a:pt x="24" y="34"/>
                    <a:pt x="24" y="34"/>
                    <a:pt x="24" y="34"/>
                  </a:cubicBezTo>
                  <a:cubicBezTo>
                    <a:pt x="24" y="34"/>
                    <a:pt x="24" y="34"/>
                    <a:pt x="24" y="34"/>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6"/>
                    <a:pt x="24" y="36"/>
                    <a:pt x="24" y="36"/>
                  </a:cubicBezTo>
                  <a:cubicBezTo>
                    <a:pt x="24" y="36"/>
                    <a:pt x="24" y="36"/>
                    <a:pt x="24" y="36"/>
                  </a:cubicBezTo>
                  <a:cubicBezTo>
                    <a:pt x="24" y="36"/>
                    <a:pt x="24" y="36"/>
                    <a:pt x="24" y="36"/>
                  </a:cubicBezTo>
                  <a:cubicBezTo>
                    <a:pt x="24" y="36"/>
                    <a:pt x="24" y="36"/>
                    <a:pt x="24" y="36"/>
                  </a:cubicBezTo>
                  <a:cubicBezTo>
                    <a:pt x="24" y="37"/>
                    <a:pt x="24" y="37"/>
                    <a:pt x="24" y="37"/>
                  </a:cubicBezTo>
                  <a:cubicBezTo>
                    <a:pt x="24" y="37"/>
                    <a:pt x="24" y="37"/>
                    <a:pt x="24" y="37"/>
                  </a:cubicBezTo>
                  <a:cubicBezTo>
                    <a:pt x="24" y="37"/>
                    <a:pt x="24" y="37"/>
                    <a:pt x="24" y="37"/>
                  </a:cubicBezTo>
                  <a:cubicBezTo>
                    <a:pt x="24" y="37"/>
                    <a:pt x="24" y="37"/>
                    <a:pt x="24" y="37"/>
                  </a:cubicBezTo>
                  <a:cubicBezTo>
                    <a:pt x="24" y="38"/>
                    <a:pt x="24" y="38"/>
                    <a:pt x="24" y="38"/>
                  </a:cubicBezTo>
                  <a:cubicBezTo>
                    <a:pt x="24" y="38"/>
                    <a:pt x="24" y="38"/>
                    <a:pt x="24" y="38"/>
                  </a:cubicBezTo>
                  <a:cubicBezTo>
                    <a:pt x="24" y="38"/>
                    <a:pt x="24" y="38"/>
                    <a:pt x="24" y="38"/>
                  </a:cubicBezTo>
                  <a:cubicBezTo>
                    <a:pt x="23" y="38"/>
                    <a:pt x="23" y="38"/>
                    <a:pt x="23" y="38"/>
                  </a:cubicBezTo>
                  <a:cubicBezTo>
                    <a:pt x="23" y="38"/>
                    <a:pt x="23" y="38"/>
                    <a:pt x="23" y="38"/>
                  </a:cubicBezTo>
                  <a:cubicBezTo>
                    <a:pt x="23" y="38"/>
                    <a:pt x="23" y="38"/>
                    <a:pt x="23" y="38"/>
                  </a:cubicBezTo>
                  <a:cubicBezTo>
                    <a:pt x="22" y="38"/>
                    <a:pt x="22" y="38"/>
                    <a:pt x="22" y="38"/>
                  </a:cubicBezTo>
                  <a:cubicBezTo>
                    <a:pt x="22" y="37"/>
                    <a:pt x="22" y="37"/>
                    <a:pt x="22" y="37"/>
                  </a:cubicBezTo>
                  <a:cubicBezTo>
                    <a:pt x="22" y="37"/>
                    <a:pt x="22" y="37"/>
                    <a:pt x="22" y="37"/>
                  </a:cubicBezTo>
                  <a:cubicBezTo>
                    <a:pt x="21" y="37"/>
                    <a:pt x="21" y="37"/>
                    <a:pt x="21" y="37"/>
                  </a:cubicBezTo>
                  <a:cubicBezTo>
                    <a:pt x="21" y="36"/>
                    <a:pt x="21" y="36"/>
                    <a:pt x="21" y="36"/>
                  </a:cubicBezTo>
                  <a:cubicBezTo>
                    <a:pt x="20" y="36"/>
                    <a:pt x="20" y="36"/>
                    <a:pt x="20" y="36"/>
                  </a:cubicBezTo>
                  <a:cubicBezTo>
                    <a:pt x="20" y="36"/>
                    <a:pt x="20" y="36"/>
                    <a:pt x="20" y="36"/>
                  </a:cubicBezTo>
                  <a:cubicBezTo>
                    <a:pt x="20" y="36"/>
                    <a:pt x="20" y="36"/>
                    <a:pt x="20" y="36"/>
                  </a:cubicBezTo>
                  <a:cubicBezTo>
                    <a:pt x="20" y="36"/>
                    <a:pt x="20" y="36"/>
                    <a:pt x="20" y="36"/>
                  </a:cubicBezTo>
                  <a:cubicBezTo>
                    <a:pt x="20" y="36"/>
                    <a:pt x="20" y="36"/>
                    <a:pt x="19" y="36"/>
                  </a:cubicBezTo>
                  <a:cubicBezTo>
                    <a:pt x="19" y="36"/>
                    <a:pt x="19" y="36"/>
                    <a:pt x="19" y="36"/>
                  </a:cubicBezTo>
                  <a:cubicBezTo>
                    <a:pt x="19" y="36"/>
                    <a:pt x="19" y="36"/>
                    <a:pt x="19" y="36"/>
                  </a:cubicBezTo>
                  <a:cubicBezTo>
                    <a:pt x="18" y="36"/>
                    <a:pt x="18" y="36"/>
                    <a:pt x="18" y="36"/>
                  </a:cubicBezTo>
                  <a:cubicBezTo>
                    <a:pt x="18" y="36"/>
                    <a:pt x="18" y="36"/>
                    <a:pt x="18" y="36"/>
                  </a:cubicBezTo>
                  <a:cubicBezTo>
                    <a:pt x="18" y="36"/>
                    <a:pt x="18" y="36"/>
                    <a:pt x="18" y="36"/>
                  </a:cubicBezTo>
                  <a:cubicBezTo>
                    <a:pt x="18" y="35"/>
                    <a:pt x="18" y="35"/>
                    <a:pt x="18" y="35"/>
                  </a:cubicBezTo>
                  <a:cubicBezTo>
                    <a:pt x="18" y="35"/>
                    <a:pt x="18" y="35"/>
                    <a:pt x="18" y="35"/>
                  </a:cubicBezTo>
                  <a:cubicBezTo>
                    <a:pt x="17" y="34"/>
                    <a:pt x="17" y="34"/>
                    <a:pt x="17" y="34"/>
                  </a:cubicBezTo>
                  <a:cubicBezTo>
                    <a:pt x="17" y="34"/>
                    <a:pt x="17" y="34"/>
                    <a:pt x="17" y="34"/>
                  </a:cubicBezTo>
                  <a:cubicBezTo>
                    <a:pt x="16" y="34"/>
                    <a:pt x="16" y="34"/>
                    <a:pt x="16" y="34"/>
                  </a:cubicBezTo>
                  <a:cubicBezTo>
                    <a:pt x="16" y="33"/>
                    <a:pt x="16" y="33"/>
                    <a:pt x="16" y="33"/>
                  </a:cubicBezTo>
                  <a:cubicBezTo>
                    <a:pt x="16" y="33"/>
                    <a:pt x="16" y="33"/>
                    <a:pt x="16" y="33"/>
                  </a:cubicBezTo>
                  <a:cubicBezTo>
                    <a:pt x="16" y="33"/>
                    <a:pt x="16" y="33"/>
                    <a:pt x="16" y="33"/>
                  </a:cubicBezTo>
                  <a:cubicBezTo>
                    <a:pt x="16" y="32"/>
                    <a:pt x="16" y="32"/>
                    <a:pt x="16" y="32"/>
                  </a:cubicBezTo>
                  <a:cubicBezTo>
                    <a:pt x="16" y="32"/>
                    <a:pt x="16" y="32"/>
                    <a:pt x="16" y="32"/>
                  </a:cubicBezTo>
                  <a:cubicBezTo>
                    <a:pt x="15" y="32"/>
                    <a:pt x="15" y="32"/>
                    <a:pt x="15" y="32"/>
                  </a:cubicBezTo>
                  <a:cubicBezTo>
                    <a:pt x="15" y="31"/>
                    <a:pt x="15" y="31"/>
                    <a:pt x="15" y="31"/>
                  </a:cubicBezTo>
                  <a:cubicBezTo>
                    <a:pt x="15" y="31"/>
                    <a:pt x="15" y="31"/>
                    <a:pt x="15" y="31"/>
                  </a:cubicBezTo>
                  <a:cubicBezTo>
                    <a:pt x="15" y="31"/>
                    <a:pt x="15" y="31"/>
                    <a:pt x="15" y="31"/>
                  </a:cubicBezTo>
                  <a:cubicBezTo>
                    <a:pt x="15" y="30"/>
                    <a:pt x="15" y="30"/>
                    <a:pt x="15" y="30"/>
                  </a:cubicBezTo>
                  <a:cubicBezTo>
                    <a:pt x="15" y="30"/>
                    <a:pt x="14" y="30"/>
                    <a:pt x="14" y="30"/>
                  </a:cubicBezTo>
                  <a:cubicBezTo>
                    <a:pt x="14" y="30"/>
                    <a:pt x="14" y="30"/>
                    <a:pt x="14" y="30"/>
                  </a:cubicBezTo>
                  <a:cubicBezTo>
                    <a:pt x="14" y="30"/>
                    <a:pt x="14" y="30"/>
                    <a:pt x="14" y="30"/>
                  </a:cubicBezTo>
                  <a:cubicBezTo>
                    <a:pt x="14" y="30"/>
                    <a:pt x="14" y="30"/>
                    <a:pt x="14" y="30"/>
                  </a:cubicBezTo>
                  <a:cubicBezTo>
                    <a:pt x="14" y="29"/>
                    <a:pt x="14" y="29"/>
                    <a:pt x="14" y="29"/>
                  </a:cubicBezTo>
                  <a:cubicBezTo>
                    <a:pt x="14" y="29"/>
                    <a:pt x="14" y="29"/>
                    <a:pt x="14" y="29"/>
                  </a:cubicBezTo>
                  <a:cubicBezTo>
                    <a:pt x="14" y="29"/>
                    <a:pt x="14" y="29"/>
                    <a:pt x="14" y="29"/>
                  </a:cubicBezTo>
                  <a:cubicBezTo>
                    <a:pt x="14" y="28"/>
                    <a:pt x="14" y="28"/>
                    <a:pt x="14" y="28"/>
                  </a:cubicBezTo>
                  <a:cubicBezTo>
                    <a:pt x="14" y="28"/>
                    <a:pt x="14" y="28"/>
                    <a:pt x="14" y="28"/>
                  </a:cubicBezTo>
                  <a:cubicBezTo>
                    <a:pt x="14" y="28"/>
                    <a:pt x="14" y="28"/>
                    <a:pt x="14" y="28"/>
                  </a:cubicBezTo>
                  <a:cubicBezTo>
                    <a:pt x="14" y="28"/>
                    <a:pt x="14" y="28"/>
                    <a:pt x="14" y="28"/>
                  </a:cubicBezTo>
                  <a:cubicBezTo>
                    <a:pt x="13" y="28"/>
                    <a:pt x="13" y="28"/>
                    <a:pt x="13" y="28"/>
                  </a:cubicBezTo>
                  <a:cubicBezTo>
                    <a:pt x="13" y="28"/>
                    <a:pt x="13" y="28"/>
                    <a:pt x="13" y="28"/>
                  </a:cubicBezTo>
                  <a:cubicBezTo>
                    <a:pt x="13" y="28"/>
                    <a:pt x="13" y="28"/>
                    <a:pt x="13" y="28"/>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6"/>
                    <a:pt x="13" y="26"/>
                    <a:pt x="13" y="26"/>
                  </a:cubicBezTo>
                  <a:cubicBezTo>
                    <a:pt x="12" y="26"/>
                    <a:pt x="12" y="26"/>
                    <a:pt x="12" y="26"/>
                  </a:cubicBezTo>
                  <a:cubicBezTo>
                    <a:pt x="13" y="26"/>
                    <a:pt x="13" y="26"/>
                    <a:pt x="13" y="26"/>
                  </a:cubicBezTo>
                  <a:cubicBezTo>
                    <a:pt x="13" y="25"/>
                    <a:pt x="13" y="25"/>
                    <a:pt x="13" y="25"/>
                  </a:cubicBezTo>
                  <a:cubicBezTo>
                    <a:pt x="13" y="25"/>
                    <a:pt x="13"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2" y="24"/>
                    <a:pt x="12" y="24"/>
                    <a:pt x="12" y="24"/>
                  </a:cubicBezTo>
                  <a:cubicBezTo>
                    <a:pt x="12" y="24"/>
                    <a:pt x="12" y="24"/>
                    <a:pt x="12" y="24"/>
                  </a:cubicBezTo>
                  <a:cubicBezTo>
                    <a:pt x="12" y="24"/>
                    <a:pt x="12" y="24"/>
                    <a:pt x="12" y="24"/>
                  </a:cubicBezTo>
                  <a:cubicBezTo>
                    <a:pt x="12" y="24"/>
                    <a:pt x="12" y="24"/>
                    <a:pt x="12" y="24"/>
                  </a:cubicBezTo>
                  <a:cubicBezTo>
                    <a:pt x="12" y="23"/>
                    <a:pt x="12" y="23"/>
                    <a:pt x="12" y="23"/>
                  </a:cubicBezTo>
                  <a:cubicBezTo>
                    <a:pt x="13" y="23"/>
                    <a:pt x="13" y="23"/>
                    <a:pt x="13" y="23"/>
                  </a:cubicBezTo>
                  <a:cubicBezTo>
                    <a:pt x="13" y="23"/>
                    <a:pt x="13" y="23"/>
                    <a:pt x="13" y="23"/>
                  </a:cubicBezTo>
                  <a:cubicBezTo>
                    <a:pt x="13" y="23"/>
                    <a:pt x="13" y="23"/>
                    <a:pt x="13" y="23"/>
                  </a:cubicBezTo>
                  <a:cubicBezTo>
                    <a:pt x="13" y="23"/>
                    <a:pt x="13" y="23"/>
                    <a:pt x="13" y="23"/>
                  </a:cubicBezTo>
                  <a:cubicBezTo>
                    <a:pt x="13" y="22"/>
                    <a:pt x="13" y="22"/>
                    <a:pt x="13" y="22"/>
                  </a:cubicBezTo>
                  <a:cubicBezTo>
                    <a:pt x="13" y="22"/>
                    <a:pt x="13" y="22"/>
                    <a:pt x="13" y="22"/>
                  </a:cubicBezTo>
                  <a:cubicBezTo>
                    <a:pt x="13" y="22"/>
                    <a:pt x="13" y="22"/>
                    <a:pt x="13" y="22"/>
                  </a:cubicBezTo>
                  <a:cubicBezTo>
                    <a:pt x="13" y="22"/>
                    <a:pt x="13" y="22"/>
                    <a:pt x="13" y="22"/>
                  </a:cubicBezTo>
                  <a:cubicBezTo>
                    <a:pt x="13" y="22"/>
                    <a:pt x="13" y="22"/>
                    <a:pt x="13" y="22"/>
                  </a:cubicBezTo>
                  <a:cubicBezTo>
                    <a:pt x="14" y="22"/>
                    <a:pt x="14" y="22"/>
                    <a:pt x="14" y="22"/>
                  </a:cubicBezTo>
                  <a:cubicBezTo>
                    <a:pt x="14" y="22"/>
                    <a:pt x="14" y="22"/>
                    <a:pt x="14" y="22"/>
                  </a:cubicBezTo>
                  <a:cubicBezTo>
                    <a:pt x="14" y="22"/>
                    <a:pt x="14" y="22"/>
                    <a:pt x="14" y="22"/>
                  </a:cubicBezTo>
                  <a:cubicBezTo>
                    <a:pt x="14" y="22"/>
                    <a:pt x="14" y="22"/>
                    <a:pt x="14" y="22"/>
                  </a:cubicBezTo>
                  <a:cubicBezTo>
                    <a:pt x="14" y="22"/>
                    <a:pt x="14" y="22"/>
                    <a:pt x="14" y="22"/>
                  </a:cubicBezTo>
                  <a:cubicBezTo>
                    <a:pt x="14" y="22"/>
                    <a:pt x="14" y="22"/>
                    <a:pt x="14" y="22"/>
                  </a:cubicBezTo>
                  <a:cubicBezTo>
                    <a:pt x="15" y="22"/>
                    <a:pt x="15" y="22"/>
                    <a:pt x="15" y="22"/>
                  </a:cubicBezTo>
                  <a:cubicBezTo>
                    <a:pt x="14" y="21"/>
                    <a:pt x="14" y="21"/>
                    <a:pt x="14" y="21"/>
                  </a:cubicBezTo>
                  <a:cubicBezTo>
                    <a:pt x="14" y="21"/>
                    <a:pt x="14" y="21"/>
                    <a:pt x="14" y="21"/>
                  </a:cubicBezTo>
                  <a:cubicBezTo>
                    <a:pt x="14" y="20"/>
                    <a:pt x="14" y="20"/>
                    <a:pt x="14" y="20"/>
                  </a:cubicBezTo>
                  <a:cubicBezTo>
                    <a:pt x="14" y="20"/>
                    <a:pt x="14" y="20"/>
                    <a:pt x="14" y="20"/>
                  </a:cubicBezTo>
                  <a:cubicBezTo>
                    <a:pt x="14" y="20"/>
                    <a:pt x="14" y="20"/>
                    <a:pt x="14" y="20"/>
                  </a:cubicBezTo>
                  <a:cubicBezTo>
                    <a:pt x="14" y="20"/>
                    <a:pt x="14" y="20"/>
                    <a:pt x="14" y="20"/>
                  </a:cubicBezTo>
                  <a:cubicBezTo>
                    <a:pt x="14" y="20"/>
                    <a:pt x="14" y="20"/>
                    <a:pt x="14" y="20"/>
                  </a:cubicBezTo>
                  <a:cubicBezTo>
                    <a:pt x="13" y="20"/>
                    <a:pt x="13" y="20"/>
                    <a:pt x="13" y="20"/>
                  </a:cubicBezTo>
                  <a:cubicBezTo>
                    <a:pt x="13" y="20"/>
                    <a:pt x="13" y="20"/>
                    <a:pt x="13" y="20"/>
                  </a:cubicBezTo>
                  <a:cubicBezTo>
                    <a:pt x="13" y="19"/>
                    <a:pt x="13" y="19"/>
                    <a:pt x="13" y="19"/>
                  </a:cubicBezTo>
                  <a:cubicBezTo>
                    <a:pt x="13" y="19"/>
                    <a:pt x="13" y="19"/>
                    <a:pt x="13" y="19"/>
                  </a:cubicBezTo>
                  <a:cubicBezTo>
                    <a:pt x="12" y="19"/>
                    <a:pt x="12" y="19"/>
                    <a:pt x="12" y="19"/>
                  </a:cubicBezTo>
                  <a:cubicBezTo>
                    <a:pt x="12" y="19"/>
                    <a:pt x="12" y="19"/>
                    <a:pt x="12" y="19"/>
                  </a:cubicBezTo>
                  <a:cubicBezTo>
                    <a:pt x="12" y="19"/>
                    <a:pt x="12" y="19"/>
                    <a:pt x="12" y="19"/>
                  </a:cubicBezTo>
                  <a:cubicBezTo>
                    <a:pt x="12" y="19"/>
                    <a:pt x="12" y="19"/>
                    <a:pt x="12" y="19"/>
                  </a:cubicBezTo>
                  <a:cubicBezTo>
                    <a:pt x="11" y="19"/>
                    <a:pt x="11" y="19"/>
                    <a:pt x="11" y="19"/>
                  </a:cubicBezTo>
                  <a:cubicBezTo>
                    <a:pt x="11" y="19"/>
                    <a:pt x="11" y="19"/>
                    <a:pt x="11" y="18"/>
                  </a:cubicBezTo>
                  <a:cubicBezTo>
                    <a:pt x="11" y="18"/>
                    <a:pt x="11" y="18"/>
                    <a:pt x="11" y="18"/>
                  </a:cubicBezTo>
                  <a:cubicBezTo>
                    <a:pt x="12" y="18"/>
                    <a:pt x="12" y="18"/>
                    <a:pt x="12" y="18"/>
                  </a:cubicBezTo>
                  <a:cubicBezTo>
                    <a:pt x="12" y="18"/>
                    <a:pt x="12" y="18"/>
                    <a:pt x="12" y="18"/>
                  </a:cubicBezTo>
                  <a:cubicBezTo>
                    <a:pt x="12" y="18"/>
                    <a:pt x="12" y="18"/>
                    <a:pt x="12" y="18"/>
                  </a:cubicBezTo>
                  <a:cubicBezTo>
                    <a:pt x="12" y="18"/>
                    <a:pt x="12" y="18"/>
                    <a:pt x="12" y="18"/>
                  </a:cubicBezTo>
                  <a:cubicBezTo>
                    <a:pt x="12" y="18"/>
                    <a:pt x="12" y="18"/>
                    <a:pt x="12" y="18"/>
                  </a:cubicBezTo>
                  <a:cubicBezTo>
                    <a:pt x="12" y="18"/>
                    <a:pt x="12" y="18"/>
                    <a:pt x="12" y="18"/>
                  </a:cubicBezTo>
                  <a:cubicBezTo>
                    <a:pt x="13" y="18"/>
                    <a:pt x="13" y="18"/>
                    <a:pt x="13" y="18"/>
                  </a:cubicBezTo>
                  <a:cubicBezTo>
                    <a:pt x="13" y="19"/>
                    <a:pt x="13" y="19"/>
                    <a:pt x="13" y="19"/>
                  </a:cubicBezTo>
                  <a:cubicBezTo>
                    <a:pt x="13" y="19"/>
                    <a:pt x="13" y="19"/>
                    <a:pt x="13" y="19"/>
                  </a:cubicBezTo>
                  <a:cubicBezTo>
                    <a:pt x="13" y="19"/>
                    <a:pt x="13" y="19"/>
                    <a:pt x="13"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8"/>
                    <a:pt x="14" y="18"/>
                  </a:cubicBezTo>
                  <a:cubicBezTo>
                    <a:pt x="13" y="18"/>
                    <a:pt x="13" y="18"/>
                    <a:pt x="13" y="18"/>
                  </a:cubicBezTo>
                  <a:cubicBezTo>
                    <a:pt x="13" y="18"/>
                    <a:pt x="13" y="18"/>
                    <a:pt x="13" y="18"/>
                  </a:cubicBezTo>
                  <a:cubicBezTo>
                    <a:pt x="13" y="18"/>
                    <a:pt x="13" y="18"/>
                    <a:pt x="13" y="18"/>
                  </a:cubicBezTo>
                  <a:cubicBezTo>
                    <a:pt x="12" y="17"/>
                    <a:pt x="12" y="17"/>
                    <a:pt x="12" y="17"/>
                  </a:cubicBezTo>
                  <a:cubicBezTo>
                    <a:pt x="12" y="17"/>
                    <a:pt x="12" y="17"/>
                    <a:pt x="12" y="17"/>
                  </a:cubicBezTo>
                  <a:cubicBezTo>
                    <a:pt x="12" y="17"/>
                    <a:pt x="12" y="17"/>
                    <a:pt x="12" y="17"/>
                  </a:cubicBezTo>
                  <a:cubicBezTo>
                    <a:pt x="12" y="17"/>
                    <a:pt x="12" y="17"/>
                    <a:pt x="12" y="17"/>
                  </a:cubicBezTo>
                  <a:cubicBezTo>
                    <a:pt x="11" y="18"/>
                    <a:pt x="11" y="18"/>
                    <a:pt x="11" y="18"/>
                  </a:cubicBezTo>
                  <a:cubicBezTo>
                    <a:pt x="11" y="18"/>
                    <a:pt x="11" y="18"/>
                    <a:pt x="11" y="18"/>
                  </a:cubicBezTo>
                  <a:cubicBezTo>
                    <a:pt x="11" y="18"/>
                    <a:pt x="11" y="18"/>
                    <a:pt x="11" y="18"/>
                  </a:cubicBezTo>
                  <a:cubicBezTo>
                    <a:pt x="11" y="18"/>
                    <a:pt x="11" y="18"/>
                    <a:pt x="11" y="18"/>
                  </a:cubicBezTo>
                  <a:cubicBezTo>
                    <a:pt x="10" y="17"/>
                    <a:pt x="10" y="17"/>
                    <a:pt x="10" y="17"/>
                  </a:cubicBezTo>
                  <a:cubicBezTo>
                    <a:pt x="10" y="17"/>
                    <a:pt x="10" y="17"/>
                    <a:pt x="10" y="17"/>
                  </a:cubicBezTo>
                  <a:cubicBezTo>
                    <a:pt x="11" y="17"/>
                    <a:pt x="11" y="17"/>
                    <a:pt x="11" y="17"/>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5"/>
                    <a:pt x="11" y="15"/>
                    <a:pt x="11" y="15"/>
                  </a:cubicBezTo>
                  <a:cubicBezTo>
                    <a:pt x="11" y="15"/>
                    <a:pt x="11" y="15"/>
                    <a:pt x="11" y="15"/>
                  </a:cubicBezTo>
                  <a:cubicBezTo>
                    <a:pt x="10" y="15"/>
                    <a:pt x="10" y="15"/>
                    <a:pt x="10" y="15"/>
                  </a:cubicBezTo>
                  <a:cubicBezTo>
                    <a:pt x="10" y="15"/>
                    <a:pt x="10" y="15"/>
                    <a:pt x="10" y="15"/>
                  </a:cubicBezTo>
                  <a:cubicBezTo>
                    <a:pt x="10" y="14"/>
                    <a:pt x="10" y="14"/>
                    <a:pt x="10" y="14"/>
                  </a:cubicBezTo>
                  <a:cubicBezTo>
                    <a:pt x="10" y="14"/>
                    <a:pt x="10" y="14"/>
                    <a:pt x="10" y="14"/>
                  </a:cubicBezTo>
                  <a:cubicBezTo>
                    <a:pt x="10" y="14"/>
                    <a:pt x="10" y="14"/>
                    <a:pt x="10" y="14"/>
                  </a:cubicBezTo>
                  <a:cubicBezTo>
                    <a:pt x="9" y="13"/>
                    <a:pt x="9" y="13"/>
                    <a:pt x="9" y="13"/>
                  </a:cubicBezTo>
                  <a:cubicBezTo>
                    <a:pt x="9" y="13"/>
                    <a:pt x="9" y="13"/>
                    <a:pt x="9" y="13"/>
                  </a:cubicBezTo>
                  <a:cubicBezTo>
                    <a:pt x="9" y="13"/>
                    <a:pt x="9" y="13"/>
                    <a:pt x="9" y="13"/>
                  </a:cubicBezTo>
                  <a:cubicBezTo>
                    <a:pt x="9" y="13"/>
                    <a:pt x="9" y="13"/>
                    <a:pt x="9" y="13"/>
                  </a:cubicBezTo>
                  <a:cubicBezTo>
                    <a:pt x="9" y="13"/>
                    <a:pt x="9" y="13"/>
                    <a:pt x="9" y="13"/>
                  </a:cubicBezTo>
                  <a:cubicBezTo>
                    <a:pt x="9" y="12"/>
                    <a:pt x="9" y="12"/>
                    <a:pt x="9" y="12"/>
                  </a:cubicBezTo>
                  <a:cubicBezTo>
                    <a:pt x="8" y="12"/>
                    <a:pt x="8" y="12"/>
                    <a:pt x="8" y="12"/>
                  </a:cubicBezTo>
                  <a:cubicBezTo>
                    <a:pt x="8" y="12"/>
                    <a:pt x="8" y="12"/>
                    <a:pt x="8" y="12"/>
                  </a:cubicBezTo>
                  <a:cubicBezTo>
                    <a:pt x="8" y="12"/>
                    <a:pt x="8" y="12"/>
                    <a:pt x="8" y="12"/>
                  </a:cubicBezTo>
                  <a:cubicBezTo>
                    <a:pt x="8" y="12"/>
                    <a:pt x="8" y="12"/>
                    <a:pt x="8" y="12"/>
                  </a:cubicBezTo>
                  <a:cubicBezTo>
                    <a:pt x="8" y="11"/>
                    <a:pt x="8" y="11"/>
                    <a:pt x="8"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4" y="11"/>
                    <a:pt x="4" y="11"/>
                    <a:pt x="4" y="11"/>
                  </a:cubicBezTo>
                  <a:cubicBezTo>
                    <a:pt x="4" y="11"/>
                    <a:pt x="4" y="11"/>
                    <a:pt x="4" y="11"/>
                  </a:cubicBezTo>
                  <a:cubicBezTo>
                    <a:pt x="4" y="11"/>
                    <a:pt x="4" y="11"/>
                    <a:pt x="4" y="11"/>
                  </a:cubicBezTo>
                  <a:cubicBezTo>
                    <a:pt x="4"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2" y="12"/>
                    <a:pt x="2" y="12"/>
                    <a:pt x="2" y="12"/>
                  </a:cubicBezTo>
                  <a:cubicBezTo>
                    <a:pt x="2" y="12"/>
                    <a:pt x="2" y="12"/>
                    <a:pt x="2" y="12"/>
                  </a:cubicBezTo>
                  <a:cubicBezTo>
                    <a:pt x="2" y="11"/>
                    <a:pt x="2" y="11"/>
                    <a:pt x="2" y="11"/>
                  </a:cubicBezTo>
                  <a:cubicBezTo>
                    <a:pt x="2" y="11"/>
                    <a:pt x="2" y="11"/>
                    <a:pt x="2" y="11"/>
                  </a:cubicBezTo>
                  <a:cubicBezTo>
                    <a:pt x="2" y="11"/>
                    <a:pt x="2" y="11"/>
                    <a:pt x="2" y="11"/>
                  </a:cubicBezTo>
                  <a:cubicBezTo>
                    <a:pt x="1" y="11"/>
                    <a:pt x="1" y="11"/>
                    <a:pt x="1" y="11"/>
                  </a:cubicBezTo>
                  <a:cubicBezTo>
                    <a:pt x="1" y="11"/>
                    <a:pt x="1" y="11"/>
                    <a:pt x="1" y="11"/>
                  </a:cubicBezTo>
                  <a:cubicBezTo>
                    <a:pt x="1" y="11"/>
                    <a:pt x="1" y="11"/>
                    <a:pt x="1" y="11"/>
                  </a:cubicBezTo>
                  <a:cubicBezTo>
                    <a:pt x="1" y="10"/>
                    <a:pt x="1" y="10"/>
                    <a:pt x="1" y="10"/>
                  </a:cubicBezTo>
                  <a:cubicBezTo>
                    <a:pt x="1" y="11"/>
                    <a:pt x="1" y="11"/>
                    <a:pt x="1" y="11"/>
                  </a:cubicBezTo>
                  <a:cubicBezTo>
                    <a:pt x="0" y="10"/>
                    <a:pt x="0" y="10"/>
                    <a:pt x="0" y="10"/>
                  </a:cubicBezTo>
                  <a:cubicBezTo>
                    <a:pt x="0" y="10"/>
                    <a:pt x="0" y="10"/>
                    <a:pt x="0" y="10"/>
                  </a:cubicBezTo>
                  <a:cubicBezTo>
                    <a:pt x="0" y="10"/>
                    <a:pt x="0" y="10"/>
                    <a:pt x="0" y="10"/>
                  </a:cubicBezTo>
                  <a:cubicBezTo>
                    <a:pt x="0" y="10"/>
                    <a:pt x="0" y="10"/>
                    <a:pt x="0" y="10"/>
                  </a:cubicBezTo>
                  <a:cubicBezTo>
                    <a:pt x="1" y="10"/>
                    <a:pt x="1" y="10"/>
                    <a:pt x="1" y="10"/>
                  </a:cubicBezTo>
                  <a:cubicBezTo>
                    <a:pt x="1" y="10"/>
                    <a:pt x="1" y="10"/>
                    <a:pt x="1" y="10"/>
                  </a:cubicBezTo>
                  <a:cubicBezTo>
                    <a:pt x="1" y="10"/>
                    <a:pt x="1" y="10"/>
                    <a:pt x="1"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9"/>
                    <a:pt x="2" y="9"/>
                    <a:pt x="2" y="9"/>
                  </a:cubicBezTo>
                  <a:cubicBezTo>
                    <a:pt x="1" y="9"/>
                    <a:pt x="1" y="9"/>
                    <a:pt x="1" y="9"/>
                  </a:cubicBezTo>
                  <a:cubicBezTo>
                    <a:pt x="1" y="10"/>
                    <a:pt x="1" y="10"/>
                    <a:pt x="1" y="10"/>
                  </a:cubicBezTo>
                  <a:cubicBezTo>
                    <a:pt x="1" y="10"/>
                    <a:pt x="1" y="10"/>
                    <a:pt x="1" y="10"/>
                  </a:cubicBezTo>
                  <a:cubicBezTo>
                    <a:pt x="1" y="9"/>
                    <a:pt x="1" y="9"/>
                    <a:pt x="1"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8"/>
                    <a:pt x="0" y="8"/>
                    <a:pt x="0" y="8"/>
                  </a:cubicBezTo>
                  <a:cubicBezTo>
                    <a:pt x="0" y="8"/>
                    <a:pt x="0" y="8"/>
                    <a:pt x="1" y="8"/>
                  </a:cubicBezTo>
                  <a:cubicBezTo>
                    <a:pt x="1" y="8"/>
                    <a:pt x="1" y="8"/>
                    <a:pt x="1" y="8"/>
                  </a:cubicBezTo>
                  <a:cubicBezTo>
                    <a:pt x="1" y="8"/>
                    <a:pt x="1" y="8"/>
                    <a:pt x="1" y="8"/>
                  </a:cubicBezTo>
                  <a:cubicBezTo>
                    <a:pt x="2" y="8"/>
                    <a:pt x="2" y="8"/>
                    <a:pt x="2" y="8"/>
                  </a:cubicBezTo>
                  <a:cubicBezTo>
                    <a:pt x="2" y="8"/>
                    <a:pt x="2" y="8"/>
                    <a:pt x="2" y="8"/>
                  </a:cubicBezTo>
                  <a:cubicBezTo>
                    <a:pt x="2" y="7"/>
                    <a:pt x="2" y="7"/>
                    <a:pt x="2" y="7"/>
                  </a:cubicBezTo>
                  <a:cubicBezTo>
                    <a:pt x="2" y="7"/>
                    <a:pt x="2" y="7"/>
                    <a:pt x="2" y="7"/>
                  </a:cubicBezTo>
                  <a:cubicBezTo>
                    <a:pt x="2" y="7"/>
                    <a:pt x="2" y="7"/>
                    <a:pt x="2" y="7"/>
                  </a:cubicBezTo>
                  <a:cubicBezTo>
                    <a:pt x="2" y="7"/>
                    <a:pt x="2" y="7"/>
                    <a:pt x="2" y="7"/>
                  </a:cubicBezTo>
                  <a:cubicBezTo>
                    <a:pt x="3" y="7"/>
                    <a:pt x="3" y="7"/>
                    <a:pt x="3" y="7"/>
                  </a:cubicBezTo>
                  <a:cubicBezTo>
                    <a:pt x="3" y="7"/>
                    <a:pt x="3" y="7"/>
                    <a:pt x="3" y="7"/>
                  </a:cubicBezTo>
                  <a:cubicBezTo>
                    <a:pt x="3" y="7"/>
                    <a:pt x="3" y="7"/>
                    <a:pt x="3" y="7"/>
                  </a:cubicBezTo>
                  <a:cubicBezTo>
                    <a:pt x="4" y="7"/>
                    <a:pt x="4" y="7"/>
                    <a:pt x="4" y="7"/>
                  </a:cubicBezTo>
                  <a:cubicBezTo>
                    <a:pt x="4" y="7"/>
                    <a:pt x="4" y="7"/>
                    <a:pt x="4" y="7"/>
                  </a:cubicBezTo>
                  <a:cubicBezTo>
                    <a:pt x="4" y="6"/>
                    <a:pt x="4" y="6"/>
                    <a:pt x="4" y="6"/>
                  </a:cubicBezTo>
                  <a:cubicBezTo>
                    <a:pt x="4" y="6"/>
                    <a:pt x="4" y="6"/>
                    <a:pt x="4" y="6"/>
                  </a:cubicBezTo>
                  <a:cubicBezTo>
                    <a:pt x="3" y="6"/>
                    <a:pt x="3" y="6"/>
                    <a:pt x="3" y="6"/>
                  </a:cubicBezTo>
                  <a:cubicBezTo>
                    <a:pt x="3" y="6"/>
                    <a:pt x="3" y="6"/>
                    <a:pt x="3" y="6"/>
                  </a:cubicBezTo>
                  <a:cubicBezTo>
                    <a:pt x="3" y="6"/>
                    <a:pt x="3" y="6"/>
                    <a:pt x="3" y="6"/>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9" y="3"/>
                    <a:pt x="9" y="3"/>
                    <a:pt x="9" y="3"/>
                  </a:cubicBezTo>
                  <a:cubicBezTo>
                    <a:pt x="9" y="3"/>
                    <a:pt x="9" y="3"/>
                    <a:pt x="9" y="3"/>
                  </a:cubicBezTo>
                  <a:cubicBezTo>
                    <a:pt x="10" y="3"/>
                    <a:pt x="10" y="3"/>
                    <a:pt x="10" y="3"/>
                  </a:cubicBezTo>
                  <a:cubicBezTo>
                    <a:pt x="10" y="3"/>
                    <a:pt x="10" y="3"/>
                    <a:pt x="10" y="3"/>
                  </a:cubicBezTo>
                  <a:cubicBezTo>
                    <a:pt x="10" y="3"/>
                    <a:pt x="10" y="3"/>
                    <a:pt x="10" y="3"/>
                  </a:cubicBezTo>
                  <a:cubicBezTo>
                    <a:pt x="10" y="3"/>
                    <a:pt x="10" y="3"/>
                    <a:pt x="10" y="3"/>
                  </a:cubicBezTo>
                  <a:cubicBezTo>
                    <a:pt x="11" y="3"/>
                    <a:pt x="11" y="3"/>
                    <a:pt x="11" y="3"/>
                  </a:cubicBezTo>
                  <a:cubicBezTo>
                    <a:pt x="10" y="3"/>
                    <a:pt x="10" y="3"/>
                    <a:pt x="10" y="3"/>
                  </a:cubicBezTo>
                  <a:cubicBezTo>
                    <a:pt x="10" y="3"/>
                    <a:pt x="10" y="3"/>
                    <a:pt x="10" y="3"/>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2" y="2"/>
                    <a:pt x="12" y="2"/>
                    <a:pt x="12" y="2"/>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3" y="3"/>
                    <a:pt x="13" y="3"/>
                    <a:pt x="13" y="3"/>
                  </a:cubicBezTo>
                  <a:cubicBezTo>
                    <a:pt x="13" y="3"/>
                    <a:pt x="13" y="3"/>
                    <a:pt x="13" y="3"/>
                  </a:cubicBezTo>
                  <a:cubicBezTo>
                    <a:pt x="13" y="3"/>
                    <a:pt x="13" y="3"/>
                    <a:pt x="13" y="3"/>
                  </a:cubicBezTo>
                  <a:cubicBezTo>
                    <a:pt x="12" y="2"/>
                    <a:pt x="12" y="2"/>
                    <a:pt x="12" y="2"/>
                  </a:cubicBezTo>
                  <a:cubicBezTo>
                    <a:pt x="12" y="2"/>
                    <a:pt x="12" y="2"/>
                    <a:pt x="12" y="2"/>
                  </a:cubicBezTo>
                  <a:cubicBezTo>
                    <a:pt x="12" y="2"/>
                    <a:pt x="12" y="2"/>
                    <a:pt x="12" y="2"/>
                  </a:cubicBezTo>
                  <a:cubicBezTo>
                    <a:pt x="12" y="2"/>
                    <a:pt x="12" y="2"/>
                    <a:pt x="12" y="2"/>
                  </a:cubicBezTo>
                  <a:cubicBezTo>
                    <a:pt x="12"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4" y="1"/>
                    <a:pt x="14" y="1"/>
                    <a:pt x="14" y="1"/>
                  </a:cubicBezTo>
                  <a:cubicBezTo>
                    <a:pt x="14" y="1"/>
                    <a:pt x="14" y="1"/>
                    <a:pt x="14" y="1"/>
                  </a:cubicBezTo>
                  <a:cubicBezTo>
                    <a:pt x="14" y="1"/>
                    <a:pt x="14" y="1"/>
                    <a:pt x="14" y="1"/>
                  </a:cubicBezTo>
                  <a:cubicBezTo>
                    <a:pt x="14" y="1"/>
                    <a:pt x="14" y="1"/>
                    <a:pt x="14" y="1"/>
                  </a:cubicBezTo>
                  <a:cubicBezTo>
                    <a:pt x="14" y="1"/>
                    <a:pt x="14" y="1"/>
                    <a:pt x="14" y="1"/>
                  </a:cubicBezTo>
                  <a:cubicBezTo>
                    <a:pt x="14" y="1"/>
                    <a:pt x="14" y="1"/>
                    <a:pt x="14" y="1"/>
                  </a:cubicBezTo>
                  <a:cubicBezTo>
                    <a:pt x="14" y="1"/>
                    <a:pt x="14" y="1"/>
                    <a:pt x="14" y="1"/>
                  </a:cubicBezTo>
                  <a:cubicBezTo>
                    <a:pt x="14"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6" y="1"/>
                  </a:cubicBezTo>
                  <a:cubicBezTo>
                    <a:pt x="16" y="1"/>
                    <a:pt x="16" y="1"/>
                    <a:pt x="16" y="1"/>
                  </a:cubicBezTo>
                  <a:cubicBezTo>
                    <a:pt x="16" y="1"/>
                    <a:pt x="16" y="1"/>
                    <a:pt x="16" y="1"/>
                  </a:cubicBezTo>
                  <a:cubicBezTo>
                    <a:pt x="16" y="1"/>
                    <a:pt x="16" y="1"/>
                    <a:pt x="16" y="1"/>
                  </a:cubicBezTo>
                  <a:cubicBezTo>
                    <a:pt x="16" y="1"/>
                    <a:pt x="16" y="1"/>
                    <a:pt x="16" y="1"/>
                  </a:cubicBezTo>
                  <a:cubicBezTo>
                    <a:pt x="16" y="1"/>
                    <a:pt x="16" y="1"/>
                    <a:pt x="16" y="1"/>
                  </a:cubicBezTo>
                  <a:cubicBezTo>
                    <a:pt x="16" y="1"/>
                    <a:pt x="16" y="1"/>
                    <a:pt x="16" y="1"/>
                  </a:cubicBezTo>
                  <a:cubicBezTo>
                    <a:pt x="16" y="1"/>
                    <a:pt x="16" y="1"/>
                    <a:pt x="16" y="1"/>
                  </a:cubicBezTo>
                  <a:cubicBezTo>
                    <a:pt x="16" y="0"/>
                    <a:pt x="16" y="0"/>
                    <a:pt x="16" y="0"/>
                  </a:cubicBezTo>
                  <a:cubicBezTo>
                    <a:pt x="16" y="0"/>
                    <a:pt x="16" y="0"/>
                    <a:pt x="16" y="0"/>
                  </a:cubicBezTo>
                  <a:cubicBezTo>
                    <a:pt x="16" y="0"/>
                    <a:pt x="16" y="0"/>
                    <a:pt x="16"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8" y="0"/>
                    <a:pt x="18" y="0"/>
                    <a:pt x="18" y="0"/>
                  </a:cubicBezTo>
                  <a:cubicBezTo>
                    <a:pt x="18" y="0"/>
                    <a:pt x="18" y="0"/>
                    <a:pt x="18" y="0"/>
                  </a:cubicBezTo>
                  <a:cubicBezTo>
                    <a:pt x="18" y="0"/>
                    <a:pt x="18" y="0"/>
                    <a:pt x="18" y="0"/>
                  </a:cubicBezTo>
                  <a:cubicBezTo>
                    <a:pt x="18" y="0"/>
                    <a:pt x="18" y="0"/>
                    <a:pt x="18" y="0"/>
                  </a:cubicBezTo>
                  <a:cubicBezTo>
                    <a:pt x="18" y="0"/>
                    <a:pt x="18" y="0"/>
                    <a:pt x="18" y="0"/>
                  </a:cubicBezTo>
                  <a:cubicBezTo>
                    <a:pt x="18" y="0"/>
                    <a:pt x="18" y="0"/>
                    <a:pt x="18" y="0"/>
                  </a:cubicBezTo>
                  <a:cubicBezTo>
                    <a:pt x="18" y="0"/>
                    <a:pt x="18" y="0"/>
                    <a:pt x="18" y="0"/>
                  </a:cubicBezTo>
                  <a:cubicBezTo>
                    <a:pt x="18" y="0"/>
                    <a:pt x="18" y="0"/>
                    <a:pt x="18" y="0"/>
                  </a:cubicBezTo>
                  <a:cubicBezTo>
                    <a:pt x="19" y="0"/>
                    <a:pt x="19" y="0"/>
                    <a:pt x="19" y="0"/>
                  </a:cubicBezTo>
                  <a:cubicBezTo>
                    <a:pt x="19" y="0"/>
                    <a:pt x="19" y="0"/>
                    <a:pt x="19" y="0"/>
                  </a:cubicBezTo>
                  <a:cubicBezTo>
                    <a:pt x="19" y="0"/>
                    <a:pt x="19" y="0"/>
                    <a:pt x="19" y="0"/>
                  </a:cubicBezTo>
                  <a:cubicBezTo>
                    <a:pt x="19" y="0"/>
                    <a:pt x="19" y="0"/>
                    <a:pt x="19" y="0"/>
                  </a:cubicBezTo>
                  <a:cubicBezTo>
                    <a:pt x="19" y="0"/>
                    <a:pt x="19" y="0"/>
                    <a:pt x="19" y="0"/>
                  </a:cubicBezTo>
                  <a:cubicBezTo>
                    <a:pt x="19" y="0"/>
                    <a:pt x="19" y="0"/>
                    <a:pt x="19" y="0"/>
                  </a:cubicBezTo>
                  <a:cubicBezTo>
                    <a:pt x="19" y="0"/>
                    <a:pt x="19" y="0"/>
                    <a:pt x="19" y="0"/>
                  </a:cubicBezTo>
                  <a:cubicBezTo>
                    <a:pt x="19" y="0"/>
                    <a:pt x="19" y="0"/>
                    <a:pt x="19" y="0"/>
                  </a:cubicBezTo>
                  <a:cubicBezTo>
                    <a:pt x="19" y="0"/>
                    <a:pt x="19" y="0"/>
                    <a:pt x="19" y="0"/>
                  </a:cubicBezTo>
                  <a:cubicBezTo>
                    <a:pt x="19" y="0"/>
                    <a:pt x="19" y="0"/>
                    <a:pt x="19" y="0"/>
                  </a:cubicBezTo>
                  <a:cubicBezTo>
                    <a:pt x="19" y="0"/>
                    <a:pt x="19" y="0"/>
                    <a:pt x="19" y="0"/>
                  </a:cubicBezTo>
                  <a:cubicBezTo>
                    <a:pt x="20" y="0"/>
                    <a:pt x="20" y="0"/>
                    <a:pt x="20" y="0"/>
                  </a:cubicBezTo>
                  <a:cubicBezTo>
                    <a:pt x="20" y="0"/>
                    <a:pt x="20" y="0"/>
                    <a:pt x="20" y="0"/>
                  </a:cubicBezTo>
                  <a:cubicBezTo>
                    <a:pt x="20" y="0"/>
                    <a:pt x="20" y="0"/>
                    <a:pt x="20" y="0"/>
                  </a:cubicBezTo>
                  <a:cubicBezTo>
                    <a:pt x="20" y="0"/>
                    <a:pt x="20" y="0"/>
                    <a:pt x="20" y="0"/>
                  </a:cubicBezTo>
                  <a:cubicBezTo>
                    <a:pt x="20" y="0"/>
                    <a:pt x="20" y="0"/>
                    <a:pt x="20" y="0"/>
                  </a:cubicBezTo>
                  <a:cubicBezTo>
                    <a:pt x="20" y="0"/>
                    <a:pt x="20" y="0"/>
                    <a:pt x="20"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2" y="1"/>
                    <a:pt x="22" y="1"/>
                    <a:pt x="22" y="1"/>
                  </a:cubicBezTo>
                  <a:cubicBezTo>
                    <a:pt x="22" y="1"/>
                    <a:pt x="22" y="1"/>
                    <a:pt x="22" y="1"/>
                  </a:cubicBezTo>
                  <a:cubicBezTo>
                    <a:pt x="22" y="1"/>
                    <a:pt x="22" y="1"/>
                    <a:pt x="22" y="1"/>
                  </a:cubicBezTo>
                  <a:cubicBezTo>
                    <a:pt x="22" y="1"/>
                    <a:pt x="22" y="1"/>
                    <a:pt x="22" y="1"/>
                  </a:cubicBezTo>
                  <a:cubicBezTo>
                    <a:pt x="22" y="1"/>
                    <a:pt x="22" y="1"/>
                    <a:pt x="22" y="1"/>
                  </a:cubicBezTo>
                  <a:cubicBezTo>
                    <a:pt x="22" y="1"/>
                    <a:pt x="22" y="1"/>
                    <a:pt x="22" y="1"/>
                  </a:cubicBezTo>
                  <a:cubicBezTo>
                    <a:pt x="23" y="2"/>
                    <a:pt x="23" y="2"/>
                    <a:pt x="23" y="2"/>
                  </a:cubicBezTo>
                  <a:cubicBezTo>
                    <a:pt x="23" y="2"/>
                    <a:pt x="23" y="2"/>
                    <a:pt x="23" y="2"/>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4" y="1"/>
                    <a:pt x="24" y="1"/>
                    <a:pt x="24" y="1"/>
                  </a:cubicBezTo>
                  <a:cubicBezTo>
                    <a:pt x="24" y="1"/>
                    <a:pt x="24" y="1"/>
                    <a:pt x="24" y="1"/>
                  </a:cubicBezTo>
                  <a:cubicBezTo>
                    <a:pt x="24" y="0"/>
                    <a:pt x="24" y="0"/>
                    <a:pt x="24" y="0"/>
                  </a:cubicBezTo>
                  <a:cubicBezTo>
                    <a:pt x="24" y="0"/>
                    <a:pt x="24" y="0"/>
                    <a:pt x="24" y="0"/>
                  </a:cubicBezTo>
                  <a:cubicBezTo>
                    <a:pt x="24" y="0"/>
                    <a:pt x="24" y="0"/>
                    <a:pt x="24" y="0"/>
                  </a:cubicBezTo>
                  <a:cubicBezTo>
                    <a:pt x="24" y="0"/>
                    <a:pt x="24" y="0"/>
                    <a:pt x="24" y="0"/>
                  </a:cubicBezTo>
                  <a:cubicBezTo>
                    <a:pt x="24" y="0"/>
                    <a:pt x="24" y="0"/>
                    <a:pt x="24" y="0"/>
                  </a:cubicBezTo>
                  <a:cubicBezTo>
                    <a:pt x="24" y="0"/>
                    <a:pt x="24" y="0"/>
                    <a:pt x="24" y="0"/>
                  </a:cubicBezTo>
                  <a:cubicBezTo>
                    <a:pt x="24" y="0"/>
                    <a:pt x="24" y="0"/>
                    <a:pt x="24" y="0"/>
                  </a:cubicBezTo>
                  <a:cubicBezTo>
                    <a:pt x="24" y="0"/>
                    <a:pt x="24" y="0"/>
                    <a:pt x="24" y="0"/>
                  </a:cubicBezTo>
                  <a:cubicBezTo>
                    <a:pt x="24" y="0"/>
                    <a:pt x="24" y="0"/>
                    <a:pt x="24" y="0"/>
                  </a:cubicBezTo>
                  <a:cubicBezTo>
                    <a:pt x="24" y="0"/>
                    <a:pt x="24" y="0"/>
                    <a:pt x="24"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6" y="0"/>
                    <a:pt x="26"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0" name="Freeform 97"/>
            <p:cNvSpPr>
              <a:spLocks noEditPoints="1"/>
            </p:cNvSpPr>
            <p:nvPr/>
          </p:nvSpPr>
          <p:spPr bwMode="auto">
            <a:xfrm>
              <a:off x="9966325" y="4229101"/>
              <a:ext cx="14287" cy="14288"/>
            </a:xfrm>
            <a:custGeom>
              <a:avLst/>
              <a:gdLst>
                <a:gd name="T0" fmla="*/ 2 w 2"/>
                <a:gd name="T1" fmla="*/ 1 h 2"/>
                <a:gd name="T2" fmla="*/ 2 w 2"/>
                <a:gd name="T3" fmla="*/ 1 h 2"/>
                <a:gd name="T4" fmla="*/ 2 w 2"/>
                <a:gd name="T5" fmla="*/ 1 h 2"/>
                <a:gd name="T6" fmla="*/ 1 w 2"/>
                <a:gd name="T7" fmla="*/ 0 h 2"/>
                <a:gd name="T8" fmla="*/ 0 w 2"/>
                <a:gd name="T9" fmla="*/ 0 h 2"/>
                <a:gd name="T10" fmla="*/ 0 w 2"/>
                <a:gd name="T11" fmla="*/ 0 h 2"/>
                <a:gd name="T12" fmla="*/ 0 w 2"/>
                <a:gd name="T13" fmla="*/ 0 h 2"/>
                <a:gd name="T14" fmla="*/ 0 w 2"/>
                <a:gd name="T15" fmla="*/ 1 h 2"/>
                <a:gd name="T16" fmla="*/ 0 w 2"/>
                <a:gd name="T17" fmla="*/ 1 h 2"/>
                <a:gd name="T18" fmla="*/ 0 w 2"/>
                <a:gd name="T19" fmla="*/ 1 h 2"/>
                <a:gd name="T20" fmla="*/ 0 w 2"/>
                <a:gd name="T21" fmla="*/ 2 h 2"/>
                <a:gd name="T22" fmla="*/ 1 w 2"/>
                <a:gd name="T23" fmla="*/ 2 h 2"/>
                <a:gd name="T24" fmla="*/ 1 w 2"/>
                <a:gd name="T25" fmla="*/ 2 h 2"/>
                <a:gd name="T26" fmla="*/ 1 w 2"/>
                <a:gd name="T27" fmla="*/ 2 h 2"/>
                <a:gd name="T28" fmla="*/ 1 w 2"/>
                <a:gd name="T29" fmla="*/ 2 h 2"/>
                <a:gd name="T30" fmla="*/ 2 w 2"/>
                <a:gd name="T31" fmla="*/ 2 h 2"/>
                <a:gd name="T32" fmla="*/ 2 w 2"/>
                <a:gd name="T33" fmla="*/ 2 h 2"/>
                <a:gd name="T34" fmla="*/ 2 w 2"/>
                <a:gd name="T35" fmla="*/ 2 h 2"/>
                <a:gd name="T36" fmla="*/ 2 w 2"/>
                <a:gd name="T37" fmla="*/ 2 h 2"/>
                <a:gd name="T38" fmla="*/ 2 w 2"/>
                <a:gd name="T39" fmla="*/ 2 h 2"/>
                <a:gd name="T40" fmla="*/ 2 w 2"/>
                <a:gd name="T41" fmla="*/ 2 h 2"/>
                <a:gd name="T42" fmla="*/ 2 w 2"/>
                <a:gd name="T43" fmla="*/ 2 h 2"/>
                <a:gd name="T44" fmla="*/ 2 w 2"/>
                <a:gd name="T45" fmla="*/ 2 h 2"/>
                <a:gd name="T46" fmla="*/ 2 w 2"/>
                <a:gd name="T47" fmla="*/ 2 h 2"/>
                <a:gd name="T48" fmla="*/ 2 w 2"/>
                <a:gd name="T49" fmla="*/ 2 h 2"/>
                <a:gd name="T50" fmla="*/ 2 w 2"/>
                <a:gd name="T51" fmla="*/ 2 h 2"/>
                <a:gd name="T52" fmla="*/ 2 w 2"/>
                <a:gd name="T53" fmla="*/ 2 h 2"/>
                <a:gd name="T54" fmla="*/ 2 w 2"/>
                <a:gd name="T55" fmla="*/ 2 h 2"/>
                <a:gd name="T56" fmla="*/ 2 w 2"/>
                <a:gd name="T57" fmla="*/ 1 h 2"/>
                <a:gd name="T58" fmla="*/ 1 w 2"/>
                <a:gd name="T59" fmla="*/ 0 h 2"/>
                <a:gd name="T60" fmla="*/ 1 w 2"/>
                <a:gd name="T61" fmla="*/ 0 h 2"/>
                <a:gd name="T62" fmla="*/ 1 w 2"/>
                <a:gd name="T63" fmla="*/ 0 h 2"/>
                <a:gd name="T64" fmla="*/ 1 w 2"/>
                <a:gd name="T65" fmla="*/ 0 h 2"/>
                <a:gd name="T66" fmla="*/ 1 w 2"/>
                <a:gd name="T6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 h="2">
                  <a:moveTo>
                    <a:pt x="2" y="1"/>
                  </a:moveTo>
                  <a:cubicBezTo>
                    <a:pt x="2" y="1"/>
                    <a:pt x="2" y="1"/>
                    <a:pt x="2" y="1"/>
                  </a:cubicBezTo>
                  <a:cubicBezTo>
                    <a:pt x="2" y="1"/>
                    <a:pt x="2" y="1"/>
                    <a:pt x="2" y="1"/>
                  </a:cubicBezTo>
                  <a:cubicBezTo>
                    <a:pt x="1" y="0"/>
                    <a:pt x="1" y="0"/>
                    <a:pt x="1" y="0"/>
                  </a:cubicBezTo>
                  <a:cubicBezTo>
                    <a:pt x="1" y="0"/>
                    <a:pt x="1"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1"/>
                    <a:pt x="2" y="1"/>
                    <a:pt x="2" y="1"/>
                  </a:cubicBezTo>
                  <a:close/>
                  <a:moveTo>
                    <a:pt x="1" y="0"/>
                  </a:move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1" name="Freeform 98"/>
            <p:cNvSpPr>
              <a:spLocks/>
            </p:cNvSpPr>
            <p:nvPr/>
          </p:nvSpPr>
          <p:spPr bwMode="auto">
            <a:xfrm>
              <a:off x="10166350" y="4243388"/>
              <a:ext cx="57150" cy="36513"/>
            </a:xfrm>
            <a:custGeom>
              <a:avLst/>
              <a:gdLst>
                <a:gd name="T0" fmla="*/ 8 w 8"/>
                <a:gd name="T1" fmla="*/ 2 h 5"/>
                <a:gd name="T2" fmla="*/ 8 w 8"/>
                <a:gd name="T3" fmla="*/ 2 h 5"/>
                <a:gd name="T4" fmla="*/ 8 w 8"/>
                <a:gd name="T5" fmla="*/ 3 h 5"/>
                <a:gd name="T6" fmla="*/ 8 w 8"/>
                <a:gd name="T7" fmla="*/ 3 h 5"/>
                <a:gd name="T8" fmla="*/ 8 w 8"/>
                <a:gd name="T9" fmla="*/ 3 h 5"/>
                <a:gd name="T10" fmla="*/ 8 w 8"/>
                <a:gd name="T11" fmla="*/ 4 h 5"/>
                <a:gd name="T12" fmla="*/ 7 w 8"/>
                <a:gd name="T13" fmla="*/ 4 h 5"/>
                <a:gd name="T14" fmla="*/ 7 w 8"/>
                <a:gd name="T15" fmla="*/ 5 h 5"/>
                <a:gd name="T16" fmla="*/ 7 w 8"/>
                <a:gd name="T17" fmla="*/ 5 h 5"/>
                <a:gd name="T18" fmla="*/ 6 w 8"/>
                <a:gd name="T19" fmla="*/ 5 h 5"/>
                <a:gd name="T20" fmla="*/ 5 w 8"/>
                <a:gd name="T21" fmla="*/ 5 h 5"/>
                <a:gd name="T22" fmla="*/ 5 w 8"/>
                <a:gd name="T23" fmla="*/ 5 h 5"/>
                <a:gd name="T24" fmla="*/ 4 w 8"/>
                <a:gd name="T25" fmla="*/ 5 h 5"/>
                <a:gd name="T26" fmla="*/ 4 w 8"/>
                <a:gd name="T27" fmla="*/ 5 h 5"/>
                <a:gd name="T28" fmla="*/ 4 w 8"/>
                <a:gd name="T29" fmla="*/ 5 h 5"/>
                <a:gd name="T30" fmla="*/ 3 w 8"/>
                <a:gd name="T31" fmla="*/ 5 h 5"/>
                <a:gd name="T32" fmla="*/ 3 w 8"/>
                <a:gd name="T33" fmla="*/ 5 h 5"/>
                <a:gd name="T34" fmla="*/ 3 w 8"/>
                <a:gd name="T35" fmla="*/ 5 h 5"/>
                <a:gd name="T36" fmla="*/ 3 w 8"/>
                <a:gd name="T37" fmla="*/ 5 h 5"/>
                <a:gd name="T38" fmla="*/ 2 w 8"/>
                <a:gd name="T39" fmla="*/ 4 h 5"/>
                <a:gd name="T40" fmla="*/ 2 w 8"/>
                <a:gd name="T41" fmla="*/ 4 h 5"/>
                <a:gd name="T42" fmla="*/ 1 w 8"/>
                <a:gd name="T43" fmla="*/ 4 h 5"/>
                <a:gd name="T44" fmla="*/ 1 w 8"/>
                <a:gd name="T45" fmla="*/ 3 h 5"/>
                <a:gd name="T46" fmla="*/ 2 w 8"/>
                <a:gd name="T47" fmla="*/ 3 h 5"/>
                <a:gd name="T48" fmla="*/ 1 w 8"/>
                <a:gd name="T49" fmla="*/ 3 h 5"/>
                <a:gd name="T50" fmla="*/ 1 w 8"/>
                <a:gd name="T51" fmla="*/ 2 h 5"/>
                <a:gd name="T52" fmla="*/ 0 w 8"/>
                <a:gd name="T53" fmla="*/ 2 h 5"/>
                <a:gd name="T54" fmla="*/ 0 w 8"/>
                <a:gd name="T55" fmla="*/ 3 h 5"/>
                <a:gd name="T56" fmla="*/ 0 w 8"/>
                <a:gd name="T57" fmla="*/ 2 h 5"/>
                <a:gd name="T58" fmla="*/ 0 w 8"/>
                <a:gd name="T59" fmla="*/ 2 h 5"/>
                <a:gd name="T60" fmla="*/ 0 w 8"/>
                <a:gd name="T61" fmla="*/ 1 h 5"/>
                <a:gd name="T62" fmla="*/ 0 w 8"/>
                <a:gd name="T63" fmla="*/ 1 h 5"/>
                <a:gd name="T64" fmla="*/ 0 w 8"/>
                <a:gd name="T65" fmla="*/ 1 h 5"/>
                <a:gd name="T66" fmla="*/ 1 w 8"/>
                <a:gd name="T67" fmla="*/ 1 h 5"/>
                <a:gd name="T68" fmla="*/ 1 w 8"/>
                <a:gd name="T69" fmla="*/ 1 h 5"/>
                <a:gd name="T70" fmla="*/ 2 w 8"/>
                <a:gd name="T71" fmla="*/ 2 h 5"/>
                <a:gd name="T72" fmla="*/ 2 w 8"/>
                <a:gd name="T73" fmla="*/ 2 h 5"/>
                <a:gd name="T74" fmla="*/ 2 w 8"/>
                <a:gd name="T75" fmla="*/ 1 h 5"/>
                <a:gd name="T76" fmla="*/ 3 w 8"/>
                <a:gd name="T77" fmla="*/ 1 h 5"/>
                <a:gd name="T78" fmla="*/ 3 w 8"/>
                <a:gd name="T79" fmla="*/ 1 h 5"/>
                <a:gd name="T80" fmla="*/ 3 w 8"/>
                <a:gd name="T81" fmla="*/ 1 h 5"/>
                <a:gd name="T82" fmla="*/ 4 w 8"/>
                <a:gd name="T83" fmla="*/ 1 h 5"/>
                <a:gd name="T84" fmla="*/ 4 w 8"/>
                <a:gd name="T85" fmla="*/ 1 h 5"/>
                <a:gd name="T86" fmla="*/ 4 w 8"/>
                <a:gd name="T87" fmla="*/ 0 h 5"/>
                <a:gd name="T88" fmla="*/ 4 w 8"/>
                <a:gd name="T89" fmla="*/ 0 h 5"/>
                <a:gd name="T90" fmla="*/ 5 w 8"/>
                <a:gd name="T91" fmla="*/ 0 h 5"/>
                <a:gd name="T92" fmla="*/ 6 w 8"/>
                <a:gd name="T93" fmla="*/ 0 h 5"/>
                <a:gd name="T94" fmla="*/ 7 w 8"/>
                <a:gd name="T95" fmla="*/ 1 h 5"/>
                <a:gd name="T96" fmla="*/ 7 w 8"/>
                <a:gd name="T97" fmla="*/ 1 h 5"/>
                <a:gd name="T98" fmla="*/ 8 w 8"/>
                <a:gd name="T9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 h="5">
                  <a:moveTo>
                    <a:pt x="8" y="2"/>
                  </a:move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4"/>
                    <a:pt x="8" y="4"/>
                  </a:cubicBezTo>
                  <a:cubicBezTo>
                    <a:pt x="7" y="4"/>
                    <a:pt x="7" y="4"/>
                    <a:pt x="7" y="4"/>
                  </a:cubicBezTo>
                  <a:cubicBezTo>
                    <a:pt x="7" y="4"/>
                    <a:pt x="7" y="4"/>
                    <a:pt x="7" y="4"/>
                  </a:cubicBezTo>
                  <a:cubicBezTo>
                    <a:pt x="7" y="4"/>
                    <a:pt x="7" y="4"/>
                    <a:pt x="7" y="4"/>
                  </a:cubicBezTo>
                  <a:cubicBezTo>
                    <a:pt x="7" y="4"/>
                    <a:pt x="7" y="4"/>
                    <a:pt x="7" y="4"/>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6" y="5"/>
                    <a:pt x="6" y="5"/>
                    <a:pt x="6" y="5"/>
                  </a:cubicBezTo>
                  <a:cubicBezTo>
                    <a:pt x="6" y="5"/>
                    <a:pt x="6" y="5"/>
                    <a:pt x="6" y="5"/>
                  </a:cubicBezTo>
                  <a:cubicBezTo>
                    <a:pt x="6" y="5"/>
                    <a:pt x="6" y="5"/>
                    <a:pt x="6"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3"/>
                    <a:pt x="1" y="3"/>
                    <a:pt x="1" y="3"/>
                  </a:cubicBezTo>
                  <a:cubicBezTo>
                    <a:pt x="1" y="3"/>
                    <a:pt x="1" y="3"/>
                    <a:pt x="1" y="3"/>
                  </a:cubicBezTo>
                  <a:cubicBezTo>
                    <a:pt x="2" y="3"/>
                    <a:pt x="2" y="3"/>
                    <a:pt x="2" y="3"/>
                  </a:cubicBezTo>
                  <a:cubicBezTo>
                    <a:pt x="2" y="3"/>
                    <a:pt x="2" y="3"/>
                    <a:pt x="2" y="3"/>
                  </a:cubicBezTo>
                  <a:cubicBezTo>
                    <a:pt x="2" y="3"/>
                    <a:pt x="2" y="3"/>
                    <a:pt x="2" y="3"/>
                  </a:cubicBezTo>
                  <a:cubicBezTo>
                    <a:pt x="2" y="3"/>
                    <a:pt x="2" y="3"/>
                    <a:pt x="2" y="3"/>
                  </a:cubicBezTo>
                  <a:cubicBezTo>
                    <a:pt x="1" y="3"/>
                    <a:pt x="1" y="3"/>
                    <a:pt x="1" y="3"/>
                  </a:cubicBezTo>
                  <a:cubicBezTo>
                    <a:pt x="1" y="3"/>
                    <a:pt x="1" y="3"/>
                    <a:pt x="1" y="3"/>
                  </a:cubicBezTo>
                  <a:cubicBezTo>
                    <a:pt x="1" y="2"/>
                    <a:pt x="1" y="2"/>
                    <a:pt x="1" y="2"/>
                  </a:cubicBezTo>
                  <a:cubicBezTo>
                    <a:pt x="1" y="2"/>
                    <a:pt x="1" y="2"/>
                    <a:pt x="1" y="2"/>
                  </a:cubicBezTo>
                  <a:cubicBezTo>
                    <a:pt x="1" y="2"/>
                    <a:pt x="1" y="2"/>
                    <a:pt x="1" y="2"/>
                  </a:cubicBezTo>
                  <a:cubicBezTo>
                    <a:pt x="1" y="2"/>
                    <a:pt x="1" y="2"/>
                    <a:pt x="0" y="2"/>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1"/>
                    <a:pt x="2" y="1"/>
                    <a:pt x="2" y="1"/>
                  </a:cubicBezTo>
                  <a:cubicBezTo>
                    <a:pt x="2" y="1"/>
                    <a:pt x="2" y="1"/>
                    <a:pt x="2" y="1"/>
                  </a:cubicBezTo>
                  <a:cubicBezTo>
                    <a:pt x="2" y="1"/>
                    <a:pt x="2" y="1"/>
                    <a:pt x="2"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0"/>
                  </a:cubicBezTo>
                  <a:cubicBezTo>
                    <a:pt x="4" y="0"/>
                    <a:pt x="4" y="0"/>
                    <a:pt x="4" y="0"/>
                  </a:cubicBezTo>
                  <a:cubicBezTo>
                    <a:pt x="4" y="0"/>
                    <a:pt x="4" y="0"/>
                    <a:pt x="4" y="0"/>
                  </a:cubicBezTo>
                  <a:cubicBezTo>
                    <a:pt x="5" y="0"/>
                    <a:pt x="5" y="0"/>
                    <a:pt x="5" y="0"/>
                  </a:cubicBezTo>
                  <a:cubicBezTo>
                    <a:pt x="4" y="0"/>
                    <a:pt x="4" y="0"/>
                    <a:pt x="4" y="0"/>
                  </a:cubicBezTo>
                  <a:cubicBezTo>
                    <a:pt x="4" y="0"/>
                    <a:pt x="4" y="0"/>
                    <a:pt x="4" y="0"/>
                  </a:cubicBezTo>
                  <a:cubicBezTo>
                    <a:pt x="5" y="0"/>
                    <a:pt x="5" y="0"/>
                    <a:pt x="5" y="0"/>
                  </a:cubicBezTo>
                  <a:cubicBezTo>
                    <a:pt x="5" y="0"/>
                    <a:pt x="5" y="0"/>
                    <a:pt x="5" y="0"/>
                  </a:cubicBezTo>
                  <a:cubicBezTo>
                    <a:pt x="5" y="0"/>
                    <a:pt x="5" y="0"/>
                    <a:pt x="5" y="0"/>
                  </a:cubicBezTo>
                  <a:cubicBezTo>
                    <a:pt x="5" y="0"/>
                    <a:pt x="5" y="0"/>
                    <a:pt x="5" y="0"/>
                  </a:cubicBezTo>
                  <a:cubicBezTo>
                    <a:pt x="6" y="0"/>
                    <a:pt x="6" y="0"/>
                    <a:pt x="6" y="0"/>
                  </a:cubicBezTo>
                  <a:cubicBezTo>
                    <a:pt x="6" y="0"/>
                    <a:pt x="6" y="0"/>
                    <a:pt x="6" y="0"/>
                  </a:cubicBezTo>
                  <a:cubicBezTo>
                    <a:pt x="6" y="0"/>
                    <a:pt x="6" y="0"/>
                    <a:pt x="6" y="0"/>
                  </a:cubicBezTo>
                  <a:cubicBezTo>
                    <a:pt x="6" y="0"/>
                    <a:pt x="6" y="0"/>
                    <a:pt x="6" y="0"/>
                  </a:cubicBezTo>
                  <a:cubicBezTo>
                    <a:pt x="7" y="1"/>
                    <a:pt x="7" y="1"/>
                    <a:pt x="7" y="1"/>
                  </a:cubicBezTo>
                  <a:cubicBezTo>
                    <a:pt x="7" y="1"/>
                    <a:pt x="7" y="1"/>
                    <a:pt x="7" y="0"/>
                  </a:cubicBezTo>
                  <a:cubicBezTo>
                    <a:pt x="7" y="1"/>
                    <a:pt x="7" y="1"/>
                    <a:pt x="7" y="1"/>
                  </a:cubicBezTo>
                  <a:cubicBezTo>
                    <a:pt x="7" y="1"/>
                    <a:pt x="7" y="1"/>
                    <a:pt x="7" y="1"/>
                  </a:cubicBezTo>
                  <a:cubicBezTo>
                    <a:pt x="7" y="1"/>
                    <a:pt x="7" y="1"/>
                    <a:pt x="7" y="1"/>
                  </a:cubicBezTo>
                  <a:cubicBezTo>
                    <a:pt x="7" y="1"/>
                    <a:pt x="7" y="1"/>
                    <a:pt x="7" y="1"/>
                  </a:cubicBezTo>
                  <a:cubicBezTo>
                    <a:pt x="8" y="1"/>
                    <a:pt x="8" y="1"/>
                    <a:pt x="8" y="1"/>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2" name="Freeform 99"/>
            <p:cNvSpPr>
              <a:spLocks/>
            </p:cNvSpPr>
            <p:nvPr/>
          </p:nvSpPr>
          <p:spPr bwMode="auto">
            <a:xfrm>
              <a:off x="10131425" y="4078288"/>
              <a:ext cx="57150" cy="22225"/>
            </a:xfrm>
            <a:custGeom>
              <a:avLst/>
              <a:gdLst>
                <a:gd name="T0" fmla="*/ 7 w 8"/>
                <a:gd name="T1" fmla="*/ 1 h 3"/>
                <a:gd name="T2" fmla="*/ 7 w 8"/>
                <a:gd name="T3" fmla="*/ 1 h 3"/>
                <a:gd name="T4" fmla="*/ 7 w 8"/>
                <a:gd name="T5" fmla="*/ 1 h 3"/>
                <a:gd name="T6" fmla="*/ 7 w 8"/>
                <a:gd name="T7" fmla="*/ 1 h 3"/>
                <a:gd name="T8" fmla="*/ 7 w 8"/>
                <a:gd name="T9" fmla="*/ 2 h 3"/>
                <a:gd name="T10" fmla="*/ 7 w 8"/>
                <a:gd name="T11" fmla="*/ 2 h 3"/>
                <a:gd name="T12" fmla="*/ 6 w 8"/>
                <a:gd name="T13" fmla="*/ 1 h 3"/>
                <a:gd name="T14" fmla="*/ 6 w 8"/>
                <a:gd name="T15" fmla="*/ 1 h 3"/>
                <a:gd name="T16" fmla="*/ 6 w 8"/>
                <a:gd name="T17" fmla="*/ 1 h 3"/>
                <a:gd name="T18" fmla="*/ 5 w 8"/>
                <a:gd name="T19" fmla="*/ 1 h 3"/>
                <a:gd name="T20" fmla="*/ 5 w 8"/>
                <a:gd name="T21" fmla="*/ 1 h 3"/>
                <a:gd name="T22" fmla="*/ 5 w 8"/>
                <a:gd name="T23" fmla="*/ 1 h 3"/>
                <a:gd name="T24" fmla="*/ 5 w 8"/>
                <a:gd name="T25" fmla="*/ 1 h 3"/>
                <a:gd name="T26" fmla="*/ 5 w 8"/>
                <a:gd name="T27" fmla="*/ 1 h 3"/>
                <a:gd name="T28" fmla="*/ 6 w 8"/>
                <a:gd name="T29" fmla="*/ 2 h 3"/>
                <a:gd name="T30" fmla="*/ 6 w 8"/>
                <a:gd name="T31" fmla="*/ 2 h 3"/>
                <a:gd name="T32" fmla="*/ 7 w 8"/>
                <a:gd name="T33" fmla="*/ 3 h 3"/>
                <a:gd name="T34" fmla="*/ 8 w 8"/>
                <a:gd name="T35" fmla="*/ 3 h 3"/>
                <a:gd name="T36" fmla="*/ 8 w 8"/>
                <a:gd name="T37" fmla="*/ 3 h 3"/>
                <a:gd name="T38" fmla="*/ 7 w 8"/>
                <a:gd name="T39" fmla="*/ 3 h 3"/>
                <a:gd name="T40" fmla="*/ 6 w 8"/>
                <a:gd name="T41" fmla="*/ 3 h 3"/>
                <a:gd name="T42" fmla="*/ 6 w 8"/>
                <a:gd name="T43" fmla="*/ 3 h 3"/>
                <a:gd name="T44" fmla="*/ 6 w 8"/>
                <a:gd name="T45" fmla="*/ 3 h 3"/>
                <a:gd name="T46" fmla="*/ 5 w 8"/>
                <a:gd name="T47" fmla="*/ 3 h 3"/>
                <a:gd name="T48" fmla="*/ 5 w 8"/>
                <a:gd name="T49" fmla="*/ 3 h 3"/>
                <a:gd name="T50" fmla="*/ 5 w 8"/>
                <a:gd name="T51" fmla="*/ 3 h 3"/>
                <a:gd name="T52" fmla="*/ 4 w 8"/>
                <a:gd name="T53" fmla="*/ 2 h 3"/>
                <a:gd name="T54" fmla="*/ 4 w 8"/>
                <a:gd name="T55" fmla="*/ 2 h 3"/>
                <a:gd name="T56" fmla="*/ 4 w 8"/>
                <a:gd name="T57" fmla="*/ 2 h 3"/>
                <a:gd name="T58" fmla="*/ 4 w 8"/>
                <a:gd name="T59" fmla="*/ 2 h 3"/>
                <a:gd name="T60" fmla="*/ 4 w 8"/>
                <a:gd name="T61" fmla="*/ 2 h 3"/>
                <a:gd name="T62" fmla="*/ 3 w 8"/>
                <a:gd name="T63" fmla="*/ 2 h 3"/>
                <a:gd name="T64" fmla="*/ 4 w 8"/>
                <a:gd name="T65" fmla="*/ 2 h 3"/>
                <a:gd name="T66" fmla="*/ 3 w 8"/>
                <a:gd name="T67" fmla="*/ 2 h 3"/>
                <a:gd name="T68" fmla="*/ 3 w 8"/>
                <a:gd name="T69" fmla="*/ 2 h 3"/>
                <a:gd name="T70" fmla="*/ 2 w 8"/>
                <a:gd name="T71" fmla="*/ 2 h 3"/>
                <a:gd name="T72" fmla="*/ 2 w 8"/>
                <a:gd name="T73" fmla="*/ 2 h 3"/>
                <a:gd name="T74" fmla="*/ 2 w 8"/>
                <a:gd name="T75" fmla="*/ 2 h 3"/>
                <a:gd name="T76" fmla="*/ 2 w 8"/>
                <a:gd name="T77" fmla="*/ 2 h 3"/>
                <a:gd name="T78" fmla="*/ 1 w 8"/>
                <a:gd name="T79" fmla="*/ 1 h 3"/>
                <a:gd name="T80" fmla="*/ 1 w 8"/>
                <a:gd name="T81" fmla="*/ 1 h 3"/>
                <a:gd name="T82" fmla="*/ 0 w 8"/>
                <a:gd name="T83" fmla="*/ 0 h 3"/>
                <a:gd name="T84" fmla="*/ 1 w 8"/>
                <a:gd name="T85" fmla="*/ 1 h 3"/>
                <a:gd name="T86" fmla="*/ 1 w 8"/>
                <a:gd name="T87" fmla="*/ 1 h 3"/>
                <a:gd name="T88" fmla="*/ 1 w 8"/>
                <a:gd name="T89" fmla="*/ 0 h 3"/>
                <a:gd name="T90" fmla="*/ 2 w 8"/>
                <a:gd name="T91" fmla="*/ 1 h 3"/>
                <a:gd name="T92" fmla="*/ 1 w 8"/>
                <a:gd name="T93" fmla="*/ 0 h 3"/>
                <a:gd name="T94" fmla="*/ 2 w 8"/>
                <a:gd name="T95" fmla="*/ 0 h 3"/>
                <a:gd name="T96" fmla="*/ 2 w 8"/>
                <a:gd name="T97" fmla="*/ 0 h 3"/>
                <a:gd name="T98" fmla="*/ 3 w 8"/>
                <a:gd name="T99" fmla="*/ 0 h 3"/>
                <a:gd name="T100" fmla="*/ 3 w 8"/>
                <a:gd name="T101" fmla="*/ 0 h 3"/>
                <a:gd name="T102" fmla="*/ 4 w 8"/>
                <a:gd name="T103" fmla="*/ 1 h 3"/>
                <a:gd name="T104" fmla="*/ 4 w 8"/>
                <a:gd name="T105" fmla="*/ 1 h 3"/>
                <a:gd name="T106" fmla="*/ 4 w 8"/>
                <a:gd name="T107" fmla="*/ 1 h 3"/>
                <a:gd name="T108" fmla="*/ 4 w 8"/>
                <a:gd name="T109" fmla="*/ 1 h 3"/>
                <a:gd name="T110" fmla="*/ 5 w 8"/>
                <a:gd name="T111" fmla="*/ 1 h 3"/>
                <a:gd name="T112" fmla="*/ 5 w 8"/>
                <a:gd name="T113" fmla="*/ 1 h 3"/>
                <a:gd name="T114" fmla="*/ 6 w 8"/>
                <a:gd name="T115" fmla="*/ 1 h 3"/>
                <a:gd name="T116" fmla="*/ 6 w 8"/>
                <a:gd name="T117" fmla="*/ 1 h 3"/>
                <a:gd name="T118" fmla="*/ 7 w 8"/>
                <a:gd name="T119" fmla="*/ 1 h 3"/>
                <a:gd name="T120" fmla="*/ 7 w 8"/>
                <a:gd name="T121" fmla="*/ 1 h 3"/>
                <a:gd name="T122" fmla="*/ 7 w 8"/>
                <a:gd name="T1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 h="3">
                  <a:moveTo>
                    <a:pt x="7" y="1"/>
                  </a:move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2"/>
                  </a:cubicBezTo>
                  <a:cubicBezTo>
                    <a:pt x="7" y="2"/>
                    <a:pt x="7" y="2"/>
                    <a:pt x="7" y="2"/>
                  </a:cubicBezTo>
                  <a:cubicBezTo>
                    <a:pt x="7" y="2"/>
                    <a:pt x="7" y="2"/>
                    <a:pt x="7" y="2"/>
                  </a:cubicBezTo>
                  <a:cubicBezTo>
                    <a:pt x="7" y="2"/>
                    <a:pt x="7" y="2"/>
                    <a:pt x="7" y="2"/>
                  </a:cubicBezTo>
                  <a:cubicBezTo>
                    <a:pt x="7" y="2"/>
                    <a:pt x="7" y="2"/>
                    <a:pt x="7" y="2"/>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2"/>
                    <a:pt x="5" y="2"/>
                    <a:pt x="5" y="2"/>
                  </a:cubicBezTo>
                  <a:cubicBezTo>
                    <a:pt x="6" y="2"/>
                    <a:pt x="6" y="2"/>
                    <a:pt x="6" y="2"/>
                  </a:cubicBezTo>
                  <a:cubicBezTo>
                    <a:pt x="6" y="2"/>
                    <a:pt x="6" y="2"/>
                    <a:pt x="6" y="2"/>
                  </a:cubicBezTo>
                  <a:cubicBezTo>
                    <a:pt x="6" y="2"/>
                    <a:pt x="6" y="2"/>
                    <a:pt x="6" y="2"/>
                  </a:cubicBezTo>
                  <a:cubicBezTo>
                    <a:pt x="6" y="2"/>
                    <a:pt x="6" y="2"/>
                    <a:pt x="6" y="2"/>
                  </a:cubicBezTo>
                  <a:cubicBezTo>
                    <a:pt x="7" y="3"/>
                    <a:pt x="7" y="3"/>
                    <a:pt x="7" y="3"/>
                  </a:cubicBezTo>
                  <a:cubicBezTo>
                    <a:pt x="7" y="3"/>
                    <a:pt x="7" y="3"/>
                    <a:pt x="7" y="3"/>
                  </a:cubicBezTo>
                  <a:cubicBezTo>
                    <a:pt x="7" y="3"/>
                    <a:pt x="7" y="3"/>
                    <a:pt x="8" y="3"/>
                  </a:cubicBezTo>
                  <a:cubicBezTo>
                    <a:pt x="8" y="3"/>
                    <a:pt x="8" y="3"/>
                    <a:pt x="8" y="3"/>
                  </a:cubicBezTo>
                  <a:cubicBezTo>
                    <a:pt x="8" y="3"/>
                    <a:pt x="8" y="3"/>
                    <a:pt x="8" y="3"/>
                  </a:cubicBezTo>
                  <a:cubicBezTo>
                    <a:pt x="7" y="3"/>
                    <a:pt x="7" y="3"/>
                    <a:pt x="7" y="3"/>
                  </a:cubicBezTo>
                  <a:cubicBezTo>
                    <a:pt x="7" y="3"/>
                    <a:pt x="7" y="3"/>
                    <a:pt x="7" y="3"/>
                  </a:cubicBezTo>
                  <a:cubicBezTo>
                    <a:pt x="7" y="3"/>
                    <a:pt x="7" y="3"/>
                    <a:pt x="7"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3" y="2"/>
                  </a:cubicBezTo>
                  <a:cubicBezTo>
                    <a:pt x="3" y="2"/>
                    <a:pt x="3" y="2"/>
                    <a:pt x="3" y="2"/>
                  </a:cubicBezTo>
                  <a:cubicBezTo>
                    <a:pt x="4" y="2"/>
                    <a:pt x="4" y="2"/>
                    <a:pt x="4" y="2"/>
                  </a:cubicBezTo>
                  <a:cubicBezTo>
                    <a:pt x="4" y="2"/>
                    <a:pt x="4" y="2"/>
                    <a:pt x="4" y="2"/>
                  </a:cubicBezTo>
                  <a:cubicBezTo>
                    <a:pt x="4" y="2"/>
                    <a:pt x="4"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1" y="1"/>
                    <a:pt x="1" y="1"/>
                    <a:pt x="1" y="1"/>
                  </a:cubicBezTo>
                  <a:cubicBezTo>
                    <a:pt x="1" y="1"/>
                    <a:pt x="1" y="1"/>
                    <a:pt x="1" y="1"/>
                  </a:cubicBezTo>
                  <a:cubicBezTo>
                    <a:pt x="1" y="1"/>
                    <a:pt x="1" y="1"/>
                    <a:pt x="1" y="1"/>
                  </a:cubicBezTo>
                  <a:cubicBezTo>
                    <a:pt x="0" y="1"/>
                    <a:pt x="0" y="1"/>
                    <a:pt x="0" y="1"/>
                  </a:cubicBezTo>
                  <a:cubicBezTo>
                    <a:pt x="0" y="0"/>
                    <a:pt x="0" y="0"/>
                    <a:pt x="0" y="0"/>
                  </a:cubicBezTo>
                  <a:cubicBezTo>
                    <a:pt x="0" y="0"/>
                    <a:pt x="0" y="0"/>
                    <a:pt x="0" y="0"/>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2" y="1"/>
                  </a:cubicBezTo>
                  <a:cubicBezTo>
                    <a:pt x="2" y="1"/>
                    <a:pt x="2" y="1"/>
                    <a:pt x="2" y="1"/>
                  </a:cubicBezTo>
                  <a:cubicBezTo>
                    <a:pt x="2" y="0"/>
                    <a:pt x="2" y="0"/>
                    <a:pt x="2" y="0"/>
                  </a:cubicBezTo>
                  <a:cubicBezTo>
                    <a:pt x="1" y="0"/>
                    <a:pt x="1" y="0"/>
                    <a:pt x="1" y="0"/>
                  </a:cubicBezTo>
                  <a:cubicBezTo>
                    <a:pt x="1" y="0"/>
                    <a:pt x="1" y="0"/>
                    <a:pt x="1" y="0"/>
                  </a:cubicBezTo>
                  <a:cubicBezTo>
                    <a:pt x="2" y="0"/>
                    <a:pt x="2" y="0"/>
                    <a:pt x="2" y="0"/>
                  </a:cubicBezTo>
                  <a:cubicBezTo>
                    <a:pt x="2" y="0"/>
                    <a:pt x="2" y="0"/>
                    <a:pt x="2" y="0"/>
                  </a:cubicBezTo>
                  <a:cubicBezTo>
                    <a:pt x="2" y="0"/>
                    <a:pt x="2" y="0"/>
                    <a:pt x="2" y="0"/>
                  </a:cubicBezTo>
                  <a:cubicBezTo>
                    <a:pt x="2" y="0"/>
                    <a:pt x="2" y="0"/>
                    <a:pt x="2" y="0"/>
                  </a:cubicBezTo>
                  <a:cubicBezTo>
                    <a:pt x="3" y="0"/>
                    <a:pt x="3" y="0"/>
                    <a:pt x="3" y="0"/>
                  </a:cubicBezTo>
                  <a:cubicBezTo>
                    <a:pt x="3" y="0"/>
                    <a:pt x="3" y="0"/>
                    <a:pt x="3" y="0"/>
                  </a:cubicBezTo>
                  <a:cubicBezTo>
                    <a:pt x="3" y="0"/>
                    <a:pt x="3" y="0"/>
                    <a:pt x="3" y="0"/>
                  </a:cubicBezTo>
                  <a:cubicBezTo>
                    <a:pt x="4" y="0"/>
                    <a:pt x="4" y="0"/>
                    <a:pt x="4" y="0"/>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5" y="1"/>
                    <a:pt x="5" y="1"/>
                    <a:pt x="5" y="1"/>
                  </a:cubicBezTo>
                  <a:cubicBezTo>
                    <a:pt x="5" y="1"/>
                    <a:pt x="5" y="1"/>
                    <a:pt x="5" y="1"/>
                  </a:cubicBezTo>
                  <a:cubicBezTo>
                    <a:pt x="5" y="1"/>
                    <a:pt x="5" y="1"/>
                    <a:pt x="5" y="1"/>
                  </a:cubicBezTo>
                  <a:cubicBezTo>
                    <a:pt x="5" y="1"/>
                    <a:pt x="5" y="1"/>
                    <a:pt x="5"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3" name="Freeform 100"/>
            <p:cNvSpPr>
              <a:spLocks/>
            </p:cNvSpPr>
            <p:nvPr/>
          </p:nvSpPr>
          <p:spPr bwMode="auto">
            <a:xfrm>
              <a:off x="10137775" y="4071938"/>
              <a:ext cx="22225" cy="6350"/>
            </a:xfrm>
            <a:custGeom>
              <a:avLst/>
              <a:gdLst>
                <a:gd name="T0" fmla="*/ 3 w 3"/>
                <a:gd name="T1" fmla="*/ 0 h 1"/>
                <a:gd name="T2" fmla="*/ 3 w 3"/>
                <a:gd name="T3" fmla="*/ 0 h 1"/>
                <a:gd name="T4" fmla="*/ 3 w 3"/>
                <a:gd name="T5" fmla="*/ 0 h 1"/>
                <a:gd name="T6" fmla="*/ 3 w 3"/>
                <a:gd name="T7" fmla="*/ 1 h 1"/>
                <a:gd name="T8" fmla="*/ 3 w 3"/>
                <a:gd name="T9" fmla="*/ 1 h 1"/>
                <a:gd name="T10" fmla="*/ 3 w 3"/>
                <a:gd name="T11" fmla="*/ 1 h 1"/>
                <a:gd name="T12" fmla="*/ 3 w 3"/>
                <a:gd name="T13" fmla="*/ 1 h 1"/>
                <a:gd name="T14" fmla="*/ 2 w 3"/>
                <a:gd name="T15" fmla="*/ 1 h 1"/>
                <a:gd name="T16" fmla="*/ 2 w 3"/>
                <a:gd name="T17" fmla="*/ 1 h 1"/>
                <a:gd name="T18" fmla="*/ 2 w 3"/>
                <a:gd name="T19" fmla="*/ 1 h 1"/>
                <a:gd name="T20" fmla="*/ 2 w 3"/>
                <a:gd name="T21" fmla="*/ 1 h 1"/>
                <a:gd name="T22" fmla="*/ 2 w 3"/>
                <a:gd name="T23" fmla="*/ 1 h 1"/>
                <a:gd name="T24" fmla="*/ 2 w 3"/>
                <a:gd name="T25" fmla="*/ 1 h 1"/>
                <a:gd name="T26" fmla="*/ 2 w 3"/>
                <a:gd name="T27" fmla="*/ 1 h 1"/>
                <a:gd name="T28" fmla="*/ 1 w 3"/>
                <a:gd name="T29" fmla="*/ 1 h 1"/>
                <a:gd name="T30" fmla="*/ 1 w 3"/>
                <a:gd name="T31" fmla="*/ 1 h 1"/>
                <a:gd name="T32" fmla="*/ 1 w 3"/>
                <a:gd name="T33" fmla="*/ 1 h 1"/>
                <a:gd name="T34" fmla="*/ 1 w 3"/>
                <a:gd name="T35" fmla="*/ 1 h 1"/>
                <a:gd name="T36" fmla="*/ 0 w 3"/>
                <a:gd name="T37" fmla="*/ 1 h 1"/>
                <a:gd name="T38" fmla="*/ 0 w 3"/>
                <a:gd name="T39" fmla="*/ 1 h 1"/>
                <a:gd name="T40" fmla="*/ 0 w 3"/>
                <a:gd name="T41" fmla="*/ 0 h 1"/>
                <a:gd name="T42" fmla="*/ 0 w 3"/>
                <a:gd name="T43" fmla="*/ 0 h 1"/>
                <a:gd name="T44" fmla="*/ 1 w 3"/>
                <a:gd name="T45" fmla="*/ 0 h 1"/>
                <a:gd name="T46" fmla="*/ 1 w 3"/>
                <a:gd name="T47" fmla="*/ 0 h 1"/>
                <a:gd name="T48" fmla="*/ 1 w 3"/>
                <a:gd name="T49" fmla="*/ 0 h 1"/>
                <a:gd name="T50" fmla="*/ 1 w 3"/>
                <a:gd name="T51" fmla="*/ 0 h 1"/>
                <a:gd name="T52" fmla="*/ 1 w 3"/>
                <a:gd name="T53" fmla="*/ 0 h 1"/>
                <a:gd name="T54" fmla="*/ 1 w 3"/>
                <a:gd name="T55" fmla="*/ 0 h 1"/>
                <a:gd name="T56" fmla="*/ 2 w 3"/>
                <a:gd name="T57" fmla="*/ 0 h 1"/>
                <a:gd name="T58" fmla="*/ 2 w 3"/>
                <a:gd name="T59" fmla="*/ 0 h 1"/>
                <a:gd name="T60" fmla="*/ 2 w 3"/>
                <a:gd name="T61" fmla="*/ 0 h 1"/>
                <a:gd name="T62" fmla="*/ 3 w 3"/>
                <a:gd name="T6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 h="1">
                  <a:moveTo>
                    <a:pt x="3" y="0"/>
                  </a:move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3" y="0"/>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4" name="Freeform 101"/>
            <p:cNvSpPr>
              <a:spLocks/>
            </p:cNvSpPr>
            <p:nvPr/>
          </p:nvSpPr>
          <p:spPr bwMode="auto">
            <a:xfrm>
              <a:off x="10590213" y="4530726"/>
              <a:ext cx="22225" cy="28575"/>
            </a:xfrm>
            <a:custGeom>
              <a:avLst/>
              <a:gdLst>
                <a:gd name="T0" fmla="*/ 1 w 3"/>
                <a:gd name="T1" fmla="*/ 1 h 4"/>
                <a:gd name="T2" fmla="*/ 2 w 3"/>
                <a:gd name="T3" fmla="*/ 1 h 4"/>
                <a:gd name="T4" fmla="*/ 2 w 3"/>
                <a:gd name="T5" fmla="*/ 2 h 4"/>
                <a:gd name="T6" fmla="*/ 2 w 3"/>
                <a:gd name="T7" fmla="*/ 3 h 4"/>
                <a:gd name="T8" fmla="*/ 3 w 3"/>
                <a:gd name="T9" fmla="*/ 3 h 4"/>
                <a:gd name="T10" fmla="*/ 3 w 3"/>
                <a:gd name="T11" fmla="*/ 4 h 4"/>
                <a:gd name="T12" fmla="*/ 2 w 3"/>
                <a:gd name="T13" fmla="*/ 4 h 4"/>
                <a:gd name="T14" fmla="*/ 2 w 3"/>
                <a:gd name="T15" fmla="*/ 4 h 4"/>
                <a:gd name="T16" fmla="*/ 2 w 3"/>
                <a:gd name="T17" fmla="*/ 4 h 4"/>
                <a:gd name="T18" fmla="*/ 2 w 3"/>
                <a:gd name="T19" fmla="*/ 4 h 4"/>
                <a:gd name="T20" fmla="*/ 2 w 3"/>
                <a:gd name="T21" fmla="*/ 4 h 4"/>
                <a:gd name="T22" fmla="*/ 2 w 3"/>
                <a:gd name="T23" fmla="*/ 4 h 4"/>
                <a:gd name="T24" fmla="*/ 2 w 3"/>
                <a:gd name="T25" fmla="*/ 3 h 4"/>
                <a:gd name="T26" fmla="*/ 1 w 3"/>
                <a:gd name="T27" fmla="*/ 2 h 4"/>
                <a:gd name="T28" fmla="*/ 1 w 3"/>
                <a:gd name="T29" fmla="*/ 2 h 4"/>
                <a:gd name="T30" fmla="*/ 1 w 3"/>
                <a:gd name="T31" fmla="*/ 1 h 4"/>
                <a:gd name="T32" fmla="*/ 1 w 3"/>
                <a:gd name="T33" fmla="*/ 1 h 4"/>
                <a:gd name="T34" fmla="*/ 1 w 3"/>
                <a:gd name="T35" fmla="*/ 1 h 4"/>
                <a:gd name="T36" fmla="*/ 1 w 3"/>
                <a:gd name="T37" fmla="*/ 0 h 4"/>
                <a:gd name="T38" fmla="*/ 0 w 3"/>
                <a:gd name="T39" fmla="*/ 0 h 4"/>
                <a:gd name="T40" fmla="*/ 1 w 3"/>
                <a:gd name="T41" fmla="*/ 0 h 4"/>
                <a:gd name="T42" fmla="*/ 1 w 3"/>
                <a:gd name="T4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 h="4">
                  <a:moveTo>
                    <a:pt x="1" y="1"/>
                  </a:moveTo>
                  <a:cubicBezTo>
                    <a:pt x="1" y="1"/>
                    <a:pt x="1" y="1"/>
                    <a:pt x="2" y="1"/>
                  </a:cubicBezTo>
                  <a:cubicBezTo>
                    <a:pt x="2" y="2"/>
                    <a:pt x="2" y="2"/>
                    <a:pt x="2" y="2"/>
                  </a:cubicBezTo>
                  <a:cubicBezTo>
                    <a:pt x="2" y="3"/>
                    <a:pt x="2" y="3"/>
                    <a:pt x="2" y="3"/>
                  </a:cubicBezTo>
                  <a:cubicBezTo>
                    <a:pt x="3" y="3"/>
                    <a:pt x="3" y="3"/>
                    <a:pt x="3" y="3"/>
                  </a:cubicBezTo>
                  <a:cubicBezTo>
                    <a:pt x="3" y="4"/>
                    <a:pt x="3" y="4"/>
                    <a:pt x="3"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3"/>
                    <a:pt x="2" y="3"/>
                    <a:pt x="2" y="3"/>
                  </a:cubicBez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0"/>
                    <a:pt x="1" y="0"/>
                    <a:pt x="1" y="0"/>
                  </a:cubicBezTo>
                  <a:cubicBezTo>
                    <a:pt x="0" y="0"/>
                    <a:pt x="0" y="0"/>
                    <a:pt x="0" y="0"/>
                  </a:cubicBezTo>
                  <a:cubicBezTo>
                    <a:pt x="0" y="0"/>
                    <a:pt x="1" y="0"/>
                    <a:pt x="1" y="0"/>
                  </a:cubicBezTo>
                  <a:cubicBezTo>
                    <a:pt x="1"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5" name="Freeform 102"/>
            <p:cNvSpPr>
              <a:spLocks noEditPoints="1"/>
            </p:cNvSpPr>
            <p:nvPr/>
          </p:nvSpPr>
          <p:spPr bwMode="auto">
            <a:xfrm>
              <a:off x="10604500" y="4559301"/>
              <a:ext cx="28575" cy="42863"/>
            </a:xfrm>
            <a:custGeom>
              <a:avLst/>
              <a:gdLst>
                <a:gd name="T0" fmla="*/ 0 w 4"/>
                <a:gd name="T1" fmla="*/ 1 h 6"/>
                <a:gd name="T2" fmla="*/ 0 w 4"/>
                <a:gd name="T3" fmla="*/ 1 h 6"/>
                <a:gd name="T4" fmla="*/ 0 w 4"/>
                <a:gd name="T5" fmla="*/ 1 h 6"/>
                <a:gd name="T6" fmla="*/ 0 w 4"/>
                <a:gd name="T7" fmla="*/ 1 h 6"/>
                <a:gd name="T8" fmla="*/ 0 w 4"/>
                <a:gd name="T9" fmla="*/ 1 h 6"/>
                <a:gd name="T10" fmla="*/ 0 w 4"/>
                <a:gd name="T11" fmla="*/ 1 h 6"/>
                <a:gd name="T12" fmla="*/ 0 w 4"/>
                <a:gd name="T13" fmla="*/ 1 h 6"/>
                <a:gd name="T14" fmla="*/ 0 w 4"/>
                <a:gd name="T15" fmla="*/ 1 h 6"/>
                <a:gd name="T16" fmla="*/ 3 w 4"/>
                <a:gd name="T17" fmla="*/ 3 h 6"/>
                <a:gd name="T18" fmla="*/ 3 w 4"/>
                <a:gd name="T19" fmla="*/ 2 h 6"/>
                <a:gd name="T20" fmla="*/ 2 w 4"/>
                <a:gd name="T21" fmla="*/ 2 h 6"/>
                <a:gd name="T22" fmla="*/ 2 w 4"/>
                <a:gd name="T23" fmla="*/ 1 h 6"/>
                <a:gd name="T24" fmla="*/ 1 w 4"/>
                <a:gd name="T25" fmla="*/ 0 h 6"/>
                <a:gd name="T26" fmla="*/ 1 w 4"/>
                <a:gd name="T27" fmla="*/ 0 h 6"/>
                <a:gd name="T28" fmla="*/ 1 w 4"/>
                <a:gd name="T29" fmla="*/ 0 h 6"/>
                <a:gd name="T30" fmla="*/ 1 w 4"/>
                <a:gd name="T31" fmla="*/ 1 h 6"/>
                <a:gd name="T32" fmla="*/ 1 w 4"/>
                <a:gd name="T33" fmla="*/ 2 h 6"/>
                <a:gd name="T34" fmla="*/ 0 w 4"/>
                <a:gd name="T35" fmla="*/ 1 h 6"/>
                <a:gd name="T36" fmla="*/ 1 w 4"/>
                <a:gd name="T37" fmla="*/ 2 h 6"/>
                <a:gd name="T38" fmla="*/ 1 w 4"/>
                <a:gd name="T39" fmla="*/ 2 h 6"/>
                <a:gd name="T40" fmla="*/ 1 w 4"/>
                <a:gd name="T41" fmla="*/ 2 h 6"/>
                <a:gd name="T42" fmla="*/ 2 w 4"/>
                <a:gd name="T43" fmla="*/ 5 h 6"/>
                <a:gd name="T44" fmla="*/ 3 w 4"/>
                <a:gd name="T45" fmla="*/ 5 h 6"/>
                <a:gd name="T46" fmla="*/ 4 w 4"/>
                <a:gd name="T47" fmla="*/ 6 h 6"/>
                <a:gd name="T48" fmla="*/ 4 w 4"/>
                <a:gd name="T49" fmla="*/ 5 h 6"/>
                <a:gd name="T50" fmla="*/ 4 w 4"/>
                <a:gd name="T51" fmla="*/ 5 h 6"/>
                <a:gd name="T52" fmla="*/ 4 w 4"/>
                <a:gd name="T53" fmla="*/ 5 h 6"/>
                <a:gd name="T54" fmla="*/ 4 w 4"/>
                <a:gd name="T55" fmla="*/ 4 h 6"/>
                <a:gd name="T56" fmla="*/ 3 w 4"/>
                <a:gd name="T5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 h="6">
                  <a:moveTo>
                    <a:pt x="0" y="1"/>
                  </a:moveTo>
                  <a:cubicBezTo>
                    <a:pt x="0" y="1"/>
                    <a:pt x="0" y="1"/>
                    <a:pt x="0" y="1"/>
                  </a:cubicBezTo>
                  <a:cubicBezTo>
                    <a:pt x="0" y="1"/>
                    <a:pt x="0" y="1"/>
                    <a:pt x="0" y="1"/>
                  </a:cubicBezTo>
                  <a:cubicBezTo>
                    <a:pt x="0" y="1"/>
                    <a:pt x="0" y="1"/>
                    <a:pt x="0" y="1"/>
                  </a:cubicBezTo>
                  <a:close/>
                  <a:moveTo>
                    <a:pt x="0" y="1"/>
                  </a:moveTo>
                  <a:cubicBezTo>
                    <a:pt x="0" y="1"/>
                    <a:pt x="0" y="1"/>
                    <a:pt x="0" y="1"/>
                  </a:cubicBezTo>
                  <a:cubicBezTo>
                    <a:pt x="0" y="1"/>
                    <a:pt x="0" y="1"/>
                    <a:pt x="0" y="1"/>
                  </a:cubicBezTo>
                  <a:cubicBezTo>
                    <a:pt x="0" y="1"/>
                    <a:pt x="0" y="1"/>
                    <a:pt x="0" y="1"/>
                  </a:cubicBezTo>
                  <a:close/>
                  <a:moveTo>
                    <a:pt x="3" y="3"/>
                  </a:moveTo>
                  <a:cubicBezTo>
                    <a:pt x="3" y="3"/>
                    <a:pt x="3" y="3"/>
                    <a:pt x="3" y="2"/>
                  </a:cubicBezTo>
                  <a:cubicBezTo>
                    <a:pt x="2" y="2"/>
                    <a:pt x="2" y="2"/>
                    <a:pt x="2" y="2"/>
                  </a:cubicBezTo>
                  <a:cubicBezTo>
                    <a:pt x="2" y="1"/>
                    <a:pt x="2" y="1"/>
                    <a:pt x="2" y="1"/>
                  </a:cubicBezTo>
                  <a:cubicBezTo>
                    <a:pt x="1" y="0"/>
                    <a:pt x="1" y="0"/>
                    <a:pt x="1" y="0"/>
                  </a:cubicBezTo>
                  <a:cubicBezTo>
                    <a:pt x="1" y="0"/>
                    <a:pt x="1" y="0"/>
                    <a:pt x="1" y="0"/>
                  </a:cubicBezTo>
                  <a:cubicBezTo>
                    <a:pt x="1" y="0"/>
                    <a:pt x="1" y="0"/>
                    <a:pt x="1" y="0"/>
                  </a:cubicBezTo>
                  <a:cubicBezTo>
                    <a:pt x="1" y="0"/>
                    <a:pt x="1" y="0"/>
                    <a:pt x="1" y="1"/>
                  </a:cubicBezTo>
                  <a:cubicBezTo>
                    <a:pt x="1" y="1"/>
                    <a:pt x="1" y="1"/>
                    <a:pt x="1" y="2"/>
                  </a:cubicBezTo>
                  <a:cubicBezTo>
                    <a:pt x="0" y="1"/>
                    <a:pt x="0" y="1"/>
                    <a:pt x="0" y="1"/>
                  </a:cubicBezTo>
                  <a:cubicBezTo>
                    <a:pt x="1" y="2"/>
                    <a:pt x="1" y="2"/>
                    <a:pt x="1" y="2"/>
                  </a:cubicBezTo>
                  <a:cubicBezTo>
                    <a:pt x="1" y="2"/>
                    <a:pt x="1" y="2"/>
                    <a:pt x="1" y="2"/>
                  </a:cubicBezTo>
                  <a:cubicBezTo>
                    <a:pt x="1" y="2"/>
                    <a:pt x="1" y="2"/>
                    <a:pt x="1" y="2"/>
                  </a:cubicBezTo>
                  <a:cubicBezTo>
                    <a:pt x="2" y="3"/>
                    <a:pt x="2" y="4"/>
                    <a:pt x="2" y="5"/>
                  </a:cubicBezTo>
                  <a:cubicBezTo>
                    <a:pt x="3" y="5"/>
                    <a:pt x="3" y="5"/>
                    <a:pt x="3" y="5"/>
                  </a:cubicBezTo>
                  <a:cubicBezTo>
                    <a:pt x="3" y="6"/>
                    <a:pt x="4" y="6"/>
                    <a:pt x="4" y="6"/>
                  </a:cubicBezTo>
                  <a:cubicBezTo>
                    <a:pt x="4" y="6"/>
                    <a:pt x="4" y="6"/>
                    <a:pt x="4" y="5"/>
                  </a:cubicBezTo>
                  <a:cubicBezTo>
                    <a:pt x="4" y="5"/>
                    <a:pt x="4" y="5"/>
                    <a:pt x="4" y="5"/>
                  </a:cubicBezTo>
                  <a:cubicBezTo>
                    <a:pt x="4" y="5"/>
                    <a:pt x="4" y="5"/>
                    <a:pt x="4" y="5"/>
                  </a:cubicBezTo>
                  <a:cubicBezTo>
                    <a:pt x="4" y="4"/>
                    <a:pt x="4" y="4"/>
                    <a:pt x="4" y="4"/>
                  </a:cubicBezTo>
                  <a:cubicBezTo>
                    <a:pt x="4" y="4"/>
                    <a:pt x="3"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6" name="Freeform 103"/>
            <p:cNvSpPr>
              <a:spLocks/>
            </p:cNvSpPr>
            <p:nvPr/>
          </p:nvSpPr>
          <p:spPr bwMode="auto">
            <a:xfrm>
              <a:off x="10353675" y="4371976"/>
              <a:ext cx="42862" cy="71438"/>
            </a:xfrm>
            <a:custGeom>
              <a:avLst/>
              <a:gdLst>
                <a:gd name="T0" fmla="*/ 3 w 6"/>
                <a:gd name="T1" fmla="*/ 2 h 10"/>
                <a:gd name="T2" fmla="*/ 3 w 6"/>
                <a:gd name="T3" fmla="*/ 3 h 10"/>
                <a:gd name="T4" fmla="*/ 4 w 6"/>
                <a:gd name="T5" fmla="*/ 3 h 10"/>
                <a:gd name="T6" fmla="*/ 4 w 6"/>
                <a:gd name="T7" fmla="*/ 4 h 10"/>
                <a:gd name="T8" fmla="*/ 4 w 6"/>
                <a:gd name="T9" fmla="*/ 4 h 10"/>
                <a:gd name="T10" fmla="*/ 5 w 6"/>
                <a:gd name="T11" fmla="*/ 5 h 10"/>
                <a:gd name="T12" fmla="*/ 6 w 6"/>
                <a:gd name="T13" fmla="*/ 7 h 10"/>
                <a:gd name="T14" fmla="*/ 6 w 6"/>
                <a:gd name="T15" fmla="*/ 7 h 10"/>
                <a:gd name="T16" fmla="*/ 5 w 6"/>
                <a:gd name="T17" fmla="*/ 7 h 10"/>
                <a:gd name="T18" fmla="*/ 5 w 6"/>
                <a:gd name="T19" fmla="*/ 7 h 10"/>
                <a:gd name="T20" fmla="*/ 5 w 6"/>
                <a:gd name="T21" fmla="*/ 7 h 10"/>
                <a:gd name="T22" fmla="*/ 5 w 6"/>
                <a:gd name="T23" fmla="*/ 8 h 10"/>
                <a:gd name="T24" fmla="*/ 5 w 6"/>
                <a:gd name="T25" fmla="*/ 8 h 10"/>
                <a:gd name="T26" fmla="*/ 4 w 6"/>
                <a:gd name="T27" fmla="*/ 9 h 10"/>
                <a:gd name="T28" fmla="*/ 4 w 6"/>
                <a:gd name="T29" fmla="*/ 9 h 10"/>
                <a:gd name="T30" fmla="*/ 3 w 6"/>
                <a:gd name="T31" fmla="*/ 10 h 10"/>
                <a:gd name="T32" fmla="*/ 3 w 6"/>
                <a:gd name="T33" fmla="*/ 9 h 10"/>
                <a:gd name="T34" fmla="*/ 3 w 6"/>
                <a:gd name="T35" fmla="*/ 9 h 10"/>
                <a:gd name="T36" fmla="*/ 3 w 6"/>
                <a:gd name="T37" fmla="*/ 9 h 10"/>
                <a:gd name="T38" fmla="*/ 2 w 6"/>
                <a:gd name="T39" fmla="*/ 9 h 10"/>
                <a:gd name="T40" fmla="*/ 2 w 6"/>
                <a:gd name="T41" fmla="*/ 9 h 10"/>
                <a:gd name="T42" fmla="*/ 2 w 6"/>
                <a:gd name="T43" fmla="*/ 8 h 10"/>
                <a:gd name="T44" fmla="*/ 2 w 6"/>
                <a:gd name="T45" fmla="*/ 8 h 10"/>
                <a:gd name="T46" fmla="*/ 2 w 6"/>
                <a:gd name="T47" fmla="*/ 8 h 10"/>
                <a:gd name="T48" fmla="*/ 2 w 6"/>
                <a:gd name="T49" fmla="*/ 7 h 10"/>
                <a:gd name="T50" fmla="*/ 2 w 6"/>
                <a:gd name="T51" fmla="*/ 7 h 10"/>
                <a:gd name="T52" fmla="*/ 2 w 6"/>
                <a:gd name="T53" fmla="*/ 6 h 10"/>
                <a:gd name="T54" fmla="*/ 2 w 6"/>
                <a:gd name="T55" fmla="*/ 6 h 10"/>
                <a:gd name="T56" fmla="*/ 2 w 6"/>
                <a:gd name="T57" fmla="*/ 5 h 10"/>
                <a:gd name="T58" fmla="*/ 1 w 6"/>
                <a:gd name="T59" fmla="*/ 5 h 10"/>
                <a:gd name="T60" fmla="*/ 1 w 6"/>
                <a:gd name="T61" fmla="*/ 5 h 10"/>
                <a:gd name="T62" fmla="*/ 1 w 6"/>
                <a:gd name="T63" fmla="*/ 5 h 10"/>
                <a:gd name="T64" fmla="*/ 0 w 6"/>
                <a:gd name="T65" fmla="*/ 5 h 10"/>
                <a:gd name="T66" fmla="*/ 0 w 6"/>
                <a:gd name="T67" fmla="*/ 4 h 10"/>
                <a:gd name="T68" fmla="*/ 0 w 6"/>
                <a:gd name="T69" fmla="*/ 4 h 10"/>
                <a:gd name="T70" fmla="*/ 0 w 6"/>
                <a:gd name="T71" fmla="*/ 3 h 10"/>
                <a:gd name="T72" fmla="*/ 0 w 6"/>
                <a:gd name="T73" fmla="*/ 3 h 10"/>
                <a:gd name="T74" fmla="*/ 0 w 6"/>
                <a:gd name="T75" fmla="*/ 3 h 10"/>
                <a:gd name="T76" fmla="*/ 0 w 6"/>
                <a:gd name="T77" fmla="*/ 3 h 10"/>
                <a:gd name="T78" fmla="*/ 0 w 6"/>
                <a:gd name="T79" fmla="*/ 2 h 10"/>
                <a:gd name="T80" fmla="*/ 0 w 6"/>
                <a:gd name="T81" fmla="*/ 2 h 10"/>
                <a:gd name="T82" fmla="*/ 0 w 6"/>
                <a:gd name="T83" fmla="*/ 2 h 10"/>
                <a:gd name="T84" fmla="*/ 0 w 6"/>
                <a:gd name="T85" fmla="*/ 2 h 10"/>
                <a:gd name="T86" fmla="*/ 0 w 6"/>
                <a:gd name="T87" fmla="*/ 1 h 10"/>
                <a:gd name="T88" fmla="*/ 0 w 6"/>
                <a:gd name="T89" fmla="*/ 1 h 10"/>
                <a:gd name="T90" fmla="*/ 0 w 6"/>
                <a:gd name="T91" fmla="*/ 1 h 10"/>
                <a:gd name="T92" fmla="*/ 0 w 6"/>
                <a:gd name="T93" fmla="*/ 1 h 10"/>
                <a:gd name="T94" fmla="*/ 0 w 6"/>
                <a:gd name="T95" fmla="*/ 0 h 10"/>
                <a:gd name="T96" fmla="*/ 1 w 6"/>
                <a:gd name="T97" fmla="*/ 0 h 10"/>
                <a:gd name="T98" fmla="*/ 1 w 6"/>
                <a:gd name="T99" fmla="*/ 0 h 10"/>
                <a:gd name="T100" fmla="*/ 1 w 6"/>
                <a:gd name="T101" fmla="*/ 0 h 10"/>
                <a:gd name="T102" fmla="*/ 2 w 6"/>
                <a:gd name="T103" fmla="*/ 0 h 10"/>
                <a:gd name="T104" fmla="*/ 2 w 6"/>
                <a:gd name="T105" fmla="*/ 1 h 10"/>
                <a:gd name="T106" fmla="*/ 3 w 6"/>
                <a:gd name="T107" fmla="*/ 1 h 10"/>
                <a:gd name="T108" fmla="*/ 3 w 6"/>
                <a:gd name="T109" fmla="*/ 1 h 10"/>
                <a:gd name="T110" fmla="*/ 3 w 6"/>
                <a:gd name="T111" fmla="*/ 1 h 10"/>
                <a:gd name="T112" fmla="*/ 3 w 6"/>
                <a:gd name="T113" fmla="*/ 2 h 10"/>
                <a:gd name="T114" fmla="*/ 3 w 6"/>
                <a:gd name="T11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 h="10">
                  <a:moveTo>
                    <a:pt x="3" y="2"/>
                  </a:moveTo>
                  <a:cubicBezTo>
                    <a:pt x="3" y="3"/>
                    <a:pt x="3" y="3"/>
                    <a:pt x="3" y="3"/>
                  </a:cubicBezTo>
                  <a:cubicBezTo>
                    <a:pt x="4" y="3"/>
                    <a:pt x="4" y="3"/>
                    <a:pt x="4" y="3"/>
                  </a:cubicBezTo>
                  <a:cubicBezTo>
                    <a:pt x="4" y="4"/>
                    <a:pt x="4" y="4"/>
                    <a:pt x="4" y="4"/>
                  </a:cubicBezTo>
                  <a:cubicBezTo>
                    <a:pt x="4" y="4"/>
                    <a:pt x="4" y="4"/>
                    <a:pt x="4" y="4"/>
                  </a:cubicBezTo>
                  <a:cubicBezTo>
                    <a:pt x="5" y="5"/>
                    <a:pt x="5" y="5"/>
                    <a:pt x="5" y="5"/>
                  </a:cubicBezTo>
                  <a:cubicBezTo>
                    <a:pt x="5" y="5"/>
                    <a:pt x="5" y="5"/>
                    <a:pt x="6" y="7"/>
                  </a:cubicBezTo>
                  <a:cubicBezTo>
                    <a:pt x="6" y="7"/>
                    <a:pt x="6" y="7"/>
                    <a:pt x="6" y="7"/>
                  </a:cubicBezTo>
                  <a:cubicBezTo>
                    <a:pt x="5" y="7"/>
                    <a:pt x="5" y="7"/>
                    <a:pt x="5" y="7"/>
                  </a:cubicBezTo>
                  <a:cubicBezTo>
                    <a:pt x="5" y="7"/>
                    <a:pt x="5" y="7"/>
                    <a:pt x="5" y="7"/>
                  </a:cubicBezTo>
                  <a:cubicBezTo>
                    <a:pt x="5" y="7"/>
                    <a:pt x="5" y="7"/>
                    <a:pt x="5" y="7"/>
                  </a:cubicBezTo>
                  <a:cubicBezTo>
                    <a:pt x="5" y="8"/>
                    <a:pt x="5" y="8"/>
                    <a:pt x="5" y="8"/>
                  </a:cubicBezTo>
                  <a:cubicBezTo>
                    <a:pt x="5" y="8"/>
                    <a:pt x="5" y="8"/>
                    <a:pt x="5" y="8"/>
                  </a:cubicBezTo>
                  <a:cubicBezTo>
                    <a:pt x="4" y="8"/>
                    <a:pt x="4" y="9"/>
                    <a:pt x="4" y="9"/>
                  </a:cubicBezTo>
                  <a:cubicBezTo>
                    <a:pt x="4" y="9"/>
                    <a:pt x="4" y="9"/>
                    <a:pt x="4" y="9"/>
                  </a:cubicBezTo>
                  <a:cubicBezTo>
                    <a:pt x="4" y="9"/>
                    <a:pt x="4" y="10"/>
                    <a:pt x="3" y="10"/>
                  </a:cubicBezTo>
                  <a:cubicBezTo>
                    <a:pt x="3" y="9"/>
                    <a:pt x="3" y="9"/>
                    <a:pt x="3" y="9"/>
                  </a:cubicBezTo>
                  <a:cubicBezTo>
                    <a:pt x="3" y="9"/>
                    <a:pt x="3" y="9"/>
                    <a:pt x="3" y="9"/>
                  </a:cubicBezTo>
                  <a:cubicBezTo>
                    <a:pt x="3" y="9"/>
                    <a:pt x="3" y="9"/>
                    <a:pt x="3" y="9"/>
                  </a:cubicBezTo>
                  <a:cubicBezTo>
                    <a:pt x="2" y="9"/>
                    <a:pt x="2" y="9"/>
                    <a:pt x="2" y="9"/>
                  </a:cubicBezTo>
                  <a:cubicBezTo>
                    <a:pt x="2" y="9"/>
                    <a:pt x="2" y="9"/>
                    <a:pt x="2" y="9"/>
                  </a:cubicBezTo>
                  <a:cubicBezTo>
                    <a:pt x="2" y="8"/>
                    <a:pt x="2" y="8"/>
                    <a:pt x="2" y="8"/>
                  </a:cubicBezTo>
                  <a:cubicBezTo>
                    <a:pt x="2" y="8"/>
                    <a:pt x="2" y="8"/>
                    <a:pt x="2" y="8"/>
                  </a:cubicBezTo>
                  <a:cubicBezTo>
                    <a:pt x="2" y="8"/>
                    <a:pt x="2" y="8"/>
                    <a:pt x="2" y="8"/>
                  </a:cubicBezTo>
                  <a:cubicBezTo>
                    <a:pt x="2" y="7"/>
                    <a:pt x="2" y="7"/>
                    <a:pt x="2" y="7"/>
                  </a:cubicBezTo>
                  <a:cubicBezTo>
                    <a:pt x="2" y="7"/>
                    <a:pt x="2" y="7"/>
                    <a:pt x="2" y="7"/>
                  </a:cubicBezTo>
                  <a:cubicBezTo>
                    <a:pt x="2" y="6"/>
                    <a:pt x="2" y="6"/>
                    <a:pt x="2" y="6"/>
                  </a:cubicBezTo>
                  <a:cubicBezTo>
                    <a:pt x="2" y="6"/>
                    <a:pt x="2" y="6"/>
                    <a:pt x="2" y="6"/>
                  </a:cubicBezTo>
                  <a:cubicBezTo>
                    <a:pt x="2" y="5"/>
                    <a:pt x="2" y="5"/>
                    <a:pt x="2" y="5"/>
                  </a:cubicBezTo>
                  <a:cubicBezTo>
                    <a:pt x="1" y="5"/>
                    <a:pt x="1" y="5"/>
                    <a:pt x="1" y="5"/>
                  </a:cubicBezTo>
                  <a:cubicBezTo>
                    <a:pt x="1" y="5"/>
                    <a:pt x="1" y="5"/>
                    <a:pt x="1" y="5"/>
                  </a:cubicBezTo>
                  <a:cubicBezTo>
                    <a:pt x="1" y="5"/>
                    <a:pt x="1" y="5"/>
                    <a:pt x="1" y="5"/>
                  </a:cubicBezTo>
                  <a:cubicBezTo>
                    <a:pt x="0" y="5"/>
                    <a:pt x="0" y="5"/>
                    <a:pt x="0" y="5"/>
                  </a:cubicBezTo>
                  <a:cubicBezTo>
                    <a:pt x="0" y="4"/>
                    <a:pt x="0" y="4"/>
                    <a:pt x="0" y="4"/>
                  </a:cubicBezTo>
                  <a:cubicBezTo>
                    <a:pt x="0" y="4"/>
                    <a:pt x="0" y="4"/>
                    <a:pt x="0" y="4"/>
                  </a:cubicBezTo>
                  <a:cubicBezTo>
                    <a:pt x="0" y="3"/>
                    <a:pt x="0" y="3"/>
                    <a:pt x="0" y="3"/>
                  </a:cubicBezTo>
                  <a:cubicBezTo>
                    <a:pt x="0" y="3"/>
                    <a:pt x="0" y="3"/>
                    <a:pt x="0" y="3"/>
                  </a:cubicBezTo>
                  <a:cubicBezTo>
                    <a:pt x="0" y="3"/>
                    <a:pt x="0" y="3"/>
                    <a:pt x="0" y="3"/>
                  </a:cubicBezTo>
                  <a:cubicBezTo>
                    <a:pt x="0" y="3"/>
                    <a:pt x="0" y="3"/>
                    <a:pt x="0" y="3"/>
                  </a:cubicBezTo>
                  <a:cubicBezTo>
                    <a:pt x="0" y="2"/>
                    <a:pt x="0" y="2"/>
                    <a:pt x="0" y="2"/>
                  </a:cubicBezTo>
                  <a:cubicBezTo>
                    <a:pt x="0" y="2"/>
                    <a:pt x="0" y="2"/>
                    <a:pt x="0" y="2"/>
                  </a:cubicBezTo>
                  <a:cubicBezTo>
                    <a:pt x="0" y="2"/>
                    <a:pt x="0" y="2"/>
                    <a:pt x="0" y="2"/>
                  </a:cubicBezTo>
                  <a:cubicBezTo>
                    <a:pt x="0" y="2"/>
                    <a:pt x="0" y="2"/>
                    <a:pt x="0" y="2"/>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1" y="0"/>
                    <a:pt x="1" y="0"/>
                    <a:pt x="1" y="0"/>
                  </a:cubicBezTo>
                  <a:cubicBezTo>
                    <a:pt x="1" y="0"/>
                    <a:pt x="1" y="0"/>
                    <a:pt x="1" y="0"/>
                  </a:cubicBezTo>
                  <a:cubicBezTo>
                    <a:pt x="1" y="0"/>
                    <a:pt x="1" y="0"/>
                    <a:pt x="1" y="0"/>
                  </a:cubicBezTo>
                  <a:cubicBezTo>
                    <a:pt x="2" y="0"/>
                    <a:pt x="2" y="0"/>
                    <a:pt x="2" y="0"/>
                  </a:cubicBezTo>
                  <a:cubicBezTo>
                    <a:pt x="2" y="1"/>
                    <a:pt x="2" y="1"/>
                    <a:pt x="2" y="1"/>
                  </a:cubicBezTo>
                  <a:cubicBezTo>
                    <a:pt x="3" y="1"/>
                    <a:pt x="3" y="1"/>
                    <a:pt x="3" y="1"/>
                  </a:cubicBezTo>
                  <a:cubicBezTo>
                    <a:pt x="3" y="1"/>
                    <a:pt x="3" y="1"/>
                    <a:pt x="3" y="1"/>
                  </a:cubicBezTo>
                  <a:cubicBezTo>
                    <a:pt x="3" y="1"/>
                    <a:pt x="3" y="1"/>
                    <a:pt x="3" y="1"/>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7" name="Freeform 104"/>
            <p:cNvSpPr>
              <a:spLocks/>
            </p:cNvSpPr>
            <p:nvPr/>
          </p:nvSpPr>
          <p:spPr bwMode="auto">
            <a:xfrm>
              <a:off x="10339388" y="4322763"/>
              <a:ext cx="114300" cy="136525"/>
            </a:xfrm>
            <a:custGeom>
              <a:avLst/>
              <a:gdLst>
                <a:gd name="T0" fmla="*/ 15 w 16"/>
                <a:gd name="T1" fmla="*/ 11 h 19"/>
                <a:gd name="T2" fmla="*/ 15 w 16"/>
                <a:gd name="T3" fmla="*/ 12 h 19"/>
                <a:gd name="T4" fmla="*/ 15 w 16"/>
                <a:gd name="T5" fmla="*/ 13 h 19"/>
                <a:gd name="T6" fmla="*/ 15 w 16"/>
                <a:gd name="T7" fmla="*/ 13 h 19"/>
                <a:gd name="T8" fmla="*/ 16 w 16"/>
                <a:gd name="T9" fmla="*/ 15 h 19"/>
                <a:gd name="T10" fmla="*/ 15 w 16"/>
                <a:gd name="T11" fmla="*/ 15 h 19"/>
                <a:gd name="T12" fmla="*/ 15 w 16"/>
                <a:gd name="T13" fmla="*/ 15 h 19"/>
                <a:gd name="T14" fmla="*/ 14 w 16"/>
                <a:gd name="T15" fmla="*/ 16 h 19"/>
                <a:gd name="T16" fmla="*/ 13 w 16"/>
                <a:gd name="T17" fmla="*/ 16 h 19"/>
                <a:gd name="T18" fmla="*/ 13 w 16"/>
                <a:gd name="T19" fmla="*/ 16 h 19"/>
                <a:gd name="T20" fmla="*/ 13 w 16"/>
                <a:gd name="T21" fmla="*/ 17 h 19"/>
                <a:gd name="T22" fmla="*/ 12 w 16"/>
                <a:gd name="T23" fmla="*/ 17 h 19"/>
                <a:gd name="T24" fmla="*/ 12 w 16"/>
                <a:gd name="T25" fmla="*/ 18 h 19"/>
                <a:gd name="T26" fmla="*/ 12 w 16"/>
                <a:gd name="T27" fmla="*/ 18 h 19"/>
                <a:gd name="T28" fmla="*/ 11 w 16"/>
                <a:gd name="T29" fmla="*/ 17 h 19"/>
                <a:gd name="T30" fmla="*/ 11 w 16"/>
                <a:gd name="T31" fmla="*/ 16 h 19"/>
                <a:gd name="T32" fmla="*/ 12 w 16"/>
                <a:gd name="T33" fmla="*/ 15 h 19"/>
                <a:gd name="T34" fmla="*/ 12 w 16"/>
                <a:gd name="T35" fmla="*/ 14 h 19"/>
                <a:gd name="T36" fmla="*/ 11 w 16"/>
                <a:gd name="T37" fmla="*/ 15 h 19"/>
                <a:gd name="T38" fmla="*/ 11 w 16"/>
                <a:gd name="T39" fmla="*/ 14 h 19"/>
                <a:gd name="T40" fmla="*/ 10 w 16"/>
                <a:gd name="T41" fmla="*/ 15 h 19"/>
                <a:gd name="T42" fmla="*/ 9 w 16"/>
                <a:gd name="T43" fmla="*/ 13 h 19"/>
                <a:gd name="T44" fmla="*/ 9 w 16"/>
                <a:gd name="T45" fmla="*/ 12 h 19"/>
                <a:gd name="T46" fmla="*/ 9 w 16"/>
                <a:gd name="T47" fmla="*/ 12 h 19"/>
                <a:gd name="T48" fmla="*/ 8 w 16"/>
                <a:gd name="T49" fmla="*/ 11 h 19"/>
                <a:gd name="T50" fmla="*/ 9 w 16"/>
                <a:gd name="T51" fmla="*/ 10 h 19"/>
                <a:gd name="T52" fmla="*/ 8 w 16"/>
                <a:gd name="T53" fmla="*/ 10 h 19"/>
                <a:gd name="T54" fmla="*/ 8 w 16"/>
                <a:gd name="T55" fmla="*/ 9 h 19"/>
                <a:gd name="T56" fmla="*/ 8 w 16"/>
                <a:gd name="T57" fmla="*/ 9 h 19"/>
                <a:gd name="T58" fmla="*/ 7 w 16"/>
                <a:gd name="T59" fmla="*/ 8 h 19"/>
                <a:gd name="T60" fmla="*/ 6 w 16"/>
                <a:gd name="T61" fmla="*/ 7 h 19"/>
                <a:gd name="T62" fmla="*/ 6 w 16"/>
                <a:gd name="T63" fmla="*/ 8 h 19"/>
                <a:gd name="T64" fmla="*/ 6 w 16"/>
                <a:gd name="T65" fmla="*/ 8 h 19"/>
                <a:gd name="T66" fmla="*/ 5 w 16"/>
                <a:gd name="T67" fmla="*/ 8 h 19"/>
                <a:gd name="T68" fmla="*/ 4 w 16"/>
                <a:gd name="T69" fmla="*/ 6 h 19"/>
                <a:gd name="T70" fmla="*/ 4 w 16"/>
                <a:gd name="T71" fmla="*/ 6 h 19"/>
                <a:gd name="T72" fmla="*/ 4 w 16"/>
                <a:gd name="T73" fmla="*/ 7 h 19"/>
                <a:gd name="T74" fmla="*/ 4 w 16"/>
                <a:gd name="T75" fmla="*/ 7 h 19"/>
                <a:gd name="T76" fmla="*/ 4 w 16"/>
                <a:gd name="T77" fmla="*/ 7 h 19"/>
                <a:gd name="T78" fmla="*/ 3 w 16"/>
                <a:gd name="T79" fmla="*/ 5 h 19"/>
                <a:gd name="T80" fmla="*/ 2 w 16"/>
                <a:gd name="T81" fmla="*/ 5 h 19"/>
                <a:gd name="T82" fmla="*/ 2 w 16"/>
                <a:gd name="T83" fmla="*/ 5 h 19"/>
                <a:gd name="T84" fmla="*/ 2 w 16"/>
                <a:gd name="T85" fmla="*/ 4 h 19"/>
                <a:gd name="T86" fmla="*/ 0 w 16"/>
                <a:gd name="T87" fmla="*/ 3 h 19"/>
                <a:gd name="T88" fmla="*/ 1 w 16"/>
                <a:gd name="T89" fmla="*/ 3 h 19"/>
                <a:gd name="T90" fmla="*/ 0 w 16"/>
                <a:gd name="T91" fmla="*/ 2 h 19"/>
                <a:gd name="T92" fmla="*/ 0 w 16"/>
                <a:gd name="T93" fmla="*/ 1 h 19"/>
                <a:gd name="T94" fmla="*/ 0 w 16"/>
                <a:gd name="T95" fmla="*/ 0 h 19"/>
                <a:gd name="T96" fmla="*/ 1 w 16"/>
                <a:gd name="T97" fmla="*/ 0 h 19"/>
                <a:gd name="T98" fmla="*/ 2 w 16"/>
                <a:gd name="T99" fmla="*/ 2 h 19"/>
                <a:gd name="T100" fmla="*/ 3 w 16"/>
                <a:gd name="T101" fmla="*/ 1 h 19"/>
                <a:gd name="T102" fmla="*/ 3 w 16"/>
                <a:gd name="T103" fmla="*/ 1 h 19"/>
                <a:gd name="T104" fmla="*/ 5 w 16"/>
                <a:gd name="T105" fmla="*/ 4 h 19"/>
                <a:gd name="T106" fmla="*/ 5 w 16"/>
                <a:gd name="T107" fmla="*/ 5 h 19"/>
                <a:gd name="T108" fmla="*/ 5 w 16"/>
                <a:gd name="T109" fmla="*/ 5 h 19"/>
                <a:gd name="T110" fmla="*/ 7 w 16"/>
                <a:gd name="T111" fmla="*/ 5 h 19"/>
                <a:gd name="T112" fmla="*/ 10 w 16"/>
                <a:gd name="T113" fmla="*/ 8 h 19"/>
                <a:gd name="T114" fmla="*/ 12 w 16"/>
                <a:gd name="T115" fmla="*/ 9 h 19"/>
                <a:gd name="T116" fmla="*/ 12 w 16"/>
                <a:gd name="T117" fmla="*/ 9 h 19"/>
                <a:gd name="T118" fmla="*/ 13 w 16"/>
                <a:gd name="T119" fmla="*/ 10 h 19"/>
                <a:gd name="T120" fmla="*/ 13 w 16"/>
                <a:gd name="T121" fmla="*/ 10 h 19"/>
                <a:gd name="T122" fmla="*/ 14 w 16"/>
                <a:gd name="T123" fmla="*/ 10 h 19"/>
                <a:gd name="T124" fmla="*/ 14 w 16"/>
                <a:gd name="T125"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 h="19">
                  <a:moveTo>
                    <a:pt x="14" y="11"/>
                  </a:moveTo>
                  <a:cubicBezTo>
                    <a:pt x="15" y="11"/>
                    <a:pt x="15" y="11"/>
                    <a:pt x="15" y="11"/>
                  </a:cubicBezTo>
                  <a:cubicBezTo>
                    <a:pt x="15" y="11"/>
                    <a:pt x="15" y="11"/>
                    <a:pt x="15" y="12"/>
                  </a:cubicBezTo>
                  <a:cubicBezTo>
                    <a:pt x="15" y="12"/>
                    <a:pt x="15" y="12"/>
                    <a:pt x="15" y="12"/>
                  </a:cubicBezTo>
                  <a:cubicBezTo>
                    <a:pt x="15" y="12"/>
                    <a:pt x="15" y="12"/>
                    <a:pt x="15" y="12"/>
                  </a:cubicBezTo>
                  <a:cubicBezTo>
                    <a:pt x="15" y="13"/>
                    <a:pt x="15" y="13"/>
                    <a:pt x="15" y="13"/>
                  </a:cubicBezTo>
                  <a:cubicBezTo>
                    <a:pt x="15" y="13"/>
                    <a:pt x="15" y="13"/>
                    <a:pt x="15" y="13"/>
                  </a:cubicBezTo>
                  <a:cubicBezTo>
                    <a:pt x="15" y="13"/>
                    <a:pt x="15" y="13"/>
                    <a:pt x="15" y="13"/>
                  </a:cubicBezTo>
                  <a:cubicBezTo>
                    <a:pt x="16" y="13"/>
                    <a:pt x="16" y="13"/>
                    <a:pt x="16" y="15"/>
                  </a:cubicBezTo>
                  <a:cubicBezTo>
                    <a:pt x="16" y="15"/>
                    <a:pt x="16" y="15"/>
                    <a:pt x="16" y="15"/>
                  </a:cubicBezTo>
                  <a:cubicBezTo>
                    <a:pt x="15" y="15"/>
                    <a:pt x="15" y="15"/>
                    <a:pt x="15" y="15"/>
                  </a:cubicBezTo>
                  <a:cubicBezTo>
                    <a:pt x="15" y="15"/>
                    <a:pt x="15" y="15"/>
                    <a:pt x="15" y="15"/>
                  </a:cubicBezTo>
                  <a:cubicBezTo>
                    <a:pt x="15" y="15"/>
                    <a:pt x="15" y="15"/>
                    <a:pt x="15" y="15"/>
                  </a:cubicBezTo>
                  <a:cubicBezTo>
                    <a:pt x="15" y="15"/>
                    <a:pt x="15" y="15"/>
                    <a:pt x="15" y="15"/>
                  </a:cubicBezTo>
                  <a:cubicBezTo>
                    <a:pt x="14" y="15"/>
                    <a:pt x="14" y="15"/>
                    <a:pt x="14" y="15"/>
                  </a:cubicBezTo>
                  <a:cubicBezTo>
                    <a:pt x="14" y="16"/>
                    <a:pt x="14" y="16"/>
                    <a:pt x="14" y="16"/>
                  </a:cubicBezTo>
                  <a:cubicBezTo>
                    <a:pt x="14" y="16"/>
                    <a:pt x="14" y="16"/>
                    <a:pt x="14" y="16"/>
                  </a:cubicBezTo>
                  <a:cubicBezTo>
                    <a:pt x="13" y="16"/>
                    <a:pt x="13" y="16"/>
                    <a:pt x="13" y="16"/>
                  </a:cubicBezTo>
                  <a:cubicBezTo>
                    <a:pt x="13" y="16"/>
                    <a:pt x="13" y="16"/>
                    <a:pt x="13" y="16"/>
                  </a:cubicBezTo>
                  <a:cubicBezTo>
                    <a:pt x="13" y="16"/>
                    <a:pt x="13" y="16"/>
                    <a:pt x="13" y="16"/>
                  </a:cubicBezTo>
                  <a:cubicBezTo>
                    <a:pt x="13" y="16"/>
                    <a:pt x="13" y="16"/>
                    <a:pt x="13" y="16"/>
                  </a:cubicBezTo>
                  <a:cubicBezTo>
                    <a:pt x="13" y="17"/>
                    <a:pt x="13" y="17"/>
                    <a:pt x="13" y="17"/>
                  </a:cubicBezTo>
                  <a:cubicBezTo>
                    <a:pt x="13" y="17"/>
                    <a:pt x="13" y="17"/>
                    <a:pt x="13" y="17"/>
                  </a:cubicBezTo>
                  <a:cubicBezTo>
                    <a:pt x="12" y="17"/>
                    <a:pt x="12" y="17"/>
                    <a:pt x="12" y="17"/>
                  </a:cubicBezTo>
                  <a:cubicBezTo>
                    <a:pt x="12" y="17"/>
                    <a:pt x="12" y="17"/>
                    <a:pt x="12" y="17"/>
                  </a:cubicBezTo>
                  <a:cubicBezTo>
                    <a:pt x="12" y="18"/>
                    <a:pt x="12" y="18"/>
                    <a:pt x="12" y="18"/>
                  </a:cubicBezTo>
                  <a:cubicBezTo>
                    <a:pt x="12" y="18"/>
                    <a:pt x="12" y="18"/>
                    <a:pt x="12" y="18"/>
                  </a:cubicBezTo>
                  <a:cubicBezTo>
                    <a:pt x="12" y="18"/>
                    <a:pt x="12" y="18"/>
                    <a:pt x="12" y="18"/>
                  </a:cubicBezTo>
                  <a:cubicBezTo>
                    <a:pt x="12" y="19"/>
                    <a:pt x="11" y="18"/>
                    <a:pt x="11" y="18"/>
                  </a:cubicBezTo>
                  <a:cubicBezTo>
                    <a:pt x="11" y="18"/>
                    <a:pt x="11" y="17"/>
                    <a:pt x="11" y="17"/>
                  </a:cubicBezTo>
                  <a:cubicBezTo>
                    <a:pt x="11" y="17"/>
                    <a:pt x="11" y="17"/>
                    <a:pt x="11" y="17"/>
                  </a:cubicBezTo>
                  <a:cubicBezTo>
                    <a:pt x="11" y="16"/>
                    <a:pt x="11" y="16"/>
                    <a:pt x="11" y="16"/>
                  </a:cubicBezTo>
                  <a:cubicBezTo>
                    <a:pt x="11" y="16"/>
                    <a:pt x="11" y="16"/>
                    <a:pt x="11" y="16"/>
                  </a:cubicBezTo>
                  <a:cubicBezTo>
                    <a:pt x="11" y="15"/>
                    <a:pt x="12" y="15"/>
                    <a:pt x="12" y="15"/>
                  </a:cubicBezTo>
                  <a:cubicBezTo>
                    <a:pt x="12" y="14"/>
                    <a:pt x="12" y="14"/>
                    <a:pt x="12" y="14"/>
                  </a:cubicBezTo>
                  <a:cubicBezTo>
                    <a:pt x="12" y="14"/>
                    <a:pt x="12" y="14"/>
                    <a:pt x="12" y="14"/>
                  </a:cubicBezTo>
                  <a:cubicBezTo>
                    <a:pt x="12" y="15"/>
                    <a:pt x="12" y="15"/>
                    <a:pt x="12" y="15"/>
                  </a:cubicBezTo>
                  <a:cubicBezTo>
                    <a:pt x="11" y="15"/>
                    <a:pt x="11" y="15"/>
                    <a:pt x="11" y="15"/>
                  </a:cubicBezTo>
                  <a:cubicBezTo>
                    <a:pt x="11" y="14"/>
                    <a:pt x="11" y="14"/>
                    <a:pt x="11" y="14"/>
                  </a:cubicBezTo>
                  <a:cubicBezTo>
                    <a:pt x="11" y="14"/>
                    <a:pt x="11" y="14"/>
                    <a:pt x="11" y="14"/>
                  </a:cubicBezTo>
                  <a:cubicBezTo>
                    <a:pt x="10" y="14"/>
                    <a:pt x="10" y="14"/>
                    <a:pt x="10" y="14"/>
                  </a:cubicBezTo>
                  <a:cubicBezTo>
                    <a:pt x="10" y="15"/>
                    <a:pt x="10" y="15"/>
                    <a:pt x="10" y="15"/>
                  </a:cubicBezTo>
                  <a:cubicBezTo>
                    <a:pt x="9" y="14"/>
                    <a:pt x="9" y="14"/>
                    <a:pt x="9" y="14"/>
                  </a:cubicBezTo>
                  <a:cubicBezTo>
                    <a:pt x="9" y="13"/>
                    <a:pt x="9" y="13"/>
                    <a:pt x="9" y="13"/>
                  </a:cubicBezTo>
                  <a:cubicBezTo>
                    <a:pt x="9" y="13"/>
                    <a:pt x="9" y="13"/>
                    <a:pt x="9" y="13"/>
                  </a:cubicBezTo>
                  <a:cubicBezTo>
                    <a:pt x="9" y="12"/>
                    <a:pt x="9" y="12"/>
                    <a:pt x="9" y="12"/>
                  </a:cubicBezTo>
                  <a:cubicBezTo>
                    <a:pt x="9" y="12"/>
                    <a:pt x="9" y="12"/>
                    <a:pt x="9" y="12"/>
                  </a:cubicBezTo>
                  <a:cubicBezTo>
                    <a:pt x="9" y="12"/>
                    <a:pt x="9" y="12"/>
                    <a:pt x="9" y="12"/>
                  </a:cubicBezTo>
                  <a:cubicBezTo>
                    <a:pt x="9" y="12"/>
                    <a:pt x="9" y="12"/>
                    <a:pt x="9" y="12"/>
                  </a:cubicBezTo>
                  <a:cubicBezTo>
                    <a:pt x="8" y="12"/>
                    <a:pt x="8" y="11"/>
                    <a:pt x="8" y="11"/>
                  </a:cubicBezTo>
                  <a:cubicBezTo>
                    <a:pt x="8" y="10"/>
                    <a:pt x="8" y="10"/>
                    <a:pt x="8" y="10"/>
                  </a:cubicBezTo>
                  <a:cubicBezTo>
                    <a:pt x="8" y="10"/>
                    <a:pt x="8" y="10"/>
                    <a:pt x="9" y="10"/>
                  </a:cubicBezTo>
                  <a:cubicBezTo>
                    <a:pt x="9" y="10"/>
                    <a:pt x="9" y="10"/>
                    <a:pt x="9" y="10"/>
                  </a:cubicBezTo>
                  <a:cubicBezTo>
                    <a:pt x="8" y="10"/>
                    <a:pt x="8" y="10"/>
                    <a:pt x="8" y="10"/>
                  </a:cubicBezTo>
                  <a:cubicBezTo>
                    <a:pt x="8" y="9"/>
                    <a:pt x="8" y="9"/>
                    <a:pt x="8" y="9"/>
                  </a:cubicBezTo>
                  <a:cubicBezTo>
                    <a:pt x="8" y="9"/>
                    <a:pt x="8" y="9"/>
                    <a:pt x="8" y="9"/>
                  </a:cubicBezTo>
                  <a:cubicBezTo>
                    <a:pt x="8" y="9"/>
                    <a:pt x="8" y="9"/>
                    <a:pt x="8" y="9"/>
                  </a:cubicBezTo>
                  <a:cubicBezTo>
                    <a:pt x="8" y="9"/>
                    <a:pt x="8" y="9"/>
                    <a:pt x="8" y="9"/>
                  </a:cubicBezTo>
                  <a:cubicBezTo>
                    <a:pt x="7" y="8"/>
                    <a:pt x="7" y="8"/>
                    <a:pt x="7" y="8"/>
                  </a:cubicBezTo>
                  <a:cubicBezTo>
                    <a:pt x="7" y="8"/>
                    <a:pt x="7" y="8"/>
                    <a:pt x="7" y="8"/>
                  </a:cubicBezTo>
                  <a:cubicBezTo>
                    <a:pt x="7" y="8"/>
                    <a:pt x="7" y="8"/>
                    <a:pt x="7" y="8"/>
                  </a:cubicBezTo>
                  <a:cubicBezTo>
                    <a:pt x="6" y="7"/>
                    <a:pt x="6" y="7"/>
                    <a:pt x="6" y="7"/>
                  </a:cubicBezTo>
                  <a:cubicBezTo>
                    <a:pt x="6" y="7"/>
                    <a:pt x="6" y="7"/>
                    <a:pt x="6" y="7"/>
                  </a:cubicBezTo>
                  <a:cubicBezTo>
                    <a:pt x="6" y="8"/>
                    <a:pt x="6" y="8"/>
                    <a:pt x="6" y="8"/>
                  </a:cubicBezTo>
                  <a:cubicBezTo>
                    <a:pt x="6" y="8"/>
                    <a:pt x="6" y="8"/>
                    <a:pt x="6" y="8"/>
                  </a:cubicBezTo>
                  <a:cubicBezTo>
                    <a:pt x="6" y="8"/>
                    <a:pt x="6" y="8"/>
                    <a:pt x="6" y="8"/>
                  </a:cubicBezTo>
                  <a:cubicBezTo>
                    <a:pt x="5" y="8"/>
                    <a:pt x="5" y="8"/>
                    <a:pt x="5" y="8"/>
                  </a:cubicBezTo>
                  <a:cubicBezTo>
                    <a:pt x="5" y="8"/>
                    <a:pt x="5" y="8"/>
                    <a:pt x="5" y="8"/>
                  </a:cubicBezTo>
                  <a:cubicBezTo>
                    <a:pt x="5" y="7"/>
                    <a:pt x="5" y="7"/>
                    <a:pt x="5" y="7"/>
                  </a:cubicBezTo>
                  <a:cubicBezTo>
                    <a:pt x="4" y="6"/>
                    <a:pt x="4" y="6"/>
                    <a:pt x="4" y="6"/>
                  </a:cubicBezTo>
                  <a:cubicBezTo>
                    <a:pt x="4" y="6"/>
                    <a:pt x="4" y="6"/>
                    <a:pt x="4" y="6"/>
                  </a:cubicBezTo>
                  <a:cubicBezTo>
                    <a:pt x="4" y="6"/>
                    <a:pt x="4" y="6"/>
                    <a:pt x="4" y="6"/>
                  </a:cubicBezTo>
                  <a:cubicBezTo>
                    <a:pt x="4" y="6"/>
                    <a:pt x="4" y="6"/>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3" y="6"/>
                    <a:pt x="3" y="6"/>
                    <a:pt x="3" y="6"/>
                  </a:cubicBezTo>
                  <a:cubicBezTo>
                    <a:pt x="3" y="5"/>
                    <a:pt x="3" y="5"/>
                    <a:pt x="3" y="5"/>
                  </a:cubicBezTo>
                  <a:cubicBezTo>
                    <a:pt x="3" y="5"/>
                    <a:pt x="3" y="5"/>
                    <a:pt x="3" y="5"/>
                  </a:cubicBezTo>
                  <a:cubicBezTo>
                    <a:pt x="2" y="5"/>
                    <a:pt x="2" y="5"/>
                    <a:pt x="2" y="5"/>
                  </a:cubicBezTo>
                  <a:cubicBezTo>
                    <a:pt x="2" y="5"/>
                    <a:pt x="2" y="5"/>
                    <a:pt x="2" y="5"/>
                  </a:cubicBezTo>
                  <a:cubicBezTo>
                    <a:pt x="2" y="5"/>
                    <a:pt x="2" y="5"/>
                    <a:pt x="2" y="5"/>
                  </a:cubicBezTo>
                  <a:cubicBezTo>
                    <a:pt x="2" y="5"/>
                    <a:pt x="2" y="5"/>
                    <a:pt x="2" y="5"/>
                  </a:cubicBezTo>
                  <a:cubicBezTo>
                    <a:pt x="2" y="4"/>
                    <a:pt x="2" y="4"/>
                    <a:pt x="2" y="4"/>
                  </a:cubicBezTo>
                  <a:cubicBezTo>
                    <a:pt x="1" y="4"/>
                    <a:pt x="1" y="4"/>
                    <a:pt x="1" y="4"/>
                  </a:cubicBezTo>
                  <a:cubicBezTo>
                    <a:pt x="0" y="3"/>
                    <a:pt x="0" y="3"/>
                    <a:pt x="0" y="3"/>
                  </a:cubicBezTo>
                  <a:cubicBezTo>
                    <a:pt x="0" y="3"/>
                    <a:pt x="0" y="3"/>
                    <a:pt x="0" y="3"/>
                  </a:cubicBezTo>
                  <a:cubicBezTo>
                    <a:pt x="0" y="3"/>
                    <a:pt x="0" y="3"/>
                    <a:pt x="1" y="3"/>
                  </a:cubicBezTo>
                  <a:cubicBezTo>
                    <a:pt x="1" y="3"/>
                    <a:pt x="1" y="3"/>
                    <a:pt x="0" y="2"/>
                  </a:cubicBezTo>
                  <a:cubicBezTo>
                    <a:pt x="0" y="2"/>
                    <a:pt x="0" y="2"/>
                    <a:pt x="0" y="2"/>
                  </a:cubicBezTo>
                  <a:cubicBezTo>
                    <a:pt x="0" y="2"/>
                    <a:pt x="0" y="2"/>
                    <a:pt x="0" y="2"/>
                  </a:cubicBezTo>
                  <a:cubicBezTo>
                    <a:pt x="0" y="1"/>
                    <a:pt x="0" y="1"/>
                    <a:pt x="0" y="1"/>
                  </a:cubicBezTo>
                  <a:cubicBezTo>
                    <a:pt x="0" y="1"/>
                    <a:pt x="0" y="1"/>
                    <a:pt x="0" y="1"/>
                  </a:cubicBezTo>
                  <a:cubicBezTo>
                    <a:pt x="0" y="0"/>
                    <a:pt x="0" y="0"/>
                    <a:pt x="0" y="0"/>
                  </a:cubicBezTo>
                  <a:cubicBezTo>
                    <a:pt x="0" y="0"/>
                    <a:pt x="0" y="0"/>
                    <a:pt x="0" y="0"/>
                  </a:cubicBezTo>
                  <a:cubicBezTo>
                    <a:pt x="0" y="0"/>
                    <a:pt x="1" y="0"/>
                    <a:pt x="1" y="0"/>
                  </a:cubicBezTo>
                  <a:cubicBezTo>
                    <a:pt x="1" y="0"/>
                    <a:pt x="1" y="0"/>
                    <a:pt x="1" y="0"/>
                  </a:cubicBezTo>
                  <a:cubicBezTo>
                    <a:pt x="1" y="1"/>
                    <a:pt x="2" y="2"/>
                    <a:pt x="2" y="2"/>
                  </a:cubicBezTo>
                  <a:cubicBezTo>
                    <a:pt x="2" y="2"/>
                    <a:pt x="2" y="2"/>
                    <a:pt x="2" y="2"/>
                  </a:cubicBezTo>
                  <a:cubicBezTo>
                    <a:pt x="3" y="1"/>
                    <a:pt x="3" y="1"/>
                    <a:pt x="3" y="1"/>
                  </a:cubicBezTo>
                  <a:cubicBezTo>
                    <a:pt x="3" y="1"/>
                    <a:pt x="3" y="1"/>
                    <a:pt x="3" y="1"/>
                  </a:cubicBezTo>
                  <a:cubicBezTo>
                    <a:pt x="3" y="1"/>
                    <a:pt x="3" y="1"/>
                    <a:pt x="3" y="1"/>
                  </a:cubicBezTo>
                  <a:cubicBezTo>
                    <a:pt x="4" y="1"/>
                    <a:pt x="4" y="1"/>
                    <a:pt x="4" y="1"/>
                  </a:cubicBezTo>
                  <a:cubicBezTo>
                    <a:pt x="4" y="2"/>
                    <a:pt x="4" y="2"/>
                    <a:pt x="5" y="4"/>
                  </a:cubicBezTo>
                  <a:cubicBezTo>
                    <a:pt x="5" y="4"/>
                    <a:pt x="5" y="4"/>
                    <a:pt x="5" y="4"/>
                  </a:cubicBezTo>
                  <a:cubicBezTo>
                    <a:pt x="5" y="5"/>
                    <a:pt x="5" y="5"/>
                    <a:pt x="5" y="5"/>
                  </a:cubicBezTo>
                  <a:cubicBezTo>
                    <a:pt x="5" y="5"/>
                    <a:pt x="5" y="5"/>
                    <a:pt x="5" y="5"/>
                  </a:cubicBezTo>
                  <a:cubicBezTo>
                    <a:pt x="5" y="5"/>
                    <a:pt x="5" y="5"/>
                    <a:pt x="5" y="5"/>
                  </a:cubicBezTo>
                  <a:cubicBezTo>
                    <a:pt x="5" y="5"/>
                    <a:pt x="6" y="5"/>
                    <a:pt x="6" y="5"/>
                  </a:cubicBezTo>
                  <a:cubicBezTo>
                    <a:pt x="7" y="5"/>
                    <a:pt x="7" y="5"/>
                    <a:pt x="7" y="5"/>
                  </a:cubicBezTo>
                  <a:cubicBezTo>
                    <a:pt x="7" y="5"/>
                    <a:pt x="7" y="5"/>
                    <a:pt x="8" y="7"/>
                  </a:cubicBezTo>
                  <a:cubicBezTo>
                    <a:pt x="9" y="7"/>
                    <a:pt x="9" y="7"/>
                    <a:pt x="10" y="8"/>
                  </a:cubicBezTo>
                  <a:cubicBezTo>
                    <a:pt x="11" y="8"/>
                    <a:pt x="11" y="8"/>
                    <a:pt x="11" y="8"/>
                  </a:cubicBezTo>
                  <a:cubicBezTo>
                    <a:pt x="11" y="9"/>
                    <a:pt x="11" y="9"/>
                    <a:pt x="12" y="9"/>
                  </a:cubicBezTo>
                  <a:cubicBezTo>
                    <a:pt x="11" y="9"/>
                    <a:pt x="11" y="9"/>
                    <a:pt x="11" y="9"/>
                  </a:cubicBezTo>
                  <a:cubicBezTo>
                    <a:pt x="12" y="9"/>
                    <a:pt x="12" y="9"/>
                    <a:pt x="12" y="9"/>
                  </a:cubicBezTo>
                  <a:cubicBezTo>
                    <a:pt x="12" y="9"/>
                    <a:pt x="12" y="9"/>
                    <a:pt x="12" y="9"/>
                  </a:cubicBezTo>
                  <a:cubicBezTo>
                    <a:pt x="12" y="10"/>
                    <a:pt x="12" y="10"/>
                    <a:pt x="13" y="10"/>
                  </a:cubicBezTo>
                  <a:cubicBezTo>
                    <a:pt x="13" y="10"/>
                    <a:pt x="13" y="10"/>
                    <a:pt x="13" y="10"/>
                  </a:cubicBezTo>
                  <a:cubicBezTo>
                    <a:pt x="13" y="10"/>
                    <a:pt x="13" y="10"/>
                    <a:pt x="13" y="10"/>
                  </a:cubicBezTo>
                  <a:cubicBezTo>
                    <a:pt x="13" y="10"/>
                    <a:pt x="13" y="10"/>
                    <a:pt x="13" y="10"/>
                  </a:cubicBezTo>
                  <a:cubicBezTo>
                    <a:pt x="14" y="10"/>
                    <a:pt x="14" y="10"/>
                    <a:pt x="14" y="10"/>
                  </a:cubicBezTo>
                  <a:cubicBezTo>
                    <a:pt x="14" y="10"/>
                    <a:pt x="14" y="10"/>
                    <a:pt x="14" y="10"/>
                  </a:cubicBezTo>
                  <a:cubicBezTo>
                    <a:pt x="14" y="11"/>
                    <a:pt x="14" y="11"/>
                    <a:pt x="1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8" name="Freeform 105"/>
            <p:cNvSpPr>
              <a:spLocks/>
            </p:cNvSpPr>
            <p:nvPr/>
          </p:nvSpPr>
          <p:spPr bwMode="auto">
            <a:xfrm>
              <a:off x="10339388" y="4314826"/>
              <a:ext cx="6350" cy="0"/>
            </a:xfrm>
            <a:custGeom>
              <a:avLst/>
              <a:gdLst>
                <a:gd name="T0" fmla="*/ 1 w 1"/>
                <a:gd name="T1" fmla="*/ 1 w 1"/>
                <a:gd name="T2" fmla="*/ 0 w 1"/>
                <a:gd name="T3" fmla="*/ 0 w 1"/>
                <a:gd name="T4" fmla="*/ 0 w 1"/>
                <a:gd name="T5" fmla="*/ 1 w 1"/>
                <a:gd name="T6" fmla="*/ 1 w 1"/>
              </a:gdLst>
              <a:ahLst/>
              <a:cxnLst>
                <a:cxn ang="0">
                  <a:pos x="T0" y="0"/>
                </a:cxn>
                <a:cxn ang="0">
                  <a:pos x="T1" y="0"/>
                </a:cxn>
                <a:cxn ang="0">
                  <a:pos x="T2" y="0"/>
                </a:cxn>
                <a:cxn ang="0">
                  <a:pos x="T3" y="0"/>
                </a:cxn>
                <a:cxn ang="0">
                  <a:pos x="T4" y="0"/>
                </a:cxn>
                <a:cxn ang="0">
                  <a:pos x="T5" y="0"/>
                </a:cxn>
                <a:cxn ang="0">
                  <a:pos x="T6" y="0"/>
                </a:cxn>
              </a:cxnLst>
              <a:rect l="0" t="0" r="r" b="b"/>
              <a:pathLst>
                <a:path w="1">
                  <a:moveTo>
                    <a:pt x="1" y="0"/>
                  </a:moveTo>
                  <a:cubicBezTo>
                    <a:pt x="1" y="0"/>
                    <a:pt x="1" y="0"/>
                    <a:pt x="1"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9" name="Freeform 106"/>
            <p:cNvSpPr>
              <a:spLocks/>
            </p:cNvSpPr>
            <p:nvPr/>
          </p:nvSpPr>
          <p:spPr bwMode="auto">
            <a:xfrm>
              <a:off x="10217150" y="4035426"/>
              <a:ext cx="93662" cy="57150"/>
            </a:xfrm>
            <a:custGeom>
              <a:avLst/>
              <a:gdLst>
                <a:gd name="T0" fmla="*/ 3 w 13"/>
                <a:gd name="T1" fmla="*/ 2 h 8"/>
                <a:gd name="T2" fmla="*/ 3 w 13"/>
                <a:gd name="T3" fmla="*/ 3 h 8"/>
                <a:gd name="T4" fmla="*/ 4 w 13"/>
                <a:gd name="T5" fmla="*/ 3 h 8"/>
                <a:gd name="T6" fmla="*/ 5 w 13"/>
                <a:gd name="T7" fmla="*/ 4 h 8"/>
                <a:gd name="T8" fmla="*/ 6 w 13"/>
                <a:gd name="T9" fmla="*/ 4 h 8"/>
                <a:gd name="T10" fmla="*/ 8 w 13"/>
                <a:gd name="T11" fmla="*/ 5 h 8"/>
                <a:gd name="T12" fmla="*/ 9 w 13"/>
                <a:gd name="T13" fmla="*/ 6 h 8"/>
                <a:gd name="T14" fmla="*/ 12 w 13"/>
                <a:gd name="T15" fmla="*/ 7 h 8"/>
                <a:gd name="T16" fmla="*/ 13 w 13"/>
                <a:gd name="T17" fmla="*/ 7 h 8"/>
                <a:gd name="T18" fmla="*/ 13 w 13"/>
                <a:gd name="T19" fmla="*/ 7 h 8"/>
                <a:gd name="T20" fmla="*/ 13 w 13"/>
                <a:gd name="T21" fmla="*/ 7 h 8"/>
                <a:gd name="T22" fmla="*/ 13 w 13"/>
                <a:gd name="T23" fmla="*/ 7 h 8"/>
                <a:gd name="T24" fmla="*/ 13 w 13"/>
                <a:gd name="T25" fmla="*/ 8 h 8"/>
                <a:gd name="T26" fmla="*/ 13 w 13"/>
                <a:gd name="T27" fmla="*/ 8 h 8"/>
                <a:gd name="T28" fmla="*/ 12 w 13"/>
                <a:gd name="T29" fmla="*/ 8 h 8"/>
                <a:gd name="T30" fmla="*/ 12 w 13"/>
                <a:gd name="T31" fmla="*/ 8 h 8"/>
                <a:gd name="T32" fmla="*/ 12 w 13"/>
                <a:gd name="T33" fmla="*/ 8 h 8"/>
                <a:gd name="T34" fmla="*/ 10 w 13"/>
                <a:gd name="T35" fmla="*/ 7 h 8"/>
                <a:gd name="T36" fmla="*/ 10 w 13"/>
                <a:gd name="T37" fmla="*/ 7 h 8"/>
                <a:gd name="T38" fmla="*/ 9 w 13"/>
                <a:gd name="T39" fmla="*/ 6 h 8"/>
                <a:gd name="T40" fmla="*/ 8 w 13"/>
                <a:gd name="T41" fmla="*/ 6 h 8"/>
                <a:gd name="T42" fmla="*/ 7 w 13"/>
                <a:gd name="T43" fmla="*/ 5 h 8"/>
                <a:gd name="T44" fmla="*/ 6 w 13"/>
                <a:gd name="T45" fmla="*/ 5 h 8"/>
                <a:gd name="T46" fmla="*/ 4 w 13"/>
                <a:gd name="T47" fmla="*/ 4 h 8"/>
                <a:gd name="T48" fmla="*/ 3 w 13"/>
                <a:gd name="T49" fmla="*/ 3 h 8"/>
                <a:gd name="T50" fmla="*/ 3 w 13"/>
                <a:gd name="T51" fmla="*/ 3 h 8"/>
                <a:gd name="T52" fmla="*/ 1 w 13"/>
                <a:gd name="T53" fmla="*/ 2 h 8"/>
                <a:gd name="T54" fmla="*/ 1 w 13"/>
                <a:gd name="T55" fmla="*/ 2 h 8"/>
                <a:gd name="T56" fmla="*/ 1 w 13"/>
                <a:gd name="T57" fmla="*/ 2 h 8"/>
                <a:gd name="T58" fmla="*/ 1 w 13"/>
                <a:gd name="T59" fmla="*/ 1 h 8"/>
                <a:gd name="T60" fmla="*/ 0 w 13"/>
                <a:gd name="T61" fmla="*/ 1 h 8"/>
                <a:gd name="T62" fmla="*/ 0 w 13"/>
                <a:gd name="T63" fmla="*/ 0 h 8"/>
                <a:gd name="T64" fmla="*/ 1 w 13"/>
                <a:gd name="T6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
                  <a:moveTo>
                    <a:pt x="1" y="1"/>
                  </a:moveTo>
                  <a:cubicBezTo>
                    <a:pt x="1" y="1"/>
                    <a:pt x="1" y="1"/>
                    <a:pt x="3" y="2"/>
                  </a:cubicBezTo>
                  <a:cubicBezTo>
                    <a:pt x="3" y="2"/>
                    <a:pt x="3" y="2"/>
                    <a:pt x="3" y="2"/>
                  </a:cubicBezTo>
                  <a:cubicBezTo>
                    <a:pt x="3" y="3"/>
                    <a:pt x="3" y="3"/>
                    <a:pt x="3" y="3"/>
                  </a:cubicBezTo>
                  <a:cubicBezTo>
                    <a:pt x="3" y="3"/>
                    <a:pt x="3" y="3"/>
                    <a:pt x="3" y="3"/>
                  </a:cubicBezTo>
                  <a:cubicBezTo>
                    <a:pt x="4" y="3"/>
                    <a:pt x="4" y="3"/>
                    <a:pt x="4" y="3"/>
                  </a:cubicBezTo>
                  <a:cubicBezTo>
                    <a:pt x="5" y="4"/>
                    <a:pt x="5" y="4"/>
                    <a:pt x="5" y="4"/>
                  </a:cubicBezTo>
                  <a:cubicBezTo>
                    <a:pt x="5" y="4"/>
                    <a:pt x="5" y="4"/>
                    <a:pt x="5" y="4"/>
                  </a:cubicBezTo>
                  <a:cubicBezTo>
                    <a:pt x="6" y="4"/>
                    <a:pt x="6" y="4"/>
                    <a:pt x="6" y="4"/>
                  </a:cubicBezTo>
                  <a:cubicBezTo>
                    <a:pt x="6" y="4"/>
                    <a:pt x="6" y="4"/>
                    <a:pt x="6" y="4"/>
                  </a:cubicBezTo>
                  <a:cubicBezTo>
                    <a:pt x="7" y="5"/>
                    <a:pt x="7" y="5"/>
                    <a:pt x="7" y="5"/>
                  </a:cubicBezTo>
                  <a:cubicBezTo>
                    <a:pt x="8" y="5"/>
                    <a:pt x="8" y="5"/>
                    <a:pt x="8" y="5"/>
                  </a:cubicBezTo>
                  <a:cubicBezTo>
                    <a:pt x="8" y="5"/>
                    <a:pt x="8" y="5"/>
                    <a:pt x="8" y="5"/>
                  </a:cubicBezTo>
                  <a:cubicBezTo>
                    <a:pt x="9" y="6"/>
                    <a:pt x="9" y="6"/>
                    <a:pt x="9" y="6"/>
                  </a:cubicBezTo>
                  <a:cubicBezTo>
                    <a:pt x="10" y="6"/>
                    <a:pt x="10" y="6"/>
                    <a:pt x="12" y="7"/>
                  </a:cubicBezTo>
                  <a:cubicBezTo>
                    <a:pt x="12" y="7"/>
                    <a:pt x="12" y="7"/>
                    <a:pt x="12" y="7"/>
                  </a:cubicBezTo>
                  <a:cubicBezTo>
                    <a:pt x="12" y="7"/>
                    <a:pt x="12" y="7"/>
                    <a:pt x="12"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8"/>
                    <a:pt x="13" y="8"/>
                    <a:pt x="13" y="8"/>
                  </a:cubicBezTo>
                  <a:cubicBezTo>
                    <a:pt x="13" y="8"/>
                    <a:pt x="13" y="8"/>
                    <a:pt x="13" y="8"/>
                  </a:cubicBezTo>
                  <a:cubicBezTo>
                    <a:pt x="13" y="8"/>
                    <a:pt x="13" y="8"/>
                    <a:pt x="13" y="8"/>
                  </a:cubicBezTo>
                  <a:cubicBezTo>
                    <a:pt x="13" y="8"/>
                    <a:pt x="13" y="8"/>
                    <a:pt x="13" y="8"/>
                  </a:cubicBezTo>
                  <a:cubicBezTo>
                    <a:pt x="12" y="8"/>
                    <a:pt x="12" y="8"/>
                    <a:pt x="12" y="8"/>
                  </a:cubicBezTo>
                  <a:cubicBezTo>
                    <a:pt x="12" y="8"/>
                    <a:pt x="12" y="8"/>
                    <a:pt x="12" y="8"/>
                  </a:cubicBezTo>
                  <a:cubicBezTo>
                    <a:pt x="12" y="8"/>
                    <a:pt x="12" y="8"/>
                    <a:pt x="12" y="8"/>
                  </a:cubicBezTo>
                  <a:cubicBezTo>
                    <a:pt x="12" y="8"/>
                    <a:pt x="12" y="8"/>
                    <a:pt x="12" y="8"/>
                  </a:cubicBezTo>
                  <a:cubicBezTo>
                    <a:pt x="12" y="8"/>
                    <a:pt x="12" y="8"/>
                    <a:pt x="12" y="8"/>
                  </a:cubicBezTo>
                  <a:cubicBezTo>
                    <a:pt x="12" y="8"/>
                    <a:pt x="12" y="8"/>
                    <a:pt x="12" y="8"/>
                  </a:cubicBezTo>
                  <a:cubicBezTo>
                    <a:pt x="11" y="8"/>
                    <a:pt x="11" y="8"/>
                    <a:pt x="11" y="8"/>
                  </a:cubicBezTo>
                  <a:cubicBezTo>
                    <a:pt x="11" y="8"/>
                    <a:pt x="11" y="8"/>
                    <a:pt x="10" y="7"/>
                  </a:cubicBezTo>
                  <a:cubicBezTo>
                    <a:pt x="10" y="7"/>
                    <a:pt x="10" y="7"/>
                    <a:pt x="10" y="7"/>
                  </a:cubicBezTo>
                  <a:cubicBezTo>
                    <a:pt x="10" y="7"/>
                    <a:pt x="10" y="7"/>
                    <a:pt x="10" y="7"/>
                  </a:cubicBezTo>
                  <a:cubicBezTo>
                    <a:pt x="9" y="7"/>
                    <a:pt x="9" y="7"/>
                    <a:pt x="9" y="7"/>
                  </a:cubicBezTo>
                  <a:cubicBezTo>
                    <a:pt x="9" y="6"/>
                    <a:pt x="9" y="6"/>
                    <a:pt x="9" y="6"/>
                  </a:cubicBezTo>
                  <a:cubicBezTo>
                    <a:pt x="8" y="6"/>
                    <a:pt x="8" y="6"/>
                    <a:pt x="8" y="6"/>
                  </a:cubicBezTo>
                  <a:cubicBezTo>
                    <a:pt x="8" y="6"/>
                    <a:pt x="8" y="6"/>
                    <a:pt x="8" y="6"/>
                  </a:cubicBezTo>
                  <a:cubicBezTo>
                    <a:pt x="7" y="6"/>
                    <a:pt x="7" y="6"/>
                    <a:pt x="7" y="6"/>
                  </a:cubicBezTo>
                  <a:cubicBezTo>
                    <a:pt x="7" y="5"/>
                    <a:pt x="7" y="5"/>
                    <a:pt x="7" y="5"/>
                  </a:cubicBezTo>
                  <a:cubicBezTo>
                    <a:pt x="7" y="5"/>
                    <a:pt x="7" y="5"/>
                    <a:pt x="7" y="5"/>
                  </a:cubicBezTo>
                  <a:cubicBezTo>
                    <a:pt x="6" y="5"/>
                    <a:pt x="6" y="5"/>
                    <a:pt x="6" y="5"/>
                  </a:cubicBezTo>
                  <a:cubicBezTo>
                    <a:pt x="5" y="4"/>
                    <a:pt x="5" y="4"/>
                    <a:pt x="5" y="4"/>
                  </a:cubicBezTo>
                  <a:cubicBezTo>
                    <a:pt x="4" y="4"/>
                    <a:pt x="4" y="4"/>
                    <a:pt x="4" y="4"/>
                  </a:cubicBezTo>
                  <a:cubicBezTo>
                    <a:pt x="3" y="4"/>
                    <a:pt x="3" y="4"/>
                    <a:pt x="3" y="4"/>
                  </a:cubicBezTo>
                  <a:cubicBezTo>
                    <a:pt x="3" y="3"/>
                    <a:pt x="3" y="3"/>
                    <a:pt x="3" y="3"/>
                  </a:cubicBezTo>
                  <a:cubicBezTo>
                    <a:pt x="3" y="3"/>
                    <a:pt x="3" y="3"/>
                    <a:pt x="3" y="3"/>
                  </a:cubicBezTo>
                  <a:cubicBezTo>
                    <a:pt x="3" y="3"/>
                    <a:pt x="3" y="3"/>
                    <a:pt x="3" y="3"/>
                  </a:cubicBezTo>
                  <a:cubicBezTo>
                    <a:pt x="2" y="3"/>
                    <a:pt x="2" y="2"/>
                    <a:pt x="2"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1"/>
                    <a:pt x="1" y="1"/>
                    <a:pt x="1" y="1"/>
                  </a:cubicBezTo>
                  <a:cubicBezTo>
                    <a:pt x="0" y="1"/>
                    <a:pt x="0" y="1"/>
                    <a:pt x="0" y="1"/>
                  </a:cubicBezTo>
                  <a:cubicBezTo>
                    <a:pt x="0" y="1"/>
                    <a:pt x="0" y="1"/>
                    <a:pt x="0" y="1"/>
                  </a:cubicBezTo>
                  <a:cubicBezTo>
                    <a:pt x="0" y="1"/>
                    <a:pt x="0" y="0"/>
                    <a:pt x="0" y="0"/>
                  </a:cubicBezTo>
                  <a:cubicBezTo>
                    <a:pt x="0" y="0"/>
                    <a:pt x="0" y="0"/>
                    <a:pt x="0" y="0"/>
                  </a:cubicBezTo>
                  <a:cubicBezTo>
                    <a:pt x="0" y="0"/>
                    <a:pt x="0" y="0"/>
                    <a:pt x="0" y="0"/>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0" name="Freeform 107"/>
            <p:cNvSpPr>
              <a:spLocks/>
            </p:cNvSpPr>
            <p:nvPr/>
          </p:nvSpPr>
          <p:spPr bwMode="auto">
            <a:xfrm>
              <a:off x="10137775" y="3992563"/>
              <a:ext cx="28575" cy="14288"/>
            </a:xfrm>
            <a:custGeom>
              <a:avLst/>
              <a:gdLst>
                <a:gd name="T0" fmla="*/ 3 w 4"/>
                <a:gd name="T1" fmla="*/ 1 h 2"/>
                <a:gd name="T2" fmla="*/ 3 w 4"/>
                <a:gd name="T3" fmla="*/ 1 h 2"/>
                <a:gd name="T4" fmla="*/ 3 w 4"/>
                <a:gd name="T5" fmla="*/ 1 h 2"/>
                <a:gd name="T6" fmla="*/ 3 w 4"/>
                <a:gd name="T7" fmla="*/ 1 h 2"/>
                <a:gd name="T8" fmla="*/ 3 w 4"/>
                <a:gd name="T9" fmla="*/ 1 h 2"/>
                <a:gd name="T10" fmla="*/ 3 w 4"/>
                <a:gd name="T11" fmla="*/ 1 h 2"/>
                <a:gd name="T12" fmla="*/ 4 w 4"/>
                <a:gd name="T13" fmla="*/ 1 h 2"/>
                <a:gd name="T14" fmla="*/ 4 w 4"/>
                <a:gd name="T15" fmla="*/ 1 h 2"/>
                <a:gd name="T16" fmla="*/ 3 w 4"/>
                <a:gd name="T17" fmla="*/ 1 h 2"/>
                <a:gd name="T18" fmla="*/ 3 w 4"/>
                <a:gd name="T19" fmla="*/ 1 h 2"/>
                <a:gd name="T20" fmla="*/ 3 w 4"/>
                <a:gd name="T21" fmla="*/ 1 h 2"/>
                <a:gd name="T22" fmla="*/ 3 w 4"/>
                <a:gd name="T23" fmla="*/ 1 h 2"/>
                <a:gd name="T24" fmla="*/ 3 w 4"/>
                <a:gd name="T25" fmla="*/ 1 h 2"/>
                <a:gd name="T26" fmla="*/ 3 w 4"/>
                <a:gd name="T27" fmla="*/ 1 h 2"/>
                <a:gd name="T28" fmla="*/ 3 w 4"/>
                <a:gd name="T29" fmla="*/ 2 h 2"/>
                <a:gd name="T30" fmla="*/ 3 w 4"/>
                <a:gd name="T31" fmla="*/ 2 h 2"/>
                <a:gd name="T32" fmla="*/ 3 w 4"/>
                <a:gd name="T33" fmla="*/ 2 h 2"/>
                <a:gd name="T34" fmla="*/ 3 w 4"/>
                <a:gd name="T35" fmla="*/ 2 h 2"/>
                <a:gd name="T36" fmla="*/ 3 w 4"/>
                <a:gd name="T37" fmla="*/ 2 h 2"/>
                <a:gd name="T38" fmla="*/ 3 w 4"/>
                <a:gd name="T39" fmla="*/ 2 h 2"/>
                <a:gd name="T40" fmla="*/ 3 w 4"/>
                <a:gd name="T41" fmla="*/ 1 h 2"/>
                <a:gd name="T42" fmla="*/ 3 w 4"/>
                <a:gd name="T43" fmla="*/ 1 h 2"/>
                <a:gd name="T44" fmla="*/ 2 w 4"/>
                <a:gd name="T45" fmla="*/ 1 h 2"/>
                <a:gd name="T46" fmla="*/ 2 w 4"/>
                <a:gd name="T47" fmla="*/ 1 h 2"/>
                <a:gd name="T48" fmla="*/ 2 w 4"/>
                <a:gd name="T49" fmla="*/ 1 h 2"/>
                <a:gd name="T50" fmla="*/ 2 w 4"/>
                <a:gd name="T51" fmla="*/ 1 h 2"/>
                <a:gd name="T52" fmla="*/ 2 w 4"/>
                <a:gd name="T53" fmla="*/ 1 h 2"/>
                <a:gd name="T54" fmla="*/ 2 w 4"/>
                <a:gd name="T55" fmla="*/ 1 h 2"/>
                <a:gd name="T56" fmla="*/ 1 w 4"/>
                <a:gd name="T57" fmla="*/ 1 h 2"/>
                <a:gd name="T58" fmla="*/ 0 w 4"/>
                <a:gd name="T59" fmla="*/ 1 h 2"/>
                <a:gd name="T60" fmla="*/ 0 w 4"/>
                <a:gd name="T61" fmla="*/ 1 h 2"/>
                <a:gd name="T62" fmla="*/ 0 w 4"/>
                <a:gd name="T63" fmla="*/ 0 h 2"/>
                <a:gd name="T64" fmla="*/ 1 w 4"/>
                <a:gd name="T65" fmla="*/ 0 h 2"/>
                <a:gd name="T66" fmla="*/ 1 w 4"/>
                <a:gd name="T67" fmla="*/ 0 h 2"/>
                <a:gd name="T68" fmla="*/ 1 w 4"/>
                <a:gd name="T69" fmla="*/ 1 h 2"/>
                <a:gd name="T70" fmla="*/ 1 w 4"/>
                <a:gd name="T71" fmla="*/ 1 h 2"/>
                <a:gd name="T72" fmla="*/ 2 w 4"/>
                <a:gd name="T73" fmla="*/ 1 h 2"/>
                <a:gd name="T74" fmla="*/ 2 w 4"/>
                <a:gd name="T75" fmla="*/ 1 h 2"/>
                <a:gd name="T76" fmla="*/ 2 w 4"/>
                <a:gd name="T77" fmla="*/ 1 h 2"/>
                <a:gd name="T78" fmla="*/ 2 w 4"/>
                <a:gd name="T79" fmla="*/ 0 h 2"/>
                <a:gd name="T80" fmla="*/ 2 w 4"/>
                <a:gd name="T81" fmla="*/ 1 h 2"/>
                <a:gd name="T82" fmla="*/ 3 w 4"/>
                <a:gd name="T83" fmla="*/ 1 h 2"/>
                <a:gd name="T84" fmla="*/ 3 w 4"/>
                <a:gd name="T85" fmla="*/ 1 h 2"/>
                <a:gd name="T86" fmla="*/ 3 w 4"/>
                <a:gd name="T8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 h="2">
                  <a:moveTo>
                    <a:pt x="3" y="1"/>
                  </a:move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4" y="1"/>
                    <a:pt x="4" y="1"/>
                  </a:cubicBezTo>
                  <a:cubicBezTo>
                    <a:pt x="4" y="1"/>
                    <a:pt x="4" y="1"/>
                    <a:pt x="4" y="1"/>
                  </a:cubicBezTo>
                  <a:cubicBezTo>
                    <a:pt x="4"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1"/>
                    <a:pt x="3" y="1"/>
                    <a:pt x="3" y="1"/>
                  </a:cubicBezTo>
                  <a:cubicBezTo>
                    <a:pt x="3" y="1"/>
                    <a:pt x="3" y="1"/>
                    <a:pt x="3"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1" y="1"/>
                    <a:pt x="1" y="1"/>
                    <a:pt x="1" y="1"/>
                  </a:cubicBezTo>
                  <a:cubicBezTo>
                    <a:pt x="0" y="1"/>
                    <a:pt x="0" y="1"/>
                    <a:pt x="0" y="1"/>
                  </a:cubicBezTo>
                  <a:cubicBezTo>
                    <a:pt x="0" y="1"/>
                    <a:pt x="0" y="1"/>
                    <a:pt x="0" y="1"/>
                  </a:cubicBezTo>
                  <a:cubicBezTo>
                    <a:pt x="0" y="1"/>
                    <a:pt x="0" y="0"/>
                    <a:pt x="0" y="0"/>
                  </a:cubicBezTo>
                  <a:cubicBezTo>
                    <a:pt x="0" y="0"/>
                    <a:pt x="0" y="0"/>
                    <a:pt x="1" y="0"/>
                  </a:cubicBezTo>
                  <a:cubicBezTo>
                    <a:pt x="1" y="0"/>
                    <a:pt x="1" y="0"/>
                    <a:pt x="1" y="0"/>
                  </a:cubicBezTo>
                  <a:cubicBezTo>
                    <a:pt x="1" y="0"/>
                    <a:pt x="1" y="1"/>
                    <a:pt x="1" y="1"/>
                  </a:cubicBezTo>
                  <a:cubicBezTo>
                    <a:pt x="1" y="1"/>
                    <a:pt x="1" y="1"/>
                    <a:pt x="1" y="1"/>
                  </a:cubicBezTo>
                  <a:cubicBezTo>
                    <a:pt x="2" y="1"/>
                    <a:pt x="2" y="1"/>
                    <a:pt x="2" y="1"/>
                  </a:cubicBezTo>
                  <a:cubicBezTo>
                    <a:pt x="2" y="1"/>
                    <a:pt x="2" y="1"/>
                    <a:pt x="2" y="1"/>
                  </a:cubicBezTo>
                  <a:cubicBezTo>
                    <a:pt x="2" y="1"/>
                    <a:pt x="2" y="1"/>
                    <a:pt x="2" y="1"/>
                  </a:cubicBezTo>
                  <a:cubicBezTo>
                    <a:pt x="2" y="0"/>
                    <a:pt x="2" y="0"/>
                    <a:pt x="2" y="0"/>
                  </a:cubicBezTo>
                  <a:cubicBezTo>
                    <a:pt x="2" y="0"/>
                    <a:pt x="2" y="0"/>
                    <a:pt x="2" y="1"/>
                  </a:cubicBezTo>
                  <a:cubicBezTo>
                    <a:pt x="3" y="1"/>
                    <a:pt x="3" y="1"/>
                    <a:pt x="3" y="1"/>
                  </a:cubicBezTo>
                  <a:cubicBezTo>
                    <a:pt x="3" y="1"/>
                    <a:pt x="3" y="1"/>
                    <a:pt x="3" y="1"/>
                  </a:cubicBezTo>
                  <a:cubicBezTo>
                    <a:pt x="3" y="1"/>
                    <a:pt x="3"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1" name="Freeform 108"/>
            <p:cNvSpPr>
              <a:spLocks/>
            </p:cNvSpPr>
            <p:nvPr/>
          </p:nvSpPr>
          <p:spPr bwMode="auto">
            <a:xfrm>
              <a:off x="10145713" y="3992563"/>
              <a:ext cx="20637" cy="6350"/>
            </a:xfrm>
            <a:custGeom>
              <a:avLst/>
              <a:gdLst>
                <a:gd name="T0" fmla="*/ 2 w 3"/>
                <a:gd name="T1" fmla="*/ 0 h 1"/>
                <a:gd name="T2" fmla="*/ 2 w 3"/>
                <a:gd name="T3" fmla="*/ 0 h 1"/>
                <a:gd name="T4" fmla="*/ 2 w 3"/>
                <a:gd name="T5" fmla="*/ 0 h 1"/>
                <a:gd name="T6" fmla="*/ 2 w 3"/>
                <a:gd name="T7" fmla="*/ 0 h 1"/>
                <a:gd name="T8" fmla="*/ 3 w 3"/>
                <a:gd name="T9" fmla="*/ 0 h 1"/>
                <a:gd name="T10" fmla="*/ 3 w 3"/>
                <a:gd name="T11" fmla="*/ 1 h 1"/>
                <a:gd name="T12" fmla="*/ 3 w 3"/>
                <a:gd name="T13" fmla="*/ 1 h 1"/>
                <a:gd name="T14" fmla="*/ 3 w 3"/>
                <a:gd name="T15" fmla="*/ 1 h 1"/>
                <a:gd name="T16" fmla="*/ 2 w 3"/>
                <a:gd name="T17" fmla="*/ 1 h 1"/>
                <a:gd name="T18" fmla="*/ 2 w 3"/>
                <a:gd name="T19" fmla="*/ 0 h 1"/>
                <a:gd name="T20" fmla="*/ 1 w 3"/>
                <a:gd name="T21" fmla="*/ 0 h 1"/>
                <a:gd name="T22" fmla="*/ 1 w 3"/>
                <a:gd name="T23" fmla="*/ 0 h 1"/>
                <a:gd name="T24" fmla="*/ 0 w 3"/>
                <a:gd name="T25" fmla="*/ 0 h 1"/>
                <a:gd name="T26" fmla="*/ 1 w 3"/>
                <a:gd name="T27" fmla="*/ 0 h 1"/>
                <a:gd name="T28" fmla="*/ 1 w 3"/>
                <a:gd name="T29" fmla="*/ 0 h 1"/>
                <a:gd name="T30" fmla="*/ 1 w 3"/>
                <a:gd name="T31" fmla="*/ 0 h 1"/>
                <a:gd name="T32" fmla="*/ 1 w 3"/>
                <a:gd name="T33" fmla="*/ 0 h 1"/>
                <a:gd name="T34" fmla="*/ 1 w 3"/>
                <a:gd name="T35" fmla="*/ 0 h 1"/>
                <a:gd name="T36" fmla="*/ 1 w 3"/>
                <a:gd name="T37" fmla="*/ 0 h 1"/>
                <a:gd name="T38" fmla="*/ 2 w 3"/>
                <a:gd name="T3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1">
                  <a:moveTo>
                    <a:pt x="2" y="0"/>
                  </a:moveTo>
                  <a:cubicBezTo>
                    <a:pt x="2" y="0"/>
                    <a:pt x="2" y="0"/>
                    <a:pt x="2" y="0"/>
                  </a:cubicBezTo>
                  <a:cubicBezTo>
                    <a:pt x="2" y="0"/>
                    <a:pt x="2" y="0"/>
                    <a:pt x="2" y="0"/>
                  </a:cubicBezTo>
                  <a:cubicBezTo>
                    <a:pt x="2" y="0"/>
                    <a:pt x="2" y="0"/>
                    <a:pt x="2" y="0"/>
                  </a:cubicBezTo>
                  <a:cubicBezTo>
                    <a:pt x="3" y="0"/>
                    <a:pt x="3" y="0"/>
                    <a:pt x="3" y="0"/>
                  </a:cubicBezTo>
                  <a:cubicBezTo>
                    <a:pt x="3" y="1"/>
                    <a:pt x="3" y="1"/>
                    <a:pt x="3" y="1"/>
                  </a:cubicBezTo>
                  <a:cubicBezTo>
                    <a:pt x="3" y="1"/>
                    <a:pt x="3" y="1"/>
                    <a:pt x="3" y="1"/>
                  </a:cubicBezTo>
                  <a:cubicBezTo>
                    <a:pt x="3" y="1"/>
                    <a:pt x="3" y="1"/>
                    <a:pt x="3" y="1"/>
                  </a:cubicBezTo>
                  <a:cubicBezTo>
                    <a:pt x="2" y="1"/>
                    <a:pt x="2" y="1"/>
                    <a:pt x="2" y="1"/>
                  </a:cubicBezTo>
                  <a:cubicBezTo>
                    <a:pt x="2" y="0"/>
                    <a:pt x="2" y="0"/>
                    <a:pt x="2" y="0"/>
                  </a:cubicBezTo>
                  <a:cubicBezTo>
                    <a:pt x="1" y="0"/>
                    <a:pt x="1" y="0"/>
                    <a:pt x="1" y="0"/>
                  </a:cubicBezTo>
                  <a:cubicBezTo>
                    <a:pt x="1" y="0"/>
                    <a:pt x="1" y="0"/>
                    <a:pt x="1"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2" name="Freeform 109"/>
            <p:cNvSpPr>
              <a:spLocks noEditPoints="1"/>
            </p:cNvSpPr>
            <p:nvPr/>
          </p:nvSpPr>
          <p:spPr bwMode="auto">
            <a:xfrm>
              <a:off x="10160000" y="3992563"/>
              <a:ext cx="781050" cy="1914525"/>
            </a:xfrm>
            <a:custGeom>
              <a:avLst/>
              <a:gdLst>
                <a:gd name="T0" fmla="*/ 81 w 109"/>
                <a:gd name="T1" fmla="*/ 63 h 267"/>
                <a:gd name="T2" fmla="*/ 74 w 109"/>
                <a:gd name="T3" fmla="*/ 54 h 267"/>
                <a:gd name="T4" fmla="*/ 72 w 109"/>
                <a:gd name="T5" fmla="*/ 50 h 267"/>
                <a:gd name="T6" fmla="*/ 76 w 109"/>
                <a:gd name="T7" fmla="*/ 55 h 267"/>
                <a:gd name="T8" fmla="*/ 27 w 109"/>
                <a:gd name="T9" fmla="*/ 11 h 267"/>
                <a:gd name="T10" fmla="*/ 15 w 109"/>
                <a:gd name="T11" fmla="*/ 8 h 267"/>
                <a:gd name="T12" fmla="*/ 20 w 109"/>
                <a:gd name="T13" fmla="*/ 10 h 267"/>
                <a:gd name="T14" fmla="*/ 26 w 109"/>
                <a:gd name="T15" fmla="*/ 15 h 267"/>
                <a:gd name="T16" fmla="*/ 27 w 109"/>
                <a:gd name="T17" fmla="*/ 20 h 267"/>
                <a:gd name="T18" fmla="*/ 29 w 109"/>
                <a:gd name="T19" fmla="*/ 21 h 267"/>
                <a:gd name="T20" fmla="*/ 17 w 109"/>
                <a:gd name="T21" fmla="*/ 23 h 267"/>
                <a:gd name="T22" fmla="*/ 24 w 109"/>
                <a:gd name="T23" fmla="*/ 32 h 267"/>
                <a:gd name="T24" fmla="*/ 25 w 109"/>
                <a:gd name="T25" fmla="*/ 36 h 267"/>
                <a:gd name="T26" fmla="*/ 40 w 109"/>
                <a:gd name="T27" fmla="*/ 41 h 267"/>
                <a:gd name="T28" fmla="*/ 27 w 109"/>
                <a:gd name="T29" fmla="*/ 27 h 267"/>
                <a:gd name="T30" fmla="*/ 46 w 109"/>
                <a:gd name="T31" fmla="*/ 46 h 267"/>
                <a:gd name="T32" fmla="*/ 37 w 109"/>
                <a:gd name="T33" fmla="*/ 44 h 267"/>
                <a:gd name="T34" fmla="*/ 42 w 109"/>
                <a:gd name="T35" fmla="*/ 66 h 267"/>
                <a:gd name="T36" fmla="*/ 44 w 109"/>
                <a:gd name="T37" fmla="*/ 70 h 267"/>
                <a:gd name="T38" fmla="*/ 53 w 109"/>
                <a:gd name="T39" fmla="*/ 98 h 267"/>
                <a:gd name="T40" fmla="*/ 70 w 109"/>
                <a:gd name="T41" fmla="*/ 85 h 267"/>
                <a:gd name="T42" fmla="*/ 69 w 109"/>
                <a:gd name="T43" fmla="*/ 75 h 267"/>
                <a:gd name="T44" fmla="*/ 69 w 109"/>
                <a:gd name="T45" fmla="*/ 73 h 267"/>
                <a:gd name="T46" fmla="*/ 74 w 109"/>
                <a:gd name="T47" fmla="*/ 76 h 267"/>
                <a:gd name="T48" fmla="*/ 74 w 109"/>
                <a:gd name="T49" fmla="*/ 69 h 267"/>
                <a:gd name="T50" fmla="*/ 70 w 109"/>
                <a:gd name="T51" fmla="*/ 55 h 267"/>
                <a:gd name="T52" fmla="*/ 76 w 109"/>
                <a:gd name="T53" fmla="*/ 74 h 267"/>
                <a:gd name="T54" fmla="*/ 85 w 109"/>
                <a:gd name="T55" fmla="*/ 77 h 267"/>
                <a:gd name="T56" fmla="*/ 90 w 109"/>
                <a:gd name="T57" fmla="*/ 94 h 267"/>
                <a:gd name="T58" fmla="*/ 87 w 109"/>
                <a:gd name="T59" fmla="*/ 94 h 267"/>
                <a:gd name="T60" fmla="*/ 84 w 109"/>
                <a:gd name="T61" fmla="*/ 97 h 267"/>
                <a:gd name="T62" fmla="*/ 80 w 109"/>
                <a:gd name="T63" fmla="*/ 99 h 267"/>
                <a:gd name="T64" fmla="*/ 73 w 109"/>
                <a:gd name="T65" fmla="*/ 97 h 267"/>
                <a:gd name="T66" fmla="*/ 69 w 109"/>
                <a:gd name="T67" fmla="*/ 89 h 267"/>
                <a:gd name="T68" fmla="*/ 63 w 109"/>
                <a:gd name="T69" fmla="*/ 92 h 267"/>
                <a:gd name="T70" fmla="*/ 59 w 109"/>
                <a:gd name="T71" fmla="*/ 98 h 267"/>
                <a:gd name="T72" fmla="*/ 53 w 109"/>
                <a:gd name="T73" fmla="*/ 99 h 267"/>
                <a:gd name="T74" fmla="*/ 52 w 109"/>
                <a:gd name="T75" fmla="*/ 107 h 267"/>
                <a:gd name="T76" fmla="*/ 47 w 109"/>
                <a:gd name="T77" fmla="*/ 132 h 267"/>
                <a:gd name="T78" fmla="*/ 45 w 109"/>
                <a:gd name="T79" fmla="*/ 145 h 267"/>
                <a:gd name="T80" fmla="*/ 47 w 109"/>
                <a:gd name="T81" fmla="*/ 157 h 267"/>
                <a:gd name="T82" fmla="*/ 47 w 109"/>
                <a:gd name="T83" fmla="*/ 165 h 267"/>
                <a:gd name="T84" fmla="*/ 51 w 109"/>
                <a:gd name="T85" fmla="*/ 174 h 267"/>
                <a:gd name="T86" fmla="*/ 60 w 109"/>
                <a:gd name="T87" fmla="*/ 186 h 267"/>
                <a:gd name="T88" fmla="*/ 70 w 109"/>
                <a:gd name="T89" fmla="*/ 185 h 267"/>
                <a:gd name="T90" fmla="*/ 75 w 109"/>
                <a:gd name="T91" fmla="*/ 184 h 267"/>
                <a:gd name="T92" fmla="*/ 81 w 109"/>
                <a:gd name="T93" fmla="*/ 177 h 267"/>
                <a:gd name="T94" fmla="*/ 87 w 109"/>
                <a:gd name="T95" fmla="*/ 180 h 267"/>
                <a:gd name="T96" fmla="*/ 90 w 109"/>
                <a:gd name="T97" fmla="*/ 182 h 267"/>
                <a:gd name="T98" fmla="*/ 89 w 109"/>
                <a:gd name="T99" fmla="*/ 189 h 267"/>
                <a:gd name="T100" fmla="*/ 89 w 109"/>
                <a:gd name="T101" fmla="*/ 204 h 267"/>
                <a:gd name="T102" fmla="*/ 89 w 109"/>
                <a:gd name="T103" fmla="*/ 209 h 267"/>
                <a:gd name="T104" fmla="*/ 87 w 109"/>
                <a:gd name="T105" fmla="*/ 217 h 267"/>
                <a:gd name="T106" fmla="*/ 82 w 109"/>
                <a:gd name="T107" fmla="*/ 228 h 267"/>
                <a:gd name="T108" fmla="*/ 79 w 109"/>
                <a:gd name="T109" fmla="*/ 235 h 267"/>
                <a:gd name="T110" fmla="*/ 75 w 109"/>
                <a:gd name="T111" fmla="*/ 246 h 267"/>
                <a:gd name="T112" fmla="*/ 68 w 109"/>
                <a:gd name="T113" fmla="*/ 258 h 267"/>
                <a:gd name="T114" fmla="*/ 62 w 109"/>
                <a:gd name="T115" fmla="*/ 265 h 267"/>
                <a:gd name="T116" fmla="*/ 108 w 109"/>
                <a:gd name="T117" fmla="*/ 138 h 267"/>
                <a:gd name="T118" fmla="*/ 100 w 109"/>
                <a:gd name="T119" fmla="*/ 105 h 267"/>
                <a:gd name="T120" fmla="*/ 108 w 109"/>
                <a:gd name="T121" fmla="*/ 130 h 267"/>
                <a:gd name="T122" fmla="*/ 90 w 109"/>
                <a:gd name="T123" fmla="*/ 7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 h="267">
                  <a:moveTo>
                    <a:pt x="84" y="66"/>
                  </a:moveTo>
                  <a:cubicBezTo>
                    <a:pt x="84" y="66"/>
                    <a:pt x="85" y="67"/>
                    <a:pt x="85" y="67"/>
                  </a:cubicBezTo>
                  <a:cubicBezTo>
                    <a:pt x="85" y="68"/>
                    <a:pt x="85" y="68"/>
                    <a:pt x="85" y="68"/>
                  </a:cubicBezTo>
                  <a:cubicBezTo>
                    <a:pt x="85" y="68"/>
                    <a:pt x="85" y="68"/>
                    <a:pt x="85" y="68"/>
                  </a:cubicBezTo>
                  <a:cubicBezTo>
                    <a:pt x="85" y="68"/>
                    <a:pt x="85" y="68"/>
                    <a:pt x="85" y="68"/>
                  </a:cubicBezTo>
                  <a:cubicBezTo>
                    <a:pt x="85" y="68"/>
                    <a:pt x="85" y="68"/>
                    <a:pt x="85" y="68"/>
                  </a:cubicBezTo>
                  <a:cubicBezTo>
                    <a:pt x="85" y="67"/>
                    <a:pt x="85" y="67"/>
                    <a:pt x="85" y="67"/>
                  </a:cubicBezTo>
                  <a:cubicBezTo>
                    <a:pt x="84" y="67"/>
                    <a:pt x="84" y="67"/>
                    <a:pt x="84" y="67"/>
                  </a:cubicBezTo>
                  <a:cubicBezTo>
                    <a:pt x="84" y="67"/>
                    <a:pt x="84" y="67"/>
                    <a:pt x="84" y="67"/>
                  </a:cubicBezTo>
                  <a:cubicBezTo>
                    <a:pt x="84" y="67"/>
                    <a:pt x="84" y="67"/>
                    <a:pt x="84" y="67"/>
                  </a:cubicBezTo>
                  <a:cubicBezTo>
                    <a:pt x="84" y="67"/>
                    <a:pt x="84" y="67"/>
                    <a:pt x="84" y="67"/>
                  </a:cubicBezTo>
                  <a:cubicBezTo>
                    <a:pt x="83" y="66"/>
                    <a:pt x="83" y="66"/>
                    <a:pt x="83" y="65"/>
                  </a:cubicBezTo>
                  <a:cubicBezTo>
                    <a:pt x="82" y="65"/>
                    <a:pt x="82" y="65"/>
                    <a:pt x="82" y="65"/>
                  </a:cubicBezTo>
                  <a:cubicBezTo>
                    <a:pt x="82" y="64"/>
                    <a:pt x="82" y="64"/>
                    <a:pt x="82" y="64"/>
                  </a:cubicBezTo>
                  <a:cubicBezTo>
                    <a:pt x="82" y="64"/>
                    <a:pt x="82" y="64"/>
                    <a:pt x="81" y="63"/>
                  </a:cubicBezTo>
                  <a:cubicBezTo>
                    <a:pt x="81" y="62"/>
                    <a:pt x="81" y="62"/>
                    <a:pt x="81" y="62"/>
                  </a:cubicBezTo>
                  <a:cubicBezTo>
                    <a:pt x="80" y="61"/>
                    <a:pt x="80" y="61"/>
                    <a:pt x="80" y="61"/>
                  </a:cubicBezTo>
                  <a:cubicBezTo>
                    <a:pt x="80" y="61"/>
                    <a:pt x="80" y="61"/>
                    <a:pt x="80" y="61"/>
                  </a:cubicBezTo>
                  <a:cubicBezTo>
                    <a:pt x="79" y="60"/>
                    <a:pt x="79" y="60"/>
                    <a:pt x="79" y="60"/>
                  </a:cubicBezTo>
                  <a:cubicBezTo>
                    <a:pt x="80" y="60"/>
                    <a:pt x="80" y="60"/>
                    <a:pt x="80" y="60"/>
                  </a:cubicBezTo>
                  <a:cubicBezTo>
                    <a:pt x="79" y="60"/>
                    <a:pt x="79" y="60"/>
                    <a:pt x="79" y="60"/>
                  </a:cubicBezTo>
                  <a:cubicBezTo>
                    <a:pt x="79" y="60"/>
                    <a:pt x="79" y="60"/>
                    <a:pt x="79" y="60"/>
                  </a:cubicBezTo>
                  <a:cubicBezTo>
                    <a:pt x="78" y="59"/>
                    <a:pt x="78" y="59"/>
                    <a:pt x="78" y="59"/>
                  </a:cubicBezTo>
                  <a:cubicBezTo>
                    <a:pt x="78" y="59"/>
                    <a:pt x="78" y="59"/>
                    <a:pt x="78" y="59"/>
                  </a:cubicBezTo>
                  <a:cubicBezTo>
                    <a:pt x="77" y="58"/>
                    <a:pt x="77" y="58"/>
                    <a:pt x="76" y="57"/>
                  </a:cubicBezTo>
                  <a:cubicBezTo>
                    <a:pt x="76" y="56"/>
                    <a:pt x="76" y="56"/>
                    <a:pt x="75" y="55"/>
                  </a:cubicBezTo>
                  <a:cubicBezTo>
                    <a:pt x="74" y="55"/>
                    <a:pt x="74" y="55"/>
                    <a:pt x="74" y="55"/>
                  </a:cubicBezTo>
                  <a:cubicBezTo>
                    <a:pt x="74" y="55"/>
                    <a:pt x="74" y="55"/>
                    <a:pt x="74" y="55"/>
                  </a:cubicBezTo>
                  <a:cubicBezTo>
                    <a:pt x="74" y="54"/>
                    <a:pt x="74" y="54"/>
                    <a:pt x="74" y="54"/>
                  </a:cubicBezTo>
                  <a:cubicBezTo>
                    <a:pt x="74" y="54"/>
                    <a:pt x="74" y="54"/>
                    <a:pt x="74" y="54"/>
                  </a:cubicBezTo>
                  <a:cubicBezTo>
                    <a:pt x="73" y="54"/>
                    <a:pt x="73" y="54"/>
                    <a:pt x="73" y="54"/>
                  </a:cubicBezTo>
                  <a:cubicBezTo>
                    <a:pt x="72" y="53"/>
                    <a:pt x="71" y="51"/>
                    <a:pt x="71" y="50"/>
                  </a:cubicBezTo>
                  <a:cubicBezTo>
                    <a:pt x="70" y="49"/>
                    <a:pt x="70" y="49"/>
                    <a:pt x="70" y="49"/>
                  </a:cubicBezTo>
                  <a:cubicBezTo>
                    <a:pt x="70" y="49"/>
                    <a:pt x="70" y="49"/>
                    <a:pt x="70" y="49"/>
                  </a:cubicBezTo>
                  <a:cubicBezTo>
                    <a:pt x="69" y="48"/>
                    <a:pt x="68" y="47"/>
                    <a:pt x="68" y="47"/>
                  </a:cubicBezTo>
                  <a:cubicBezTo>
                    <a:pt x="69" y="47"/>
                    <a:pt x="69" y="47"/>
                    <a:pt x="69" y="47"/>
                  </a:cubicBezTo>
                  <a:cubicBezTo>
                    <a:pt x="69" y="47"/>
                    <a:pt x="69" y="47"/>
                    <a:pt x="69" y="47"/>
                  </a:cubicBezTo>
                  <a:cubicBezTo>
                    <a:pt x="69" y="47"/>
                    <a:pt x="69" y="47"/>
                    <a:pt x="69" y="47"/>
                  </a:cubicBezTo>
                  <a:cubicBezTo>
                    <a:pt x="69" y="47"/>
                    <a:pt x="69" y="47"/>
                    <a:pt x="69" y="47"/>
                  </a:cubicBezTo>
                  <a:cubicBezTo>
                    <a:pt x="70" y="48"/>
                    <a:pt x="70" y="48"/>
                    <a:pt x="70" y="48"/>
                  </a:cubicBezTo>
                  <a:cubicBezTo>
                    <a:pt x="70" y="48"/>
                    <a:pt x="70" y="48"/>
                    <a:pt x="70" y="48"/>
                  </a:cubicBezTo>
                  <a:cubicBezTo>
                    <a:pt x="71" y="49"/>
                    <a:pt x="71" y="49"/>
                    <a:pt x="71" y="49"/>
                  </a:cubicBezTo>
                  <a:cubicBezTo>
                    <a:pt x="71" y="49"/>
                    <a:pt x="71" y="49"/>
                    <a:pt x="71" y="49"/>
                  </a:cubicBezTo>
                  <a:cubicBezTo>
                    <a:pt x="71" y="49"/>
                    <a:pt x="71" y="50"/>
                    <a:pt x="71" y="50"/>
                  </a:cubicBezTo>
                  <a:cubicBezTo>
                    <a:pt x="72" y="50"/>
                    <a:pt x="72" y="50"/>
                    <a:pt x="72" y="50"/>
                  </a:cubicBezTo>
                  <a:cubicBezTo>
                    <a:pt x="72" y="51"/>
                    <a:pt x="72" y="51"/>
                    <a:pt x="72" y="51"/>
                  </a:cubicBezTo>
                  <a:cubicBezTo>
                    <a:pt x="72" y="51"/>
                    <a:pt x="73" y="51"/>
                    <a:pt x="73" y="52"/>
                  </a:cubicBezTo>
                  <a:cubicBezTo>
                    <a:pt x="73" y="52"/>
                    <a:pt x="73" y="52"/>
                    <a:pt x="73" y="52"/>
                  </a:cubicBezTo>
                  <a:cubicBezTo>
                    <a:pt x="73" y="52"/>
                    <a:pt x="73" y="52"/>
                    <a:pt x="73" y="52"/>
                  </a:cubicBezTo>
                  <a:cubicBezTo>
                    <a:pt x="73" y="52"/>
                    <a:pt x="73" y="52"/>
                    <a:pt x="73" y="52"/>
                  </a:cubicBezTo>
                  <a:cubicBezTo>
                    <a:pt x="73" y="52"/>
                    <a:pt x="73" y="52"/>
                    <a:pt x="73" y="52"/>
                  </a:cubicBezTo>
                  <a:cubicBezTo>
                    <a:pt x="73" y="52"/>
                    <a:pt x="73" y="52"/>
                    <a:pt x="73" y="52"/>
                  </a:cubicBezTo>
                  <a:cubicBezTo>
                    <a:pt x="73" y="53"/>
                    <a:pt x="73" y="53"/>
                    <a:pt x="73" y="53"/>
                  </a:cubicBezTo>
                  <a:cubicBezTo>
                    <a:pt x="74" y="53"/>
                    <a:pt x="74" y="53"/>
                    <a:pt x="74" y="53"/>
                  </a:cubicBezTo>
                  <a:cubicBezTo>
                    <a:pt x="74" y="53"/>
                    <a:pt x="74" y="53"/>
                    <a:pt x="74" y="53"/>
                  </a:cubicBezTo>
                  <a:cubicBezTo>
                    <a:pt x="75" y="54"/>
                    <a:pt x="75" y="54"/>
                    <a:pt x="75" y="54"/>
                  </a:cubicBezTo>
                  <a:cubicBezTo>
                    <a:pt x="75" y="55"/>
                    <a:pt x="75" y="55"/>
                    <a:pt x="75" y="55"/>
                  </a:cubicBezTo>
                  <a:cubicBezTo>
                    <a:pt x="76" y="55"/>
                    <a:pt x="76" y="55"/>
                    <a:pt x="76" y="55"/>
                  </a:cubicBezTo>
                  <a:cubicBezTo>
                    <a:pt x="76" y="55"/>
                    <a:pt x="76" y="55"/>
                    <a:pt x="76" y="55"/>
                  </a:cubicBezTo>
                  <a:cubicBezTo>
                    <a:pt x="76" y="55"/>
                    <a:pt x="76" y="55"/>
                    <a:pt x="76" y="55"/>
                  </a:cubicBezTo>
                  <a:cubicBezTo>
                    <a:pt x="76" y="56"/>
                    <a:pt x="76" y="56"/>
                    <a:pt x="76" y="56"/>
                  </a:cubicBezTo>
                  <a:cubicBezTo>
                    <a:pt x="77" y="56"/>
                    <a:pt x="77" y="56"/>
                    <a:pt x="77" y="56"/>
                  </a:cubicBezTo>
                  <a:cubicBezTo>
                    <a:pt x="77" y="56"/>
                    <a:pt x="77" y="56"/>
                    <a:pt x="77" y="56"/>
                  </a:cubicBezTo>
                  <a:cubicBezTo>
                    <a:pt x="77" y="57"/>
                    <a:pt x="77" y="57"/>
                    <a:pt x="77" y="57"/>
                  </a:cubicBezTo>
                  <a:cubicBezTo>
                    <a:pt x="78" y="57"/>
                    <a:pt x="78" y="57"/>
                    <a:pt x="78" y="57"/>
                  </a:cubicBezTo>
                  <a:cubicBezTo>
                    <a:pt x="79" y="58"/>
                    <a:pt x="79" y="59"/>
                    <a:pt x="80" y="60"/>
                  </a:cubicBezTo>
                  <a:cubicBezTo>
                    <a:pt x="80" y="60"/>
                    <a:pt x="80" y="60"/>
                    <a:pt x="80" y="60"/>
                  </a:cubicBezTo>
                  <a:cubicBezTo>
                    <a:pt x="80" y="60"/>
                    <a:pt x="80" y="60"/>
                    <a:pt x="80" y="60"/>
                  </a:cubicBezTo>
                  <a:cubicBezTo>
                    <a:pt x="80" y="61"/>
                    <a:pt x="80" y="61"/>
                    <a:pt x="80" y="61"/>
                  </a:cubicBezTo>
                  <a:cubicBezTo>
                    <a:pt x="81" y="61"/>
                    <a:pt x="81" y="61"/>
                    <a:pt x="81" y="61"/>
                  </a:cubicBezTo>
                  <a:cubicBezTo>
                    <a:pt x="81" y="62"/>
                    <a:pt x="81" y="62"/>
                    <a:pt x="81" y="62"/>
                  </a:cubicBezTo>
                  <a:cubicBezTo>
                    <a:pt x="82" y="62"/>
                    <a:pt x="82" y="62"/>
                    <a:pt x="83" y="64"/>
                  </a:cubicBezTo>
                  <a:cubicBezTo>
                    <a:pt x="83" y="65"/>
                    <a:pt x="83" y="65"/>
                    <a:pt x="83" y="65"/>
                  </a:cubicBezTo>
                  <a:cubicBezTo>
                    <a:pt x="84" y="65"/>
                    <a:pt x="84" y="66"/>
                    <a:pt x="84" y="66"/>
                  </a:cubicBezTo>
                  <a:close/>
                  <a:moveTo>
                    <a:pt x="27" y="11"/>
                  </a:moveTo>
                  <a:cubicBezTo>
                    <a:pt x="19" y="7"/>
                    <a:pt x="10" y="3"/>
                    <a:pt x="0" y="0"/>
                  </a:cubicBezTo>
                  <a:cubicBezTo>
                    <a:pt x="0" y="0"/>
                    <a:pt x="0" y="0"/>
                    <a:pt x="0" y="0"/>
                  </a:cubicBezTo>
                  <a:cubicBezTo>
                    <a:pt x="0" y="0"/>
                    <a:pt x="0" y="0"/>
                    <a:pt x="0" y="0"/>
                  </a:cubicBezTo>
                  <a:cubicBezTo>
                    <a:pt x="1" y="1"/>
                    <a:pt x="1" y="1"/>
                    <a:pt x="1" y="1"/>
                  </a:cubicBezTo>
                  <a:cubicBezTo>
                    <a:pt x="3" y="1"/>
                    <a:pt x="3" y="1"/>
                    <a:pt x="3" y="1"/>
                  </a:cubicBezTo>
                  <a:cubicBezTo>
                    <a:pt x="3" y="1"/>
                    <a:pt x="3" y="1"/>
                    <a:pt x="3" y="1"/>
                  </a:cubicBezTo>
                  <a:cubicBezTo>
                    <a:pt x="4" y="1"/>
                    <a:pt x="4" y="1"/>
                    <a:pt x="4" y="1"/>
                  </a:cubicBezTo>
                  <a:cubicBezTo>
                    <a:pt x="4" y="2"/>
                    <a:pt x="5" y="2"/>
                    <a:pt x="6" y="3"/>
                  </a:cubicBezTo>
                  <a:cubicBezTo>
                    <a:pt x="6" y="3"/>
                    <a:pt x="6" y="3"/>
                    <a:pt x="6" y="3"/>
                  </a:cubicBezTo>
                  <a:cubicBezTo>
                    <a:pt x="9" y="4"/>
                    <a:pt x="11" y="5"/>
                    <a:pt x="13" y="6"/>
                  </a:cubicBezTo>
                  <a:cubicBezTo>
                    <a:pt x="14" y="6"/>
                    <a:pt x="14" y="6"/>
                    <a:pt x="14" y="6"/>
                  </a:cubicBezTo>
                  <a:cubicBezTo>
                    <a:pt x="16" y="7"/>
                    <a:pt x="16" y="7"/>
                    <a:pt x="16" y="8"/>
                  </a:cubicBezTo>
                  <a:cubicBezTo>
                    <a:pt x="16" y="8"/>
                    <a:pt x="16" y="8"/>
                    <a:pt x="16" y="8"/>
                  </a:cubicBezTo>
                  <a:cubicBezTo>
                    <a:pt x="17" y="8"/>
                    <a:pt x="17" y="8"/>
                    <a:pt x="18" y="8"/>
                  </a:cubicBezTo>
                  <a:cubicBezTo>
                    <a:pt x="17" y="8"/>
                    <a:pt x="16" y="8"/>
                    <a:pt x="15" y="8"/>
                  </a:cubicBezTo>
                  <a:cubicBezTo>
                    <a:pt x="16" y="8"/>
                    <a:pt x="16" y="8"/>
                    <a:pt x="16" y="8"/>
                  </a:cubicBezTo>
                  <a:cubicBezTo>
                    <a:pt x="16" y="8"/>
                    <a:pt x="17" y="9"/>
                    <a:pt x="18" y="9"/>
                  </a:cubicBezTo>
                  <a:cubicBezTo>
                    <a:pt x="19" y="9"/>
                    <a:pt x="21" y="10"/>
                    <a:pt x="22" y="10"/>
                  </a:cubicBezTo>
                  <a:cubicBezTo>
                    <a:pt x="22" y="10"/>
                    <a:pt x="22" y="10"/>
                    <a:pt x="22" y="10"/>
                  </a:cubicBezTo>
                  <a:cubicBezTo>
                    <a:pt x="22" y="10"/>
                    <a:pt x="22" y="10"/>
                    <a:pt x="27" y="13"/>
                  </a:cubicBezTo>
                  <a:cubicBezTo>
                    <a:pt x="27" y="13"/>
                    <a:pt x="27" y="13"/>
                    <a:pt x="27" y="13"/>
                  </a:cubicBezTo>
                  <a:cubicBezTo>
                    <a:pt x="28" y="14"/>
                    <a:pt x="28" y="14"/>
                    <a:pt x="28" y="14"/>
                  </a:cubicBezTo>
                  <a:cubicBezTo>
                    <a:pt x="28" y="14"/>
                    <a:pt x="28" y="14"/>
                    <a:pt x="28" y="14"/>
                  </a:cubicBezTo>
                  <a:cubicBezTo>
                    <a:pt x="28" y="14"/>
                    <a:pt x="28" y="14"/>
                    <a:pt x="28" y="14"/>
                  </a:cubicBezTo>
                  <a:cubicBezTo>
                    <a:pt x="28" y="14"/>
                    <a:pt x="28" y="14"/>
                    <a:pt x="28" y="14"/>
                  </a:cubicBezTo>
                  <a:cubicBezTo>
                    <a:pt x="27" y="13"/>
                    <a:pt x="27" y="13"/>
                    <a:pt x="27" y="13"/>
                  </a:cubicBezTo>
                  <a:cubicBezTo>
                    <a:pt x="25" y="12"/>
                    <a:pt x="25" y="12"/>
                    <a:pt x="23" y="11"/>
                  </a:cubicBezTo>
                  <a:cubicBezTo>
                    <a:pt x="23" y="11"/>
                    <a:pt x="23" y="11"/>
                    <a:pt x="23" y="11"/>
                  </a:cubicBezTo>
                  <a:cubicBezTo>
                    <a:pt x="22" y="11"/>
                    <a:pt x="21" y="10"/>
                    <a:pt x="21" y="10"/>
                  </a:cubicBezTo>
                  <a:cubicBezTo>
                    <a:pt x="20" y="10"/>
                    <a:pt x="20" y="10"/>
                    <a:pt x="20" y="10"/>
                  </a:cubicBezTo>
                  <a:cubicBezTo>
                    <a:pt x="19" y="10"/>
                    <a:pt x="18" y="9"/>
                    <a:pt x="18" y="9"/>
                  </a:cubicBezTo>
                  <a:cubicBezTo>
                    <a:pt x="17" y="9"/>
                    <a:pt x="17" y="9"/>
                    <a:pt x="17" y="9"/>
                  </a:cubicBezTo>
                  <a:cubicBezTo>
                    <a:pt x="16" y="9"/>
                    <a:pt x="16" y="8"/>
                    <a:pt x="15" y="8"/>
                  </a:cubicBezTo>
                  <a:cubicBezTo>
                    <a:pt x="16" y="8"/>
                    <a:pt x="16" y="9"/>
                    <a:pt x="16" y="9"/>
                  </a:cubicBezTo>
                  <a:cubicBezTo>
                    <a:pt x="17" y="9"/>
                    <a:pt x="18" y="10"/>
                    <a:pt x="19" y="10"/>
                  </a:cubicBezTo>
                  <a:cubicBezTo>
                    <a:pt x="21" y="11"/>
                    <a:pt x="21" y="11"/>
                    <a:pt x="21" y="11"/>
                  </a:cubicBezTo>
                  <a:cubicBezTo>
                    <a:pt x="21" y="11"/>
                    <a:pt x="21" y="11"/>
                    <a:pt x="21" y="11"/>
                  </a:cubicBezTo>
                  <a:cubicBezTo>
                    <a:pt x="22" y="12"/>
                    <a:pt x="22" y="12"/>
                    <a:pt x="22" y="12"/>
                  </a:cubicBezTo>
                  <a:cubicBezTo>
                    <a:pt x="23" y="12"/>
                    <a:pt x="24" y="12"/>
                    <a:pt x="24" y="12"/>
                  </a:cubicBezTo>
                  <a:cubicBezTo>
                    <a:pt x="23" y="12"/>
                    <a:pt x="23" y="12"/>
                    <a:pt x="23" y="12"/>
                  </a:cubicBezTo>
                  <a:cubicBezTo>
                    <a:pt x="23" y="13"/>
                    <a:pt x="23" y="13"/>
                    <a:pt x="23" y="13"/>
                  </a:cubicBezTo>
                  <a:cubicBezTo>
                    <a:pt x="23" y="13"/>
                    <a:pt x="23" y="13"/>
                    <a:pt x="23" y="13"/>
                  </a:cubicBezTo>
                  <a:cubicBezTo>
                    <a:pt x="23" y="13"/>
                    <a:pt x="22" y="13"/>
                    <a:pt x="22" y="13"/>
                  </a:cubicBezTo>
                  <a:cubicBezTo>
                    <a:pt x="22" y="13"/>
                    <a:pt x="22" y="13"/>
                    <a:pt x="23" y="13"/>
                  </a:cubicBezTo>
                  <a:cubicBezTo>
                    <a:pt x="24" y="14"/>
                    <a:pt x="25" y="14"/>
                    <a:pt x="26" y="15"/>
                  </a:cubicBezTo>
                  <a:cubicBezTo>
                    <a:pt x="25" y="14"/>
                    <a:pt x="25" y="14"/>
                    <a:pt x="25" y="14"/>
                  </a:cubicBezTo>
                  <a:cubicBezTo>
                    <a:pt x="25" y="15"/>
                    <a:pt x="25" y="16"/>
                    <a:pt x="26" y="16"/>
                  </a:cubicBezTo>
                  <a:cubicBezTo>
                    <a:pt x="25" y="16"/>
                    <a:pt x="25" y="16"/>
                    <a:pt x="25" y="15"/>
                  </a:cubicBezTo>
                  <a:cubicBezTo>
                    <a:pt x="27" y="18"/>
                    <a:pt x="27" y="18"/>
                    <a:pt x="27" y="18"/>
                  </a:cubicBezTo>
                  <a:cubicBezTo>
                    <a:pt x="27" y="18"/>
                    <a:pt x="27" y="18"/>
                    <a:pt x="27" y="18"/>
                  </a:cubicBezTo>
                  <a:cubicBezTo>
                    <a:pt x="28" y="19"/>
                    <a:pt x="28" y="19"/>
                    <a:pt x="28" y="19"/>
                  </a:cubicBezTo>
                  <a:cubicBezTo>
                    <a:pt x="29" y="19"/>
                    <a:pt x="29" y="19"/>
                    <a:pt x="29" y="19"/>
                  </a:cubicBezTo>
                  <a:cubicBezTo>
                    <a:pt x="28" y="20"/>
                    <a:pt x="28" y="20"/>
                    <a:pt x="28" y="20"/>
                  </a:cubicBezTo>
                  <a:cubicBezTo>
                    <a:pt x="28" y="20"/>
                    <a:pt x="28" y="20"/>
                    <a:pt x="28" y="20"/>
                  </a:cubicBezTo>
                  <a:cubicBezTo>
                    <a:pt x="27" y="19"/>
                    <a:pt x="27" y="19"/>
                    <a:pt x="27" y="19"/>
                  </a:cubicBezTo>
                  <a:cubicBezTo>
                    <a:pt x="27" y="19"/>
                    <a:pt x="27" y="19"/>
                    <a:pt x="27" y="19"/>
                  </a:cubicBezTo>
                  <a:cubicBezTo>
                    <a:pt x="26" y="18"/>
                    <a:pt x="26" y="18"/>
                    <a:pt x="26" y="18"/>
                  </a:cubicBezTo>
                  <a:cubicBezTo>
                    <a:pt x="25" y="18"/>
                    <a:pt x="25" y="18"/>
                    <a:pt x="25" y="18"/>
                  </a:cubicBezTo>
                  <a:cubicBezTo>
                    <a:pt x="25" y="18"/>
                    <a:pt x="25" y="18"/>
                    <a:pt x="25" y="18"/>
                  </a:cubicBezTo>
                  <a:cubicBezTo>
                    <a:pt x="26" y="19"/>
                    <a:pt x="27" y="19"/>
                    <a:pt x="27" y="20"/>
                  </a:cubicBezTo>
                  <a:cubicBezTo>
                    <a:pt x="28" y="20"/>
                    <a:pt x="28" y="20"/>
                    <a:pt x="28" y="20"/>
                  </a:cubicBezTo>
                  <a:cubicBezTo>
                    <a:pt x="29" y="20"/>
                    <a:pt x="30" y="22"/>
                    <a:pt x="32" y="23"/>
                  </a:cubicBezTo>
                  <a:cubicBezTo>
                    <a:pt x="32" y="24"/>
                    <a:pt x="32" y="24"/>
                    <a:pt x="32" y="24"/>
                  </a:cubicBezTo>
                  <a:cubicBezTo>
                    <a:pt x="33" y="24"/>
                    <a:pt x="33" y="24"/>
                    <a:pt x="33" y="24"/>
                  </a:cubicBezTo>
                  <a:cubicBezTo>
                    <a:pt x="33" y="24"/>
                    <a:pt x="32" y="24"/>
                    <a:pt x="32" y="24"/>
                  </a:cubicBezTo>
                  <a:cubicBezTo>
                    <a:pt x="32" y="24"/>
                    <a:pt x="32" y="25"/>
                    <a:pt x="33" y="25"/>
                  </a:cubicBezTo>
                  <a:cubicBezTo>
                    <a:pt x="33" y="25"/>
                    <a:pt x="34" y="25"/>
                    <a:pt x="34" y="26"/>
                  </a:cubicBezTo>
                  <a:cubicBezTo>
                    <a:pt x="34" y="26"/>
                    <a:pt x="34" y="26"/>
                    <a:pt x="34" y="26"/>
                  </a:cubicBezTo>
                  <a:cubicBezTo>
                    <a:pt x="34" y="26"/>
                    <a:pt x="34" y="26"/>
                    <a:pt x="34" y="26"/>
                  </a:cubicBezTo>
                  <a:cubicBezTo>
                    <a:pt x="33" y="26"/>
                    <a:pt x="32" y="25"/>
                    <a:pt x="31" y="25"/>
                  </a:cubicBezTo>
                  <a:cubicBezTo>
                    <a:pt x="31" y="25"/>
                    <a:pt x="30" y="25"/>
                    <a:pt x="30" y="24"/>
                  </a:cubicBezTo>
                  <a:cubicBezTo>
                    <a:pt x="29" y="24"/>
                    <a:pt x="29" y="24"/>
                    <a:pt x="27" y="23"/>
                  </a:cubicBezTo>
                  <a:cubicBezTo>
                    <a:pt x="28" y="23"/>
                    <a:pt x="29" y="23"/>
                    <a:pt x="30" y="22"/>
                  </a:cubicBezTo>
                  <a:cubicBezTo>
                    <a:pt x="29" y="22"/>
                    <a:pt x="29" y="22"/>
                    <a:pt x="29" y="21"/>
                  </a:cubicBezTo>
                  <a:cubicBezTo>
                    <a:pt x="29" y="21"/>
                    <a:pt x="29" y="21"/>
                    <a:pt x="29" y="21"/>
                  </a:cubicBezTo>
                  <a:cubicBezTo>
                    <a:pt x="26" y="20"/>
                    <a:pt x="24" y="20"/>
                    <a:pt x="21" y="20"/>
                  </a:cubicBezTo>
                  <a:cubicBezTo>
                    <a:pt x="20" y="19"/>
                    <a:pt x="20" y="19"/>
                    <a:pt x="20" y="19"/>
                  </a:cubicBezTo>
                  <a:cubicBezTo>
                    <a:pt x="20" y="20"/>
                    <a:pt x="20" y="20"/>
                    <a:pt x="20" y="20"/>
                  </a:cubicBezTo>
                  <a:cubicBezTo>
                    <a:pt x="20" y="20"/>
                    <a:pt x="20" y="20"/>
                    <a:pt x="20" y="20"/>
                  </a:cubicBezTo>
                  <a:cubicBezTo>
                    <a:pt x="20" y="20"/>
                    <a:pt x="20" y="20"/>
                    <a:pt x="20" y="20"/>
                  </a:cubicBezTo>
                  <a:cubicBezTo>
                    <a:pt x="19" y="19"/>
                    <a:pt x="19" y="19"/>
                    <a:pt x="19" y="19"/>
                  </a:cubicBezTo>
                  <a:cubicBezTo>
                    <a:pt x="18" y="19"/>
                    <a:pt x="18" y="19"/>
                    <a:pt x="18" y="19"/>
                  </a:cubicBezTo>
                  <a:cubicBezTo>
                    <a:pt x="18" y="20"/>
                    <a:pt x="17" y="20"/>
                    <a:pt x="17" y="20"/>
                  </a:cubicBezTo>
                  <a:cubicBezTo>
                    <a:pt x="17" y="20"/>
                    <a:pt x="17" y="20"/>
                    <a:pt x="17" y="20"/>
                  </a:cubicBezTo>
                  <a:cubicBezTo>
                    <a:pt x="17" y="21"/>
                    <a:pt x="17" y="21"/>
                    <a:pt x="17" y="21"/>
                  </a:cubicBezTo>
                  <a:cubicBezTo>
                    <a:pt x="17" y="21"/>
                    <a:pt x="17" y="21"/>
                    <a:pt x="17" y="22"/>
                  </a:cubicBezTo>
                  <a:cubicBezTo>
                    <a:pt x="17" y="22"/>
                    <a:pt x="17" y="22"/>
                    <a:pt x="17" y="22"/>
                  </a:cubicBezTo>
                  <a:cubicBezTo>
                    <a:pt x="17" y="22"/>
                    <a:pt x="17" y="22"/>
                    <a:pt x="17" y="22"/>
                  </a:cubicBezTo>
                  <a:cubicBezTo>
                    <a:pt x="17" y="22"/>
                    <a:pt x="17" y="22"/>
                    <a:pt x="17" y="22"/>
                  </a:cubicBezTo>
                  <a:cubicBezTo>
                    <a:pt x="17" y="23"/>
                    <a:pt x="17" y="23"/>
                    <a:pt x="17" y="23"/>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5"/>
                    <a:pt x="18" y="25"/>
                    <a:pt x="18" y="25"/>
                  </a:cubicBezTo>
                  <a:cubicBezTo>
                    <a:pt x="18" y="25"/>
                    <a:pt x="18" y="25"/>
                    <a:pt x="18" y="25"/>
                  </a:cubicBezTo>
                  <a:cubicBezTo>
                    <a:pt x="19" y="25"/>
                    <a:pt x="19" y="25"/>
                    <a:pt x="19" y="25"/>
                  </a:cubicBezTo>
                  <a:cubicBezTo>
                    <a:pt x="20" y="26"/>
                    <a:pt x="20" y="26"/>
                    <a:pt x="20" y="26"/>
                  </a:cubicBezTo>
                  <a:cubicBezTo>
                    <a:pt x="20" y="26"/>
                    <a:pt x="21" y="27"/>
                    <a:pt x="21" y="28"/>
                  </a:cubicBezTo>
                  <a:cubicBezTo>
                    <a:pt x="22" y="29"/>
                    <a:pt x="23" y="30"/>
                    <a:pt x="24" y="31"/>
                  </a:cubicBezTo>
                  <a:cubicBezTo>
                    <a:pt x="24" y="31"/>
                    <a:pt x="24" y="31"/>
                    <a:pt x="24" y="31"/>
                  </a:cubicBezTo>
                  <a:cubicBezTo>
                    <a:pt x="24" y="32"/>
                    <a:pt x="24" y="32"/>
                    <a:pt x="24" y="32"/>
                  </a:cubicBezTo>
                  <a:cubicBezTo>
                    <a:pt x="24" y="32"/>
                    <a:pt x="24" y="32"/>
                    <a:pt x="24" y="32"/>
                  </a:cubicBezTo>
                  <a:cubicBezTo>
                    <a:pt x="24" y="32"/>
                    <a:pt x="24" y="32"/>
                    <a:pt x="24" y="32"/>
                  </a:cubicBezTo>
                  <a:cubicBezTo>
                    <a:pt x="25" y="33"/>
                    <a:pt x="25" y="33"/>
                    <a:pt x="25" y="33"/>
                  </a:cubicBezTo>
                  <a:cubicBezTo>
                    <a:pt x="25" y="33"/>
                    <a:pt x="25" y="33"/>
                    <a:pt x="25" y="33"/>
                  </a:cubicBezTo>
                  <a:cubicBezTo>
                    <a:pt x="25" y="33"/>
                    <a:pt x="25" y="33"/>
                    <a:pt x="25" y="33"/>
                  </a:cubicBezTo>
                  <a:cubicBezTo>
                    <a:pt x="25" y="34"/>
                    <a:pt x="25" y="34"/>
                    <a:pt x="25" y="34"/>
                  </a:cubicBezTo>
                  <a:cubicBezTo>
                    <a:pt x="25" y="34"/>
                    <a:pt x="25" y="34"/>
                    <a:pt x="25" y="34"/>
                  </a:cubicBezTo>
                  <a:cubicBezTo>
                    <a:pt x="25" y="34"/>
                    <a:pt x="25" y="34"/>
                    <a:pt x="25" y="34"/>
                  </a:cubicBezTo>
                  <a:cubicBezTo>
                    <a:pt x="25" y="34"/>
                    <a:pt x="25" y="34"/>
                    <a:pt x="25" y="34"/>
                  </a:cubicBezTo>
                  <a:cubicBezTo>
                    <a:pt x="26" y="35"/>
                    <a:pt x="26" y="35"/>
                    <a:pt x="26" y="35"/>
                  </a:cubicBezTo>
                  <a:cubicBezTo>
                    <a:pt x="26" y="35"/>
                    <a:pt x="26" y="35"/>
                    <a:pt x="26" y="35"/>
                  </a:cubicBezTo>
                  <a:cubicBezTo>
                    <a:pt x="26" y="35"/>
                    <a:pt x="26" y="35"/>
                    <a:pt x="26" y="35"/>
                  </a:cubicBezTo>
                  <a:cubicBezTo>
                    <a:pt x="26" y="35"/>
                    <a:pt x="26" y="35"/>
                    <a:pt x="25" y="35"/>
                  </a:cubicBezTo>
                  <a:cubicBezTo>
                    <a:pt x="26" y="35"/>
                    <a:pt x="26" y="35"/>
                    <a:pt x="26" y="35"/>
                  </a:cubicBezTo>
                  <a:cubicBezTo>
                    <a:pt x="26" y="36"/>
                    <a:pt x="26" y="36"/>
                    <a:pt x="26" y="36"/>
                  </a:cubicBezTo>
                  <a:cubicBezTo>
                    <a:pt x="25" y="36"/>
                    <a:pt x="25" y="36"/>
                    <a:pt x="25" y="36"/>
                  </a:cubicBezTo>
                  <a:cubicBezTo>
                    <a:pt x="26" y="38"/>
                    <a:pt x="26" y="38"/>
                    <a:pt x="27" y="39"/>
                  </a:cubicBezTo>
                  <a:cubicBezTo>
                    <a:pt x="28" y="39"/>
                    <a:pt x="28" y="39"/>
                    <a:pt x="28" y="39"/>
                  </a:cubicBezTo>
                  <a:cubicBezTo>
                    <a:pt x="29" y="40"/>
                    <a:pt x="29" y="40"/>
                    <a:pt x="29" y="40"/>
                  </a:cubicBezTo>
                  <a:cubicBezTo>
                    <a:pt x="30" y="40"/>
                    <a:pt x="30" y="40"/>
                    <a:pt x="30" y="40"/>
                  </a:cubicBezTo>
                  <a:cubicBezTo>
                    <a:pt x="30" y="41"/>
                    <a:pt x="30" y="41"/>
                    <a:pt x="30" y="41"/>
                  </a:cubicBezTo>
                  <a:cubicBezTo>
                    <a:pt x="32" y="44"/>
                    <a:pt x="33" y="44"/>
                    <a:pt x="34" y="44"/>
                  </a:cubicBezTo>
                  <a:cubicBezTo>
                    <a:pt x="34" y="43"/>
                    <a:pt x="34" y="42"/>
                    <a:pt x="34" y="41"/>
                  </a:cubicBezTo>
                  <a:cubicBezTo>
                    <a:pt x="35" y="41"/>
                    <a:pt x="40" y="44"/>
                    <a:pt x="41" y="46"/>
                  </a:cubicBezTo>
                  <a:cubicBezTo>
                    <a:pt x="41" y="47"/>
                    <a:pt x="41" y="47"/>
                    <a:pt x="41" y="48"/>
                  </a:cubicBezTo>
                  <a:cubicBezTo>
                    <a:pt x="41" y="48"/>
                    <a:pt x="42" y="48"/>
                    <a:pt x="42" y="49"/>
                  </a:cubicBezTo>
                  <a:cubicBezTo>
                    <a:pt x="43" y="49"/>
                    <a:pt x="43" y="49"/>
                    <a:pt x="43" y="49"/>
                  </a:cubicBezTo>
                  <a:cubicBezTo>
                    <a:pt x="42" y="48"/>
                    <a:pt x="42" y="48"/>
                    <a:pt x="42" y="48"/>
                  </a:cubicBezTo>
                  <a:cubicBezTo>
                    <a:pt x="42" y="48"/>
                    <a:pt x="42" y="48"/>
                    <a:pt x="42" y="48"/>
                  </a:cubicBezTo>
                  <a:cubicBezTo>
                    <a:pt x="42" y="47"/>
                    <a:pt x="43" y="47"/>
                    <a:pt x="43" y="47"/>
                  </a:cubicBezTo>
                  <a:cubicBezTo>
                    <a:pt x="42" y="44"/>
                    <a:pt x="42" y="44"/>
                    <a:pt x="40" y="41"/>
                  </a:cubicBezTo>
                  <a:cubicBezTo>
                    <a:pt x="39" y="41"/>
                    <a:pt x="39" y="41"/>
                    <a:pt x="39" y="41"/>
                  </a:cubicBezTo>
                  <a:cubicBezTo>
                    <a:pt x="37" y="37"/>
                    <a:pt x="37" y="37"/>
                    <a:pt x="36" y="37"/>
                  </a:cubicBezTo>
                  <a:cubicBezTo>
                    <a:pt x="35" y="37"/>
                    <a:pt x="35" y="37"/>
                    <a:pt x="35" y="37"/>
                  </a:cubicBezTo>
                  <a:cubicBezTo>
                    <a:pt x="32" y="35"/>
                    <a:pt x="32" y="35"/>
                    <a:pt x="29" y="30"/>
                  </a:cubicBezTo>
                  <a:cubicBezTo>
                    <a:pt x="29" y="29"/>
                    <a:pt x="29" y="29"/>
                    <a:pt x="29" y="29"/>
                  </a:cubicBezTo>
                  <a:cubicBezTo>
                    <a:pt x="27" y="28"/>
                    <a:pt x="27" y="28"/>
                    <a:pt x="27" y="28"/>
                  </a:cubicBezTo>
                  <a:cubicBezTo>
                    <a:pt x="27" y="28"/>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9" y="27"/>
                    <a:pt x="29" y="27"/>
                    <a:pt x="30" y="30"/>
                  </a:cubicBezTo>
                  <a:cubicBezTo>
                    <a:pt x="31" y="30"/>
                    <a:pt x="31" y="30"/>
                    <a:pt x="31" y="30"/>
                  </a:cubicBezTo>
                  <a:cubicBezTo>
                    <a:pt x="32" y="32"/>
                    <a:pt x="32" y="32"/>
                    <a:pt x="34" y="33"/>
                  </a:cubicBezTo>
                  <a:cubicBezTo>
                    <a:pt x="34" y="33"/>
                    <a:pt x="35" y="34"/>
                    <a:pt x="35" y="34"/>
                  </a:cubicBezTo>
                  <a:cubicBezTo>
                    <a:pt x="36" y="35"/>
                    <a:pt x="36" y="35"/>
                    <a:pt x="36" y="35"/>
                  </a:cubicBezTo>
                  <a:cubicBezTo>
                    <a:pt x="37" y="35"/>
                    <a:pt x="37" y="35"/>
                    <a:pt x="38" y="35"/>
                  </a:cubicBezTo>
                  <a:cubicBezTo>
                    <a:pt x="38" y="35"/>
                    <a:pt x="39" y="34"/>
                    <a:pt x="39" y="33"/>
                  </a:cubicBezTo>
                  <a:cubicBezTo>
                    <a:pt x="40" y="33"/>
                    <a:pt x="40" y="34"/>
                    <a:pt x="40" y="34"/>
                  </a:cubicBezTo>
                  <a:cubicBezTo>
                    <a:pt x="40" y="36"/>
                    <a:pt x="40" y="36"/>
                    <a:pt x="42" y="38"/>
                  </a:cubicBezTo>
                  <a:cubicBezTo>
                    <a:pt x="42" y="38"/>
                    <a:pt x="42" y="38"/>
                    <a:pt x="42" y="38"/>
                  </a:cubicBezTo>
                  <a:cubicBezTo>
                    <a:pt x="43" y="39"/>
                    <a:pt x="43" y="39"/>
                    <a:pt x="44" y="39"/>
                  </a:cubicBezTo>
                  <a:cubicBezTo>
                    <a:pt x="43" y="40"/>
                    <a:pt x="43" y="40"/>
                    <a:pt x="43" y="40"/>
                  </a:cubicBezTo>
                  <a:cubicBezTo>
                    <a:pt x="44" y="42"/>
                    <a:pt x="46" y="44"/>
                    <a:pt x="47" y="46"/>
                  </a:cubicBezTo>
                  <a:cubicBezTo>
                    <a:pt x="47" y="46"/>
                    <a:pt x="47" y="46"/>
                    <a:pt x="47" y="46"/>
                  </a:cubicBezTo>
                  <a:cubicBezTo>
                    <a:pt x="46" y="46"/>
                    <a:pt x="46" y="46"/>
                    <a:pt x="46" y="46"/>
                  </a:cubicBezTo>
                  <a:cubicBezTo>
                    <a:pt x="46" y="47"/>
                    <a:pt x="46" y="48"/>
                    <a:pt x="46" y="49"/>
                  </a:cubicBezTo>
                  <a:cubicBezTo>
                    <a:pt x="45" y="49"/>
                    <a:pt x="44" y="49"/>
                    <a:pt x="43" y="50"/>
                  </a:cubicBezTo>
                  <a:cubicBezTo>
                    <a:pt x="43" y="49"/>
                    <a:pt x="43" y="49"/>
                    <a:pt x="43" y="49"/>
                  </a:cubicBezTo>
                  <a:cubicBezTo>
                    <a:pt x="43" y="49"/>
                    <a:pt x="43" y="49"/>
                    <a:pt x="43" y="49"/>
                  </a:cubicBezTo>
                  <a:cubicBezTo>
                    <a:pt x="43" y="49"/>
                    <a:pt x="43" y="49"/>
                    <a:pt x="43" y="49"/>
                  </a:cubicBezTo>
                  <a:cubicBezTo>
                    <a:pt x="43" y="49"/>
                    <a:pt x="43" y="49"/>
                    <a:pt x="43" y="49"/>
                  </a:cubicBezTo>
                  <a:cubicBezTo>
                    <a:pt x="43" y="49"/>
                    <a:pt x="43" y="49"/>
                    <a:pt x="43" y="49"/>
                  </a:cubicBezTo>
                  <a:cubicBezTo>
                    <a:pt x="43" y="49"/>
                    <a:pt x="43" y="49"/>
                    <a:pt x="43" y="49"/>
                  </a:cubicBezTo>
                  <a:cubicBezTo>
                    <a:pt x="43" y="50"/>
                    <a:pt x="43" y="50"/>
                    <a:pt x="43" y="50"/>
                  </a:cubicBezTo>
                  <a:cubicBezTo>
                    <a:pt x="43" y="50"/>
                    <a:pt x="43" y="50"/>
                    <a:pt x="43" y="50"/>
                  </a:cubicBezTo>
                  <a:cubicBezTo>
                    <a:pt x="42" y="49"/>
                    <a:pt x="42" y="49"/>
                    <a:pt x="42" y="49"/>
                  </a:cubicBezTo>
                  <a:cubicBezTo>
                    <a:pt x="41" y="49"/>
                    <a:pt x="41" y="49"/>
                    <a:pt x="41" y="49"/>
                  </a:cubicBezTo>
                  <a:cubicBezTo>
                    <a:pt x="41" y="48"/>
                    <a:pt x="41" y="48"/>
                    <a:pt x="41" y="48"/>
                  </a:cubicBezTo>
                  <a:cubicBezTo>
                    <a:pt x="39" y="46"/>
                    <a:pt x="39" y="46"/>
                    <a:pt x="38" y="45"/>
                  </a:cubicBezTo>
                  <a:cubicBezTo>
                    <a:pt x="37" y="44"/>
                    <a:pt x="37" y="44"/>
                    <a:pt x="37" y="44"/>
                  </a:cubicBezTo>
                  <a:cubicBezTo>
                    <a:pt x="37" y="44"/>
                    <a:pt x="37" y="44"/>
                    <a:pt x="37" y="44"/>
                  </a:cubicBezTo>
                  <a:cubicBezTo>
                    <a:pt x="37" y="45"/>
                    <a:pt x="37" y="45"/>
                    <a:pt x="37" y="45"/>
                  </a:cubicBezTo>
                  <a:cubicBezTo>
                    <a:pt x="37" y="45"/>
                    <a:pt x="37" y="45"/>
                    <a:pt x="37" y="45"/>
                  </a:cubicBezTo>
                  <a:cubicBezTo>
                    <a:pt x="37" y="46"/>
                    <a:pt x="37" y="46"/>
                    <a:pt x="37" y="46"/>
                  </a:cubicBezTo>
                  <a:cubicBezTo>
                    <a:pt x="39" y="47"/>
                    <a:pt x="39" y="47"/>
                    <a:pt x="39" y="47"/>
                  </a:cubicBezTo>
                  <a:cubicBezTo>
                    <a:pt x="39" y="48"/>
                    <a:pt x="39" y="48"/>
                    <a:pt x="39" y="48"/>
                  </a:cubicBezTo>
                  <a:cubicBezTo>
                    <a:pt x="40" y="49"/>
                    <a:pt x="40" y="49"/>
                    <a:pt x="40" y="49"/>
                  </a:cubicBezTo>
                  <a:cubicBezTo>
                    <a:pt x="41" y="50"/>
                    <a:pt x="42" y="51"/>
                    <a:pt x="43" y="52"/>
                  </a:cubicBezTo>
                  <a:cubicBezTo>
                    <a:pt x="42" y="52"/>
                    <a:pt x="42" y="52"/>
                    <a:pt x="42" y="52"/>
                  </a:cubicBezTo>
                  <a:cubicBezTo>
                    <a:pt x="41" y="53"/>
                    <a:pt x="40" y="54"/>
                    <a:pt x="42" y="57"/>
                  </a:cubicBezTo>
                  <a:cubicBezTo>
                    <a:pt x="42" y="59"/>
                    <a:pt x="42" y="59"/>
                    <a:pt x="43" y="62"/>
                  </a:cubicBezTo>
                  <a:cubicBezTo>
                    <a:pt x="42" y="62"/>
                    <a:pt x="42" y="62"/>
                    <a:pt x="42" y="62"/>
                  </a:cubicBezTo>
                  <a:cubicBezTo>
                    <a:pt x="42" y="63"/>
                    <a:pt x="42" y="63"/>
                    <a:pt x="42" y="64"/>
                  </a:cubicBezTo>
                  <a:cubicBezTo>
                    <a:pt x="42" y="64"/>
                    <a:pt x="41" y="64"/>
                    <a:pt x="41" y="64"/>
                  </a:cubicBezTo>
                  <a:cubicBezTo>
                    <a:pt x="41" y="65"/>
                    <a:pt x="41" y="65"/>
                    <a:pt x="42" y="66"/>
                  </a:cubicBezTo>
                  <a:cubicBezTo>
                    <a:pt x="42" y="66"/>
                    <a:pt x="42" y="66"/>
                    <a:pt x="41" y="66"/>
                  </a:cubicBezTo>
                  <a:cubicBezTo>
                    <a:pt x="41" y="67"/>
                    <a:pt x="41" y="67"/>
                    <a:pt x="41" y="67"/>
                  </a:cubicBezTo>
                  <a:cubicBezTo>
                    <a:pt x="41" y="67"/>
                    <a:pt x="41" y="67"/>
                    <a:pt x="41" y="67"/>
                  </a:cubicBezTo>
                  <a:cubicBezTo>
                    <a:pt x="41" y="67"/>
                    <a:pt x="41" y="67"/>
                    <a:pt x="41" y="67"/>
                  </a:cubicBezTo>
                  <a:cubicBezTo>
                    <a:pt x="41" y="67"/>
                    <a:pt x="41" y="67"/>
                    <a:pt x="41" y="67"/>
                  </a:cubicBezTo>
                  <a:cubicBezTo>
                    <a:pt x="41" y="67"/>
                    <a:pt x="41" y="67"/>
                    <a:pt x="41" y="67"/>
                  </a:cubicBezTo>
                  <a:cubicBezTo>
                    <a:pt x="41" y="67"/>
                    <a:pt x="41" y="67"/>
                    <a:pt x="41" y="67"/>
                  </a:cubicBezTo>
                  <a:cubicBezTo>
                    <a:pt x="41" y="67"/>
                    <a:pt x="41" y="67"/>
                    <a:pt x="41" y="67"/>
                  </a:cubicBezTo>
                  <a:cubicBezTo>
                    <a:pt x="41" y="67"/>
                    <a:pt x="41" y="67"/>
                    <a:pt x="41" y="67"/>
                  </a:cubicBezTo>
                  <a:cubicBezTo>
                    <a:pt x="41" y="67"/>
                    <a:pt x="41" y="67"/>
                    <a:pt x="41" y="67"/>
                  </a:cubicBezTo>
                  <a:cubicBezTo>
                    <a:pt x="41" y="67"/>
                    <a:pt x="40" y="67"/>
                    <a:pt x="40" y="67"/>
                  </a:cubicBezTo>
                  <a:cubicBezTo>
                    <a:pt x="40" y="67"/>
                    <a:pt x="40" y="67"/>
                    <a:pt x="40" y="68"/>
                  </a:cubicBezTo>
                  <a:cubicBezTo>
                    <a:pt x="40" y="68"/>
                    <a:pt x="41" y="69"/>
                    <a:pt x="42" y="69"/>
                  </a:cubicBezTo>
                  <a:cubicBezTo>
                    <a:pt x="42" y="69"/>
                    <a:pt x="42" y="69"/>
                    <a:pt x="42" y="69"/>
                  </a:cubicBezTo>
                  <a:cubicBezTo>
                    <a:pt x="43" y="69"/>
                    <a:pt x="44" y="70"/>
                    <a:pt x="44" y="70"/>
                  </a:cubicBezTo>
                  <a:cubicBezTo>
                    <a:pt x="45" y="71"/>
                    <a:pt x="45" y="71"/>
                    <a:pt x="45" y="71"/>
                  </a:cubicBezTo>
                  <a:cubicBezTo>
                    <a:pt x="46" y="72"/>
                    <a:pt x="46" y="72"/>
                    <a:pt x="46" y="72"/>
                  </a:cubicBezTo>
                  <a:cubicBezTo>
                    <a:pt x="47" y="72"/>
                    <a:pt x="47" y="72"/>
                    <a:pt x="47" y="72"/>
                  </a:cubicBezTo>
                  <a:cubicBezTo>
                    <a:pt x="47" y="74"/>
                    <a:pt x="48" y="76"/>
                    <a:pt x="49" y="78"/>
                  </a:cubicBezTo>
                  <a:cubicBezTo>
                    <a:pt x="49" y="78"/>
                    <a:pt x="49" y="78"/>
                    <a:pt x="49" y="78"/>
                  </a:cubicBezTo>
                  <a:cubicBezTo>
                    <a:pt x="47" y="80"/>
                    <a:pt x="42" y="80"/>
                    <a:pt x="42" y="80"/>
                  </a:cubicBezTo>
                  <a:cubicBezTo>
                    <a:pt x="41" y="82"/>
                    <a:pt x="41" y="82"/>
                    <a:pt x="42" y="83"/>
                  </a:cubicBezTo>
                  <a:cubicBezTo>
                    <a:pt x="42" y="84"/>
                    <a:pt x="42" y="84"/>
                    <a:pt x="42" y="84"/>
                  </a:cubicBezTo>
                  <a:cubicBezTo>
                    <a:pt x="44" y="87"/>
                    <a:pt x="44" y="91"/>
                    <a:pt x="46" y="95"/>
                  </a:cubicBezTo>
                  <a:cubicBezTo>
                    <a:pt x="46" y="95"/>
                    <a:pt x="47" y="95"/>
                    <a:pt x="47" y="96"/>
                  </a:cubicBezTo>
                  <a:cubicBezTo>
                    <a:pt x="47" y="96"/>
                    <a:pt x="47" y="96"/>
                    <a:pt x="47" y="96"/>
                  </a:cubicBezTo>
                  <a:cubicBezTo>
                    <a:pt x="47" y="97"/>
                    <a:pt x="47" y="97"/>
                    <a:pt x="47" y="97"/>
                  </a:cubicBezTo>
                  <a:cubicBezTo>
                    <a:pt x="48" y="97"/>
                    <a:pt x="49" y="97"/>
                    <a:pt x="50" y="96"/>
                  </a:cubicBezTo>
                  <a:cubicBezTo>
                    <a:pt x="50" y="97"/>
                    <a:pt x="51" y="98"/>
                    <a:pt x="52" y="98"/>
                  </a:cubicBezTo>
                  <a:cubicBezTo>
                    <a:pt x="52" y="98"/>
                    <a:pt x="53" y="98"/>
                    <a:pt x="53" y="98"/>
                  </a:cubicBezTo>
                  <a:cubicBezTo>
                    <a:pt x="53" y="97"/>
                    <a:pt x="53" y="97"/>
                    <a:pt x="53" y="96"/>
                  </a:cubicBezTo>
                  <a:cubicBezTo>
                    <a:pt x="54" y="96"/>
                    <a:pt x="55" y="96"/>
                    <a:pt x="56" y="95"/>
                  </a:cubicBezTo>
                  <a:cubicBezTo>
                    <a:pt x="57" y="92"/>
                    <a:pt x="57" y="92"/>
                    <a:pt x="57" y="89"/>
                  </a:cubicBezTo>
                  <a:cubicBezTo>
                    <a:pt x="54" y="86"/>
                    <a:pt x="57" y="82"/>
                    <a:pt x="55" y="79"/>
                  </a:cubicBezTo>
                  <a:cubicBezTo>
                    <a:pt x="55" y="78"/>
                    <a:pt x="55" y="78"/>
                    <a:pt x="55" y="77"/>
                  </a:cubicBezTo>
                  <a:cubicBezTo>
                    <a:pt x="55" y="77"/>
                    <a:pt x="55" y="77"/>
                    <a:pt x="55" y="76"/>
                  </a:cubicBezTo>
                  <a:cubicBezTo>
                    <a:pt x="55" y="76"/>
                    <a:pt x="56" y="76"/>
                    <a:pt x="57" y="76"/>
                  </a:cubicBezTo>
                  <a:cubicBezTo>
                    <a:pt x="58" y="75"/>
                    <a:pt x="58" y="74"/>
                    <a:pt x="58" y="72"/>
                  </a:cubicBezTo>
                  <a:cubicBezTo>
                    <a:pt x="58" y="72"/>
                    <a:pt x="59" y="72"/>
                    <a:pt x="59" y="72"/>
                  </a:cubicBezTo>
                  <a:cubicBezTo>
                    <a:pt x="62" y="75"/>
                    <a:pt x="62" y="75"/>
                    <a:pt x="70" y="79"/>
                  </a:cubicBezTo>
                  <a:cubicBezTo>
                    <a:pt x="70" y="80"/>
                    <a:pt x="70" y="80"/>
                    <a:pt x="70" y="80"/>
                  </a:cubicBezTo>
                  <a:cubicBezTo>
                    <a:pt x="72" y="81"/>
                    <a:pt x="72" y="81"/>
                    <a:pt x="72" y="81"/>
                  </a:cubicBezTo>
                  <a:cubicBezTo>
                    <a:pt x="72" y="82"/>
                    <a:pt x="72" y="82"/>
                    <a:pt x="72" y="83"/>
                  </a:cubicBezTo>
                  <a:cubicBezTo>
                    <a:pt x="72" y="83"/>
                    <a:pt x="72" y="84"/>
                    <a:pt x="72" y="84"/>
                  </a:cubicBezTo>
                  <a:cubicBezTo>
                    <a:pt x="71" y="84"/>
                    <a:pt x="71" y="85"/>
                    <a:pt x="70" y="85"/>
                  </a:cubicBezTo>
                  <a:cubicBezTo>
                    <a:pt x="70" y="85"/>
                    <a:pt x="71" y="86"/>
                    <a:pt x="71" y="86"/>
                  </a:cubicBezTo>
                  <a:cubicBezTo>
                    <a:pt x="71" y="86"/>
                    <a:pt x="72" y="87"/>
                    <a:pt x="73" y="87"/>
                  </a:cubicBezTo>
                  <a:cubicBezTo>
                    <a:pt x="73" y="88"/>
                    <a:pt x="73" y="88"/>
                    <a:pt x="73" y="88"/>
                  </a:cubicBezTo>
                  <a:cubicBezTo>
                    <a:pt x="73" y="86"/>
                    <a:pt x="73" y="86"/>
                    <a:pt x="73" y="86"/>
                  </a:cubicBezTo>
                  <a:cubicBezTo>
                    <a:pt x="73" y="85"/>
                    <a:pt x="73" y="85"/>
                    <a:pt x="73" y="85"/>
                  </a:cubicBezTo>
                  <a:cubicBezTo>
                    <a:pt x="73" y="84"/>
                    <a:pt x="73" y="84"/>
                    <a:pt x="73" y="84"/>
                  </a:cubicBezTo>
                  <a:cubicBezTo>
                    <a:pt x="73" y="85"/>
                    <a:pt x="73" y="85"/>
                    <a:pt x="73" y="85"/>
                  </a:cubicBezTo>
                  <a:cubicBezTo>
                    <a:pt x="73" y="84"/>
                    <a:pt x="73" y="84"/>
                    <a:pt x="73" y="84"/>
                  </a:cubicBezTo>
                  <a:cubicBezTo>
                    <a:pt x="73" y="83"/>
                    <a:pt x="73" y="83"/>
                    <a:pt x="73" y="83"/>
                  </a:cubicBezTo>
                  <a:cubicBezTo>
                    <a:pt x="72" y="81"/>
                    <a:pt x="71" y="80"/>
                    <a:pt x="71" y="78"/>
                  </a:cubicBezTo>
                  <a:cubicBezTo>
                    <a:pt x="71" y="78"/>
                    <a:pt x="71" y="78"/>
                    <a:pt x="72" y="78"/>
                  </a:cubicBezTo>
                  <a:cubicBezTo>
                    <a:pt x="72" y="78"/>
                    <a:pt x="72" y="78"/>
                    <a:pt x="72" y="78"/>
                  </a:cubicBezTo>
                  <a:cubicBezTo>
                    <a:pt x="71" y="77"/>
                    <a:pt x="71" y="77"/>
                    <a:pt x="70" y="76"/>
                  </a:cubicBezTo>
                  <a:cubicBezTo>
                    <a:pt x="69" y="76"/>
                    <a:pt x="69" y="76"/>
                    <a:pt x="69" y="76"/>
                  </a:cubicBezTo>
                  <a:cubicBezTo>
                    <a:pt x="69" y="75"/>
                    <a:pt x="69" y="75"/>
                    <a:pt x="69" y="75"/>
                  </a:cubicBezTo>
                  <a:cubicBezTo>
                    <a:pt x="67" y="74"/>
                    <a:pt x="67" y="74"/>
                    <a:pt x="67" y="74"/>
                  </a:cubicBezTo>
                  <a:cubicBezTo>
                    <a:pt x="67" y="74"/>
                    <a:pt x="66" y="74"/>
                    <a:pt x="66" y="74"/>
                  </a:cubicBezTo>
                  <a:cubicBezTo>
                    <a:pt x="65" y="74"/>
                    <a:pt x="65" y="74"/>
                    <a:pt x="65" y="74"/>
                  </a:cubicBezTo>
                  <a:cubicBezTo>
                    <a:pt x="64" y="73"/>
                    <a:pt x="64" y="73"/>
                    <a:pt x="64" y="73"/>
                  </a:cubicBezTo>
                  <a:cubicBezTo>
                    <a:pt x="63" y="72"/>
                    <a:pt x="63" y="72"/>
                    <a:pt x="62" y="71"/>
                  </a:cubicBezTo>
                  <a:cubicBezTo>
                    <a:pt x="62" y="71"/>
                    <a:pt x="62" y="71"/>
                    <a:pt x="62" y="71"/>
                  </a:cubicBezTo>
                  <a:cubicBezTo>
                    <a:pt x="60" y="69"/>
                    <a:pt x="60" y="69"/>
                    <a:pt x="59" y="68"/>
                  </a:cubicBezTo>
                  <a:cubicBezTo>
                    <a:pt x="60" y="68"/>
                    <a:pt x="60" y="68"/>
                    <a:pt x="60" y="68"/>
                  </a:cubicBezTo>
                  <a:cubicBezTo>
                    <a:pt x="61" y="68"/>
                    <a:pt x="61" y="68"/>
                    <a:pt x="61" y="68"/>
                  </a:cubicBezTo>
                  <a:cubicBezTo>
                    <a:pt x="61" y="68"/>
                    <a:pt x="61" y="68"/>
                    <a:pt x="61" y="68"/>
                  </a:cubicBezTo>
                  <a:cubicBezTo>
                    <a:pt x="64" y="70"/>
                    <a:pt x="64" y="70"/>
                    <a:pt x="65" y="71"/>
                  </a:cubicBezTo>
                  <a:cubicBezTo>
                    <a:pt x="66" y="71"/>
                    <a:pt x="66" y="71"/>
                    <a:pt x="66" y="71"/>
                  </a:cubicBezTo>
                  <a:cubicBezTo>
                    <a:pt x="66" y="71"/>
                    <a:pt x="67" y="72"/>
                    <a:pt x="67" y="72"/>
                  </a:cubicBezTo>
                  <a:cubicBezTo>
                    <a:pt x="68" y="72"/>
                    <a:pt x="68" y="72"/>
                    <a:pt x="68" y="72"/>
                  </a:cubicBezTo>
                  <a:cubicBezTo>
                    <a:pt x="69" y="73"/>
                    <a:pt x="69" y="73"/>
                    <a:pt x="69" y="73"/>
                  </a:cubicBezTo>
                  <a:cubicBezTo>
                    <a:pt x="70" y="73"/>
                    <a:pt x="70" y="73"/>
                    <a:pt x="70" y="73"/>
                  </a:cubicBezTo>
                  <a:cubicBezTo>
                    <a:pt x="71" y="75"/>
                    <a:pt x="72" y="76"/>
                    <a:pt x="73" y="78"/>
                  </a:cubicBezTo>
                  <a:cubicBezTo>
                    <a:pt x="73" y="78"/>
                    <a:pt x="73" y="78"/>
                    <a:pt x="73" y="78"/>
                  </a:cubicBezTo>
                  <a:cubicBezTo>
                    <a:pt x="74" y="78"/>
                    <a:pt x="74" y="78"/>
                    <a:pt x="74" y="78"/>
                  </a:cubicBezTo>
                  <a:cubicBezTo>
                    <a:pt x="75" y="79"/>
                    <a:pt x="75" y="79"/>
                    <a:pt x="75" y="79"/>
                  </a:cubicBezTo>
                  <a:cubicBezTo>
                    <a:pt x="75" y="79"/>
                    <a:pt x="75" y="79"/>
                    <a:pt x="75" y="79"/>
                  </a:cubicBezTo>
                  <a:cubicBezTo>
                    <a:pt x="76" y="80"/>
                    <a:pt x="76" y="80"/>
                    <a:pt x="76" y="80"/>
                  </a:cubicBezTo>
                  <a:cubicBezTo>
                    <a:pt x="76" y="81"/>
                    <a:pt x="77" y="82"/>
                    <a:pt x="78" y="82"/>
                  </a:cubicBezTo>
                  <a:cubicBezTo>
                    <a:pt x="78" y="83"/>
                    <a:pt x="78" y="83"/>
                    <a:pt x="78" y="83"/>
                  </a:cubicBezTo>
                  <a:cubicBezTo>
                    <a:pt x="79" y="84"/>
                    <a:pt x="79" y="84"/>
                    <a:pt x="79" y="84"/>
                  </a:cubicBezTo>
                  <a:cubicBezTo>
                    <a:pt x="80" y="84"/>
                    <a:pt x="80" y="84"/>
                    <a:pt x="80" y="84"/>
                  </a:cubicBezTo>
                  <a:cubicBezTo>
                    <a:pt x="79" y="83"/>
                    <a:pt x="79" y="83"/>
                    <a:pt x="79" y="83"/>
                  </a:cubicBezTo>
                  <a:cubicBezTo>
                    <a:pt x="78" y="79"/>
                    <a:pt x="78" y="79"/>
                    <a:pt x="77" y="78"/>
                  </a:cubicBezTo>
                  <a:cubicBezTo>
                    <a:pt x="76" y="78"/>
                    <a:pt x="76" y="77"/>
                    <a:pt x="75" y="77"/>
                  </a:cubicBezTo>
                  <a:cubicBezTo>
                    <a:pt x="74" y="76"/>
                    <a:pt x="74" y="76"/>
                    <a:pt x="74" y="76"/>
                  </a:cubicBezTo>
                  <a:cubicBezTo>
                    <a:pt x="74" y="75"/>
                    <a:pt x="74" y="75"/>
                    <a:pt x="74" y="75"/>
                  </a:cubicBezTo>
                  <a:cubicBezTo>
                    <a:pt x="74" y="75"/>
                    <a:pt x="74" y="75"/>
                    <a:pt x="74" y="75"/>
                  </a:cubicBezTo>
                  <a:cubicBezTo>
                    <a:pt x="75" y="75"/>
                    <a:pt x="75" y="75"/>
                    <a:pt x="75" y="75"/>
                  </a:cubicBezTo>
                  <a:cubicBezTo>
                    <a:pt x="75" y="74"/>
                    <a:pt x="75" y="74"/>
                    <a:pt x="75" y="74"/>
                  </a:cubicBezTo>
                  <a:cubicBezTo>
                    <a:pt x="74" y="73"/>
                    <a:pt x="74" y="73"/>
                    <a:pt x="74" y="73"/>
                  </a:cubicBezTo>
                  <a:cubicBezTo>
                    <a:pt x="75" y="72"/>
                    <a:pt x="75" y="72"/>
                    <a:pt x="75" y="72"/>
                  </a:cubicBezTo>
                  <a:cubicBezTo>
                    <a:pt x="75" y="73"/>
                    <a:pt x="75" y="73"/>
                    <a:pt x="75" y="73"/>
                  </a:cubicBezTo>
                  <a:cubicBezTo>
                    <a:pt x="76" y="72"/>
                    <a:pt x="76" y="72"/>
                    <a:pt x="76" y="72"/>
                  </a:cubicBezTo>
                  <a:cubicBezTo>
                    <a:pt x="76" y="72"/>
                    <a:pt x="76" y="72"/>
                    <a:pt x="76" y="72"/>
                  </a:cubicBezTo>
                  <a:cubicBezTo>
                    <a:pt x="76" y="71"/>
                    <a:pt x="76" y="71"/>
                    <a:pt x="76" y="71"/>
                  </a:cubicBezTo>
                  <a:cubicBezTo>
                    <a:pt x="76" y="70"/>
                    <a:pt x="76" y="70"/>
                    <a:pt x="76" y="70"/>
                  </a:cubicBezTo>
                  <a:cubicBezTo>
                    <a:pt x="76" y="70"/>
                    <a:pt x="76" y="70"/>
                    <a:pt x="76" y="70"/>
                  </a:cubicBezTo>
                  <a:cubicBezTo>
                    <a:pt x="75" y="70"/>
                    <a:pt x="75" y="70"/>
                    <a:pt x="75" y="70"/>
                  </a:cubicBezTo>
                  <a:cubicBezTo>
                    <a:pt x="75" y="69"/>
                    <a:pt x="75" y="69"/>
                    <a:pt x="75" y="69"/>
                  </a:cubicBezTo>
                  <a:cubicBezTo>
                    <a:pt x="74" y="69"/>
                    <a:pt x="74" y="69"/>
                    <a:pt x="74" y="69"/>
                  </a:cubicBezTo>
                  <a:cubicBezTo>
                    <a:pt x="74" y="68"/>
                    <a:pt x="73" y="67"/>
                    <a:pt x="72" y="66"/>
                  </a:cubicBezTo>
                  <a:cubicBezTo>
                    <a:pt x="72" y="65"/>
                    <a:pt x="72" y="65"/>
                    <a:pt x="72" y="65"/>
                  </a:cubicBezTo>
                  <a:cubicBezTo>
                    <a:pt x="69" y="61"/>
                    <a:pt x="67" y="58"/>
                    <a:pt x="67" y="57"/>
                  </a:cubicBezTo>
                  <a:cubicBezTo>
                    <a:pt x="68" y="58"/>
                    <a:pt x="68" y="58"/>
                    <a:pt x="68" y="58"/>
                  </a:cubicBezTo>
                  <a:cubicBezTo>
                    <a:pt x="69" y="58"/>
                    <a:pt x="69" y="58"/>
                    <a:pt x="69" y="58"/>
                  </a:cubicBezTo>
                  <a:cubicBezTo>
                    <a:pt x="70" y="59"/>
                    <a:pt x="70" y="59"/>
                    <a:pt x="70" y="59"/>
                  </a:cubicBezTo>
                  <a:cubicBezTo>
                    <a:pt x="70" y="59"/>
                    <a:pt x="70" y="59"/>
                    <a:pt x="70" y="59"/>
                  </a:cubicBezTo>
                  <a:cubicBezTo>
                    <a:pt x="70" y="59"/>
                    <a:pt x="70" y="59"/>
                    <a:pt x="70" y="59"/>
                  </a:cubicBezTo>
                  <a:cubicBezTo>
                    <a:pt x="71" y="59"/>
                    <a:pt x="71" y="59"/>
                    <a:pt x="71" y="59"/>
                  </a:cubicBezTo>
                  <a:cubicBezTo>
                    <a:pt x="71" y="59"/>
                    <a:pt x="71" y="59"/>
                    <a:pt x="71" y="59"/>
                  </a:cubicBezTo>
                  <a:cubicBezTo>
                    <a:pt x="71" y="58"/>
                    <a:pt x="71" y="58"/>
                    <a:pt x="71" y="57"/>
                  </a:cubicBezTo>
                  <a:cubicBezTo>
                    <a:pt x="69" y="57"/>
                    <a:pt x="69" y="57"/>
                    <a:pt x="69" y="55"/>
                  </a:cubicBezTo>
                  <a:cubicBezTo>
                    <a:pt x="68" y="54"/>
                    <a:pt x="68" y="54"/>
                    <a:pt x="68" y="54"/>
                  </a:cubicBezTo>
                  <a:cubicBezTo>
                    <a:pt x="68" y="54"/>
                    <a:pt x="68" y="54"/>
                    <a:pt x="68" y="54"/>
                  </a:cubicBezTo>
                  <a:cubicBezTo>
                    <a:pt x="70" y="55"/>
                    <a:pt x="70" y="55"/>
                    <a:pt x="70" y="55"/>
                  </a:cubicBezTo>
                  <a:cubicBezTo>
                    <a:pt x="70" y="55"/>
                    <a:pt x="70" y="55"/>
                    <a:pt x="70" y="55"/>
                  </a:cubicBezTo>
                  <a:cubicBezTo>
                    <a:pt x="71" y="56"/>
                    <a:pt x="71" y="57"/>
                    <a:pt x="71" y="58"/>
                  </a:cubicBezTo>
                  <a:cubicBezTo>
                    <a:pt x="72" y="58"/>
                    <a:pt x="72" y="58"/>
                    <a:pt x="72" y="58"/>
                  </a:cubicBezTo>
                  <a:cubicBezTo>
                    <a:pt x="73" y="58"/>
                    <a:pt x="73" y="58"/>
                    <a:pt x="73" y="58"/>
                  </a:cubicBezTo>
                  <a:cubicBezTo>
                    <a:pt x="77" y="61"/>
                    <a:pt x="79" y="63"/>
                    <a:pt x="78" y="65"/>
                  </a:cubicBezTo>
                  <a:cubicBezTo>
                    <a:pt x="78" y="65"/>
                    <a:pt x="77" y="65"/>
                    <a:pt x="76" y="65"/>
                  </a:cubicBezTo>
                  <a:cubicBezTo>
                    <a:pt x="76" y="65"/>
                    <a:pt x="76" y="65"/>
                    <a:pt x="76" y="65"/>
                  </a:cubicBezTo>
                  <a:cubicBezTo>
                    <a:pt x="76" y="66"/>
                    <a:pt x="76" y="66"/>
                    <a:pt x="76" y="66"/>
                  </a:cubicBezTo>
                  <a:cubicBezTo>
                    <a:pt x="76" y="67"/>
                    <a:pt x="76" y="67"/>
                    <a:pt x="76" y="67"/>
                  </a:cubicBezTo>
                  <a:cubicBezTo>
                    <a:pt x="76" y="68"/>
                    <a:pt x="76" y="68"/>
                    <a:pt x="76" y="68"/>
                  </a:cubicBezTo>
                  <a:cubicBezTo>
                    <a:pt x="76" y="69"/>
                    <a:pt x="76" y="69"/>
                    <a:pt x="76" y="69"/>
                  </a:cubicBezTo>
                  <a:cubicBezTo>
                    <a:pt x="76" y="70"/>
                    <a:pt x="76" y="70"/>
                    <a:pt x="77" y="71"/>
                  </a:cubicBezTo>
                  <a:cubicBezTo>
                    <a:pt x="77" y="71"/>
                    <a:pt x="77" y="71"/>
                    <a:pt x="77" y="71"/>
                  </a:cubicBezTo>
                  <a:cubicBezTo>
                    <a:pt x="76" y="72"/>
                    <a:pt x="76" y="72"/>
                    <a:pt x="76" y="73"/>
                  </a:cubicBezTo>
                  <a:cubicBezTo>
                    <a:pt x="76" y="73"/>
                    <a:pt x="76" y="74"/>
                    <a:pt x="76" y="74"/>
                  </a:cubicBezTo>
                  <a:cubicBezTo>
                    <a:pt x="77" y="74"/>
                    <a:pt x="77" y="74"/>
                    <a:pt x="77" y="74"/>
                  </a:cubicBezTo>
                  <a:cubicBezTo>
                    <a:pt x="78" y="75"/>
                    <a:pt x="78" y="75"/>
                    <a:pt x="78" y="75"/>
                  </a:cubicBezTo>
                  <a:cubicBezTo>
                    <a:pt x="78" y="76"/>
                    <a:pt x="78" y="76"/>
                    <a:pt x="78" y="76"/>
                  </a:cubicBezTo>
                  <a:cubicBezTo>
                    <a:pt x="79" y="78"/>
                    <a:pt x="79" y="78"/>
                    <a:pt x="79" y="78"/>
                  </a:cubicBezTo>
                  <a:cubicBezTo>
                    <a:pt x="80" y="78"/>
                    <a:pt x="80" y="78"/>
                    <a:pt x="80" y="78"/>
                  </a:cubicBezTo>
                  <a:cubicBezTo>
                    <a:pt x="80" y="79"/>
                    <a:pt x="80" y="79"/>
                    <a:pt x="80" y="79"/>
                  </a:cubicBezTo>
                  <a:cubicBezTo>
                    <a:pt x="80" y="79"/>
                    <a:pt x="80" y="79"/>
                    <a:pt x="81" y="79"/>
                  </a:cubicBezTo>
                  <a:cubicBezTo>
                    <a:pt x="82" y="80"/>
                    <a:pt x="82" y="80"/>
                    <a:pt x="82" y="80"/>
                  </a:cubicBezTo>
                  <a:cubicBezTo>
                    <a:pt x="82" y="80"/>
                    <a:pt x="82" y="80"/>
                    <a:pt x="82" y="80"/>
                  </a:cubicBezTo>
                  <a:cubicBezTo>
                    <a:pt x="84" y="80"/>
                    <a:pt x="84" y="80"/>
                    <a:pt x="84" y="80"/>
                  </a:cubicBezTo>
                  <a:cubicBezTo>
                    <a:pt x="83" y="79"/>
                    <a:pt x="83" y="79"/>
                    <a:pt x="83" y="79"/>
                  </a:cubicBezTo>
                  <a:cubicBezTo>
                    <a:pt x="83" y="79"/>
                    <a:pt x="83" y="79"/>
                    <a:pt x="83" y="79"/>
                  </a:cubicBezTo>
                  <a:cubicBezTo>
                    <a:pt x="83" y="79"/>
                    <a:pt x="84" y="79"/>
                    <a:pt x="84" y="79"/>
                  </a:cubicBezTo>
                  <a:cubicBezTo>
                    <a:pt x="84" y="79"/>
                    <a:pt x="84" y="78"/>
                    <a:pt x="85" y="78"/>
                  </a:cubicBezTo>
                  <a:cubicBezTo>
                    <a:pt x="85" y="78"/>
                    <a:pt x="85" y="77"/>
                    <a:pt x="85" y="77"/>
                  </a:cubicBezTo>
                  <a:cubicBezTo>
                    <a:pt x="86" y="78"/>
                    <a:pt x="86" y="78"/>
                    <a:pt x="86" y="78"/>
                  </a:cubicBezTo>
                  <a:cubicBezTo>
                    <a:pt x="86" y="79"/>
                    <a:pt x="86" y="79"/>
                    <a:pt x="86" y="79"/>
                  </a:cubicBezTo>
                  <a:cubicBezTo>
                    <a:pt x="87" y="79"/>
                    <a:pt x="87" y="80"/>
                    <a:pt x="87" y="80"/>
                  </a:cubicBezTo>
                  <a:cubicBezTo>
                    <a:pt x="88" y="81"/>
                    <a:pt x="88" y="82"/>
                    <a:pt x="88" y="82"/>
                  </a:cubicBezTo>
                  <a:cubicBezTo>
                    <a:pt x="89" y="83"/>
                    <a:pt x="89" y="83"/>
                    <a:pt x="89" y="83"/>
                  </a:cubicBezTo>
                  <a:cubicBezTo>
                    <a:pt x="90" y="85"/>
                    <a:pt x="91" y="88"/>
                    <a:pt x="92" y="90"/>
                  </a:cubicBezTo>
                  <a:cubicBezTo>
                    <a:pt x="91" y="90"/>
                    <a:pt x="91" y="91"/>
                    <a:pt x="91" y="91"/>
                  </a:cubicBezTo>
                  <a:cubicBezTo>
                    <a:pt x="91" y="91"/>
                    <a:pt x="90" y="92"/>
                    <a:pt x="91" y="93"/>
                  </a:cubicBezTo>
                  <a:cubicBezTo>
                    <a:pt x="91" y="93"/>
                    <a:pt x="91" y="93"/>
                    <a:pt x="91" y="93"/>
                  </a:cubicBezTo>
                  <a:cubicBezTo>
                    <a:pt x="91" y="93"/>
                    <a:pt x="91" y="93"/>
                    <a:pt x="91" y="93"/>
                  </a:cubicBezTo>
                  <a:cubicBezTo>
                    <a:pt x="91" y="93"/>
                    <a:pt x="90" y="93"/>
                    <a:pt x="90" y="93"/>
                  </a:cubicBezTo>
                  <a:cubicBezTo>
                    <a:pt x="90" y="94"/>
                    <a:pt x="90" y="94"/>
                    <a:pt x="90" y="94"/>
                  </a:cubicBezTo>
                  <a:cubicBezTo>
                    <a:pt x="90" y="94"/>
                    <a:pt x="90" y="94"/>
                    <a:pt x="90" y="94"/>
                  </a:cubicBezTo>
                  <a:cubicBezTo>
                    <a:pt x="90" y="94"/>
                    <a:pt x="90" y="94"/>
                    <a:pt x="90" y="94"/>
                  </a:cubicBezTo>
                  <a:cubicBezTo>
                    <a:pt x="90" y="94"/>
                    <a:pt x="90" y="94"/>
                    <a:pt x="90" y="94"/>
                  </a:cubicBezTo>
                  <a:cubicBezTo>
                    <a:pt x="89" y="94"/>
                    <a:pt x="89" y="94"/>
                    <a:pt x="89" y="94"/>
                  </a:cubicBezTo>
                  <a:cubicBezTo>
                    <a:pt x="89" y="94"/>
                    <a:pt x="89" y="94"/>
                    <a:pt x="89" y="94"/>
                  </a:cubicBezTo>
                  <a:cubicBezTo>
                    <a:pt x="89" y="94"/>
                    <a:pt x="89" y="94"/>
                    <a:pt x="89" y="94"/>
                  </a:cubicBezTo>
                  <a:cubicBezTo>
                    <a:pt x="89" y="94"/>
                    <a:pt x="89" y="94"/>
                    <a:pt x="89" y="94"/>
                  </a:cubicBezTo>
                  <a:cubicBezTo>
                    <a:pt x="88" y="94"/>
                    <a:pt x="88" y="94"/>
                    <a:pt x="88" y="94"/>
                  </a:cubicBezTo>
                  <a:cubicBezTo>
                    <a:pt x="88" y="95"/>
                    <a:pt x="88" y="95"/>
                    <a:pt x="88" y="95"/>
                  </a:cubicBezTo>
                  <a:cubicBezTo>
                    <a:pt x="88" y="95"/>
                    <a:pt x="88" y="95"/>
                    <a:pt x="88" y="95"/>
                  </a:cubicBezTo>
                  <a:cubicBezTo>
                    <a:pt x="88" y="95"/>
                    <a:pt x="88" y="95"/>
                    <a:pt x="88" y="95"/>
                  </a:cubicBezTo>
                  <a:cubicBezTo>
                    <a:pt x="88" y="95"/>
                    <a:pt x="88" y="95"/>
                    <a:pt x="88" y="95"/>
                  </a:cubicBezTo>
                  <a:cubicBezTo>
                    <a:pt x="88" y="95"/>
                    <a:pt x="88" y="95"/>
                    <a:pt x="88" y="95"/>
                  </a:cubicBezTo>
                  <a:cubicBezTo>
                    <a:pt x="87" y="94"/>
                    <a:pt x="87" y="94"/>
                    <a:pt x="87" y="94"/>
                  </a:cubicBezTo>
                  <a:cubicBezTo>
                    <a:pt x="87" y="94"/>
                    <a:pt x="87" y="94"/>
                    <a:pt x="87" y="94"/>
                  </a:cubicBezTo>
                  <a:cubicBezTo>
                    <a:pt x="87" y="94"/>
                    <a:pt x="87" y="94"/>
                    <a:pt x="87" y="94"/>
                  </a:cubicBezTo>
                  <a:cubicBezTo>
                    <a:pt x="87" y="94"/>
                    <a:pt x="87" y="94"/>
                    <a:pt x="87" y="94"/>
                  </a:cubicBezTo>
                  <a:cubicBezTo>
                    <a:pt x="87" y="94"/>
                    <a:pt x="87" y="94"/>
                    <a:pt x="87" y="94"/>
                  </a:cubicBezTo>
                  <a:cubicBezTo>
                    <a:pt x="87" y="94"/>
                    <a:pt x="87" y="94"/>
                    <a:pt x="87" y="94"/>
                  </a:cubicBezTo>
                  <a:cubicBezTo>
                    <a:pt x="86" y="94"/>
                    <a:pt x="86" y="94"/>
                    <a:pt x="86" y="94"/>
                  </a:cubicBezTo>
                  <a:cubicBezTo>
                    <a:pt x="85" y="93"/>
                    <a:pt x="85" y="93"/>
                    <a:pt x="85" y="93"/>
                  </a:cubicBezTo>
                  <a:cubicBezTo>
                    <a:pt x="85" y="93"/>
                    <a:pt x="85" y="93"/>
                    <a:pt x="85" y="93"/>
                  </a:cubicBezTo>
                  <a:cubicBezTo>
                    <a:pt x="85" y="93"/>
                    <a:pt x="85" y="93"/>
                    <a:pt x="85" y="93"/>
                  </a:cubicBezTo>
                  <a:cubicBezTo>
                    <a:pt x="84" y="93"/>
                    <a:pt x="84" y="93"/>
                    <a:pt x="84" y="93"/>
                  </a:cubicBezTo>
                  <a:cubicBezTo>
                    <a:pt x="84" y="93"/>
                    <a:pt x="84" y="93"/>
                    <a:pt x="84" y="93"/>
                  </a:cubicBezTo>
                  <a:cubicBezTo>
                    <a:pt x="84" y="93"/>
                    <a:pt x="84" y="93"/>
                    <a:pt x="84" y="93"/>
                  </a:cubicBezTo>
                  <a:cubicBezTo>
                    <a:pt x="84" y="93"/>
                    <a:pt x="84" y="94"/>
                    <a:pt x="84" y="94"/>
                  </a:cubicBezTo>
                  <a:cubicBezTo>
                    <a:pt x="84" y="94"/>
                    <a:pt x="84" y="94"/>
                    <a:pt x="84" y="94"/>
                  </a:cubicBezTo>
                  <a:cubicBezTo>
                    <a:pt x="84" y="94"/>
                    <a:pt x="84" y="94"/>
                    <a:pt x="84" y="94"/>
                  </a:cubicBezTo>
                  <a:cubicBezTo>
                    <a:pt x="84" y="94"/>
                    <a:pt x="84" y="94"/>
                    <a:pt x="84" y="94"/>
                  </a:cubicBezTo>
                  <a:cubicBezTo>
                    <a:pt x="84" y="95"/>
                    <a:pt x="84" y="95"/>
                    <a:pt x="84" y="95"/>
                  </a:cubicBezTo>
                  <a:cubicBezTo>
                    <a:pt x="84" y="96"/>
                    <a:pt x="84" y="96"/>
                    <a:pt x="84" y="96"/>
                  </a:cubicBezTo>
                  <a:cubicBezTo>
                    <a:pt x="84" y="97"/>
                    <a:pt x="84" y="97"/>
                    <a:pt x="84" y="97"/>
                  </a:cubicBezTo>
                  <a:cubicBezTo>
                    <a:pt x="85" y="98"/>
                    <a:pt x="85" y="98"/>
                    <a:pt x="85" y="98"/>
                  </a:cubicBezTo>
                  <a:cubicBezTo>
                    <a:pt x="85" y="99"/>
                    <a:pt x="85" y="99"/>
                    <a:pt x="85" y="99"/>
                  </a:cubicBezTo>
                  <a:cubicBezTo>
                    <a:pt x="85" y="99"/>
                    <a:pt x="85" y="99"/>
                    <a:pt x="85" y="100"/>
                  </a:cubicBezTo>
                  <a:cubicBezTo>
                    <a:pt x="85" y="100"/>
                    <a:pt x="85" y="101"/>
                    <a:pt x="86" y="101"/>
                  </a:cubicBezTo>
                  <a:cubicBezTo>
                    <a:pt x="85" y="101"/>
                    <a:pt x="85" y="101"/>
                    <a:pt x="84" y="101"/>
                  </a:cubicBezTo>
                  <a:cubicBezTo>
                    <a:pt x="84" y="101"/>
                    <a:pt x="84" y="101"/>
                    <a:pt x="84" y="101"/>
                  </a:cubicBezTo>
                  <a:cubicBezTo>
                    <a:pt x="83" y="101"/>
                    <a:pt x="83" y="101"/>
                    <a:pt x="83" y="101"/>
                  </a:cubicBezTo>
                  <a:cubicBezTo>
                    <a:pt x="83" y="101"/>
                    <a:pt x="83" y="101"/>
                    <a:pt x="83" y="101"/>
                  </a:cubicBezTo>
                  <a:cubicBezTo>
                    <a:pt x="83" y="101"/>
                    <a:pt x="83" y="101"/>
                    <a:pt x="83" y="101"/>
                  </a:cubicBezTo>
                  <a:cubicBezTo>
                    <a:pt x="83" y="101"/>
                    <a:pt x="83" y="101"/>
                    <a:pt x="83" y="101"/>
                  </a:cubicBezTo>
                  <a:cubicBezTo>
                    <a:pt x="82" y="101"/>
                    <a:pt x="82" y="101"/>
                    <a:pt x="82" y="101"/>
                  </a:cubicBezTo>
                  <a:cubicBezTo>
                    <a:pt x="82" y="101"/>
                    <a:pt x="82" y="101"/>
                    <a:pt x="82" y="101"/>
                  </a:cubicBezTo>
                  <a:cubicBezTo>
                    <a:pt x="81" y="99"/>
                    <a:pt x="81" y="99"/>
                    <a:pt x="81" y="99"/>
                  </a:cubicBezTo>
                  <a:cubicBezTo>
                    <a:pt x="80" y="99"/>
                    <a:pt x="80" y="99"/>
                    <a:pt x="80" y="99"/>
                  </a:cubicBezTo>
                  <a:cubicBezTo>
                    <a:pt x="80" y="99"/>
                    <a:pt x="80" y="99"/>
                    <a:pt x="80" y="99"/>
                  </a:cubicBezTo>
                  <a:cubicBezTo>
                    <a:pt x="80" y="99"/>
                    <a:pt x="80" y="99"/>
                    <a:pt x="80" y="99"/>
                  </a:cubicBezTo>
                  <a:cubicBezTo>
                    <a:pt x="80" y="98"/>
                    <a:pt x="80" y="98"/>
                    <a:pt x="80" y="98"/>
                  </a:cubicBezTo>
                  <a:cubicBezTo>
                    <a:pt x="80" y="98"/>
                    <a:pt x="80" y="98"/>
                    <a:pt x="80" y="98"/>
                  </a:cubicBezTo>
                  <a:cubicBezTo>
                    <a:pt x="79" y="98"/>
                    <a:pt x="79" y="98"/>
                    <a:pt x="79" y="98"/>
                  </a:cubicBezTo>
                  <a:cubicBezTo>
                    <a:pt x="79" y="98"/>
                    <a:pt x="79" y="98"/>
                    <a:pt x="79" y="98"/>
                  </a:cubicBezTo>
                  <a:cubicBezTo>
                    <a:pt x="78" y="98"/>
                    <a:pt x="78" y="98"/>
                    <a:pt x="78" y="98"/>
                  </a:cubicBezTo>
                  <a:cubicBezTo>
                    <a:pt x="78" y="98"/>
                    <a:pt x="78" y="98"/>
                    <a:pt x="78" y="98"/>
                  </a:cubicBezTo>
                  <a:cubicBezTo>
                    <a:pt x="77" y="98"/>
                    <a:pt x="77" y="98"/>
                    <a:pt x="77" y="98"/>
                  </a:cubicBezTo>
                  <a:cubicBezTo>
                    <a:pt x="77" y="98"/>
                    <a:pt x="77" y="98"/>
                    <a:pt x="77" y="98"/>
                  </a:cubicBezTo>
                  <a:cubicBezTo>
                    <a:pt x="77" y="98"/>
                    <a:pt x="77" y="98"/>
                    <a:pt x="77" y="98"/>
                  </a:cubicBezTo>
                  <a:cubicBezTo>
                    <a:pt x="76" y="98"/>
                    <a:pt x="76" y="98"/>
                    <a:pt x="76" y="98"/>
                  </a:cubicBezTo>
                  <a:cubicBezTo>
                    <a:pt x="75" y="98"/>
                    <a:pt x="75" y="98"/>
                    <a:pt x="75" y="98"/>
                  </a:cubicBezTo>
                  <a:cubicBezTo>
                    <a:pt x="74" y="97"/>
                    <a:pt x="74" y="97"/>
                    <a:pt x="74" y="97"/>
                  </a:cubicBezTo>
                  <a:cubicBezTo>
                    <a:pt x="74" y="97"/>
                    <a:pt x="74" y="97"/>
                    <a:pt x="74" y="97"/>
                  </a:cubicBezTo>
                  <a:cubicBezTo>
                    <a:pt x="73" y="97"/>
                    <a:pt x="73" y="97"/>
                    <a:pt x="73" y="97"/>
                  </a:cubicBezTo>
                  <a:cubicBezTo>
                    <a:pt x="73" y="95"/>
                    <a:pt x="73" y="95"/>
                    <a:pt x="73" y="95"/>
                  </a:cubicBezTo>
                  <a:cubicBezTo>
                    <a:pt x="73" y="95"/>
                    <a:pt x="73" y="95"/>
                    <a:pt x="73" y="95"/>
                  </a:cubicBezTo>
                  <a:cubicBezTo>
                    <a:pt x="73" y="94"/>
                    <a:pt x="73" y="94"/>
                    <a:pt x="73" y="94"/>
                  </a:cubicBezTo>
                  <a:cubicBezTo>
                    <a:pt x="72" y="93"/>
                    <a:pt x="72" y="93"/>
                    <a:pt x="72" y="92"/>
                  </a:cubicBezTo>
                  <a:cubicBezTo>
                    <a:pt x="71" y="92"/>
                    <a:pt x="71" y="92"/>
                    <a:pt x="71" y="92"/>
                  </a:cubicBezTo>
                  <a:cubicBezTo>
                    <a:pt x="71" y="92"/>
                    <a:pt x="71" y="92"/>
                    <a:pt x="71" y="92"/>
                  </a:cubicBezTo>
                  <a:cubicBezTo>
                    <a:pt x="71" y="91"/>
                    <a:pt x="71" y="90"/>
                    <a:pt x="70" y="89"/>
                  </a:cubicBezTo>
                  <a:cubicBezTo>
                    <a:pt x="70" y="89"/>
                    <a:pt x="70" y="89"/>
                    <a:pt x="70" y="89"/>
                  </a:cubicBezTo>
                  <a:cubicBezTo>
                    <a:pt x="70" y="89"/>
                    <a:pt x="70" y="89"/>
                    <a:pt x="70" y="89"/>
                  </a:cubicBezTo>
                  <a:cubicBezTo>
                    <a:pt x="70" y="89"/>
                    <a:pt x="70" y="89"/>
                    <a:pt x="70" y="89"/>
                  </a:cubicBezTo>
                  <a:cubicBezTo>
                    <a:pt x="70" y="89"/>
                    <a:pt x="70" y="89"/>
                    <a:pt x="70" y="89"/>
                  </a:cubicBezTo>
                  <a:cubicBezTo>
                    <a:pt x="69" y="89"/>
                    <a:pt x="69" y="89"/>
                    <a:pt x="69" y="89"/>
                  </a:cubicBezTo>
                  <a:cubicBezTo>
                    <a:pt x="69" y="89"/>
                    <a:pt x="69" y="89"/>
                    <a:pt x="69" y="89"/>
                  </a:cubicBezTo>
                  <a:cubicBezTo>
                    <a:pt x="69" y="89"/>
                    <a:pt x="69" y="89"/>
                    <a:pt x="69" y="89"/>
                  </a:cubicBezTo>
                  <a:cubicBezTo>
                    <a:pt x="69" y="89"/>
                    <a:pt x="69" y="89"/>
                    <a:pt x="69" y="89"/>
                  </a:cubicBezTo>
                  <a:cubicBezTo>
                    <a:pt x="68" y="90"/>
                    <a:pt x="68" y="90"/>
                    <a:pt x="68" y="90"/>
                  </a:cubicBezTo>
                  <a:cubicBezTo>
                    <a:pt x="68" y="90"/>
                    <a:pt x="68" y="90"/>
                    <a:pt x="68" y="90"/>
                  </a:cubicBezTo>
                  <a:cubicBezTo>
                    <a:pt x="67" y="90"/>
                    <a:pt x="67" y="90"/>
                    <a:pt x="67" y="90"/>
                  </a:cubicBezTo>
                  <a:cubicBezTo>
                    <a:pt x="67" y="90"/>
                    <a:pt x="67" y="90"/>
                    <a:pt x="67" y="90"/>
                  </a:cubicBezTo>
                  <a:cubicBezTo>
                    <a:pt x="67" y="91"/>
                    <a:pt x="67" y="91"/>
                    <a:pt x="67" y="91"/>
                  </a:cubicBezTo>
                  <a:cubicBezTo>
                    <a:pt x="66" y="91"/>
                    <a:pt x="66" y="91"/>
                    <a:pt x="66" y="91"/>
                  </a:cubicBezTo>
                  <a:cubicBezTo>
                    <a:pt x="66" y="91"/>
                    <a:pt x="66" y="91"/>
                    <a:pt x="66" y="91"/>
                  </a:cubicBezTo>
                  <a:cubicBezTo>
                    <a:pt x="66" y="91"/>
                    <a:pt x="66" y="91"/>
                    <a:pt x="66" y="91"/>
                  </a:cubicBezTo>
                  <a:cubicBezTo>
                    <a:pt x="65" y="91"/>
                    <a:pt x="65" y="91"/>
                    <a:pt x="65" y="91"/>
                  </a:cubicBezTo>
                  <a:cubicBezTo>
                    <a:pt x="65" y="92"/>
                    <a:pt x="65" y="92"/>
                    <a:pt x="65" y="92"/>
                  </a:cubicBezTo>
                  <a:cubicBezTo>
                    <a:pt x="65" y="92"/>
                    <a:pt x="65" y="92"/>
                    <a:pt x="65" y="92"/>
                  </a:cubicBezTo>
                  <a:cubicBezTo>
                    <a:pt x="65" y="92"/>
                    <a:pt x="65" y="92"/>
                    <a:pt x="65" y="92"/>
                  </a:cubicBezTo>
                  <a:cubicBezTo>
                    <a:pt x="64" y="92"/>
                    <a:pt x="64" y="92"/>
                    <a:pt x="64" y="92"/>
                  </a:cubicBezTo>
                  <a:cubicBezTo>
                    <a:pt x="63" y="92"/>
                    <a:pt x="63" y="92"/>
                    <a:pt x="63" y="92"/>
                  </a:cubicBezTo>
                  <a:cubicBezTo>
                    <a:pt x="63" y="92"/>
                    <a:pt x="63" y="92"/>
                    <a:pt x="63" y="92"/>
                  </a:cubicBezTo>
                  <a:cubicBezTo>
                    <a:pt x="62" y="93"/>
                    <a:pt x="62" y="93"/>
                    <a:pt x="62" y="93"/>
                  </a:cubicBezTo>
                  <a:cubicBezTo>
                    <a:pt x="62" y="94"/>
                    <a:pt x="62" y="94"/>
                    <a:pt x="62" y="94"/>
                  </a:cubicBezTo>
                  <a:cubicBezTo>
                    <a:pt x="61" y="95"/>
                    <a:pt x="61" y="95"/>
                    <a:pt x="61" y="95"/>
                  </a:cubicBezTo>
                  <a:cubicBezTo>
                    <a:pt x="61" y="95"/>
                    <a:pt x="61" y="95"/>
                    <a:pt x="61" y="95"/>
                  </a:cubicBezTo>
                  <a:cubicBezTo>
                    <a:pt x="61" y="95"/>
                    <a:pt x="61" y="95"/>
                    <a:pt x="61" y="95"/>
                  </a:cubicBezTo>
                  <a:cubicBezTo>
                    <a:pt x="60" y="95"/>
                    <a:pt x="60" y="95"/>
                    <a:pt x="60" y="95"/>
                  </a:cubicBezTo>
                  <a:cubicBezTo>
                    <a:pt x="60" y="96"/>
                    <a:pt x="60" y="96"/>
                    <a:pt x="60" y="96"/>
                  </a:cubicBezTo>
                  <a:cubicBezTo>
                    <a:pt x="60" y="97"/>
                    <a:pt x="60" y="97"/>
                    <a:pt x="60" y="97"/>
                  </a:cubicBezTo>
                  <a:cubicBezTo>
                    <a:pt x="60" y="97"/>
                    <a:pt x="60" y="97"/>
                    <a:pt x="60" y="97"/>
                  </a:cubicBezTo>
                  <a:cubicBezTo>
                    <a:pt x="60" y="97"/>
                    <a:pt x="60" y="97"/>
                    <a:pt x="60" y="97"/>
                  </a:cubicBezTo>
                  <a:cubicBezTo>
                    <a:pt x="60" y="97"/>
                    <a:pt x="60" y="97"/>
                    <a:pt x="60" y="97"/>
                  </a:cubicBezTo>
                  <a:cubicBezTo>
                    <a:pt x="59" y="97"/>
                    <a:pt x="59" y="97"/>
                    <a:pt x="59" y="97"/>
                  </a:cubicBezTo>
                  <a:cubicBezTo>
                    <a:pt x="59" y="97"/>
                    <a:pt x="59" y="97"/>
                    <a:pt x="59" y="97"/>
                  </a:cubicBezTo>
                  <a:cubicBezTo>
                    <a:pt x="59" y="98"/>
                    <a:pt x="59" y="98"/>
                    <a:pt x="59" y="98"/>
                  </a:cubicBezTo>
                  <a:cubicBezTo>
                    <a:pt x="59" y="98"/>
                    <a:pt x="59" y="98"/>
                    <a:pt x="59" y="98"/>
                  </a:cubicBezTo>
                  <a:cubicBezTo>
                    <a:pt x="59" y="98"/>
                    <a:pt x="59" y="98"/>
                    <a:pt x="59" y="98"/>
                  </a:cubicBezTo>
                  <a:cubicBezTo>
                    <a:pt x="59" y="98"/>
                    <a:pt x="59" y="98"/>
                    <a:pt x="59" y="98"/>
                  </a:cubicBezTo>
                  <a:cubicBezTo>
                    <a:pt x="59" y="99"/>
                    <a:pt x="59" y="99"/>
                    <a:pt x="59" y="99"/>
                  </a:cubicBezTo>
                  <a:cubicBezTo>
                    <a:pt x="58" y="99"/>
                    <a:pt x="58" y="100"/>
                    <a:pt x="58" y="100"/>
                  </a:cubicBezTo>
                  <a:cubicBezTo>
                    <a:pt x="57" y="100"/>
                    <a:pt x="57" y="100"/>
                    <a:pt x="57" y="100"/>
                  </a:cubicBezTo>
                  <a:cubicBezTo>
                    <a:pt x="56" y="100"/>
                    <a:pt x="56" y="100"/>
                    <a:pt x="56" y="100"/>
                  </a:cubicBezTo>
                  <a:cubicBezTo>
                    <a:pt x="56" y="100"/>
                    <a:pt x="56" y="100"/>
                    <a:pt x="56" y="100"/>
                  </a:cubicBezTo>
                  <a:cubicBezTo>
                    <a:pt x="56" y="100"/>
                    <a:pt x="56" y="100"/>
                    <a:pt x="56" y="100"/>
                  </a:cubicBezTo>
                  <a:cubicBezTo>
                    <a:pt x="56" y="100"/>
                    <a:pt x="56" y="100"/>
                    <a:pt x="56" y="100"/>
                  </a:cubicBezTo>
                  <a:cubicBezTo>
                    <a:pt x="56" y="100"/>
                    <a:pt x="56" y="100"/>
                    <a:pt x="56" y="100"/>
                  </a:cubicBezTo>
                  <a:cubicBezTo>
                    <a:pt x="55" y="100"/>
                    <a:pt x="55" y="100"/>
                    <a:pt x="55" y="100"/>
                  </a:cubicBezTo>
                  <a:cubicBezTo>
                    <a:pt x="54" y="100"/>
                    <a:pt x="54" y="100"/>
                    <a:pt x="54" y="100"/>
                  </a:cubicBezTo>
                  <a:cubicBezTo>
                    <a:pt x="54" y="99"/>
                    <a:pt x="54" y="99"/>
                    <a:pt x="54" y="99"/>
                  </a:cubicBezTo>
                  <a:cubicBezTo>
                    <a:pt x="53" y="99"/>
                    <a:pt x="53" y="99"/>
                    <a:pt x="53" y="99"/>
                  </a:cubicBezTo>
                  <a:cubicBezTo>
                    <a:pt x="53" y="99"/>
                    <a:pt x="53" y="99"/>
                    <a:pt x="53" y="99"/>
                  </a:cubicBezTo>
                  <a:cubicBezTo>
                    <a:pt x="53" y="99"/>
                    <a:pt x="53" y="99"/>
                    <a:pt x="53" y="99"/>
                  </a:cubicBezTo>
                  <a:cubicBezTo>
                    <a:pt x="53" y="100"/>
                    <a:pt x="53" y="100"/>
                    <a:pt x="53" y="100"/>
                  </a:cubicBezTo>
                  <a:cubicBezTo>
                    <a:pt x="53" y="100"/>
                    <a:pt x="53" y="100"/>
                    <a:pt x="53" y="100"/>
                  </a:cubicBezTo>
                  <a:cubicBezTo>
                    <a:pt x="53" y="101"/>
                    <a:pt x="53" y="101"/>
                    <a:pt x="53" y="101"/>
                  </a:cubicBezTo>
                  <a:cubicBezTo>
                    <a:pt x="53" y="101"/>
                    <a:pt x="53" y="101"/>
                    <a:pt x="53" y="101"/>
                  </a:cubicBezTo>
                  <a:cubicBezTo>
                    <a:pt x="53" y="102"/>
                    <a:pt x="53" y="102"/>
                    <a:pt x="53" y="102"/>
                  </a:cubicBezTo>
                  <a:cubicBezTo>
                    <a:pt x="53" y="102"/>
                    <a:pt x="53" y="102"/>
                    <a:pt x="53" y="102"/>
                  </a:cubicBezTo>
                  <a:cubicBezTo>
                    <a:pt x="53" y="102"/>
                    <a:pt x="53" y="102"/>
                    <a:pt x="53" y="102"/>
                  </a:cubicBezTo>
                  <a:cubicBezTo>
                    <a:pt x="53" y="103"/>
                    <a:pt x="53" y="103"/>
                    <a:pt x="53" y="103"/>
                  </a:cubicBezTo>
                  <a:cubicBezTo>
                    <a:pt x="53" y="104"/>
                    <a:pt x="53" y="104"/>
                    <a:pt x="53" y="104"/>
                  </a:cubicBezTo>
                  <a:cubicBezTo>
                    <a:pt x="53" y="104"/>
                    <a:pt x="53" y="104"/>
                    <a:pt x="53" y="104"/>
                  </a:cubicBezTo>
                  <a:cubicBezTo>
                    <a:pt x="53" y="104"/>
                    <a:pt x="53" y="104"/>
                    <a:pt x="53" y="104"/>
                  </a:cubicBezTo>
                  <a:cubicBezTo>
                    <a:pt x="53" y="105"/>
                    <a:pt x="53" y="105"/>
                    <a:pt x="53" y="105"/>
                  </a:cubicBezTo>
                  <a:cubicBezTo>
                    <a:pt x="52" y="106"/>
                    <a:pt x="52" y="106"/>
                    <a:pt x="52" y="106"/>
                  </a:cubicBezTo>
                  <a:cubicBezTo>
                    <a:pt x="52" y="107"/>
                    <a:pt x="52" y="107"/>
                    <a:pt x="52" y="107"/>
                  </a:cubicBezTo>
                  <a:cubicBezTo>
                    <a:pt x="51" y="108"/>
                    <a:pt x="51" y="108"/>
                    <a:pt x="51" y="112"/>
                  </a:cubicBezTo>
                  <a:cubicBezTo>
                    <a:pt x="51" y="113"/>
                    <a:pt x="51" y="113"/>
                    <a:pt x="51" y="113"/>
                  </a:cubicBezTo>
                  <a:cubicBezTo>
                    <a:pt x="51" y="113"/>
                    <a:pt x="51" y="114"/>
                    <a:pt x="51" y="114"/>
                  </a:cubicBezTo>
                  <a:cubicBezTo>
                    <a:pt x="52" y="115"/>
                    <a:pt x="52" y="116"/>
                    <a:pt x="52" y="116"/>
                  </a:cubicBezTo>
                  <a:cubicBezTo>
                    <a:pt x="52" y="116"/>
                    <a:pt x="52" y="116"/>
                    <a:pt x="52" y="116"/>
                  </a:cubicBezTo>
                  <a:cubicBezTo>
                    <a:pt x="52" y="116"/>
                    <a:pt x="52" y="116"/>
                    <a:pt x="52" y="116"/>
                  </a:cubicBezTo>
                  <a:cubicBezTo>
                    <a:pt x="52" y="117"/>
                    <a:pt x="52" y="117"/>
                    <a:pt x="52" y="117"/>
                  </a:cubicBezTo>
                  <a:cubicBezTo>
                    <a:pt x="52" y="119"/>
                    <a:pt x="52" y="120"/>
                    <a:pt x="51" y="121"/>
                  </a:cubicBezTo>
                  <a:cubicBezTo>
                    <a:pt x="51" y="121"/>
                    <a:pt x="51" y="121"/>
                    <a:pt x="51" y="121"/>
                  </a:cubicBezTo>
                  <a:cubicBezTo>
                    <a:pt x="51" y="122"/>
                    <a:pt x="51" y="122"/>
                    <a:pt x="51" y="122"/>
                  </a:cubicBezTo>
                  <a:cubicBezTo>
                    <a:pt x="50" y="122"/>
                    <a:pt x="50" y="123"/>
                    <a:pt x="50" y="123"/>
                  </a:cubicBezTo>
                  <a:cubicBezTo>
                    <a:pt x="50" y="123"/>
                    <a:pt x="50" y="123"/>
                    <a:pt x="49" y="123"/>
                  </a:cubicBezTo>
                  <a:cubicBezTo>
                    <a:pt x="49" y="123"/>
                    <a:pt x="49" y="123"/>
                    <a:pt x="49" y="123"/>
                  </a:cubicBezTo>
                  <a:cubicBezTo>
                    <a:pt x="49" y="123"/>
                    <a:pt x="49" y="123"/>
                    <a:pt x="49" y="123"/>
                  </a:cubicBezTo>
                  <a:cubicBezTo>
                    <a:pt x="47" y="126"/>
                    <a:pt x="47" y="132"/>
                    <a:pt x="47" y="132"/>
                  </a:cubicBezTo>
                  <a:cubicBezTo>
                    <a:pt x="47" y="132"/>
                    <a:pt x="47" y="133"/>
                    <a:pt x="47" y="133"/>
                  </a:cubicBezTo>
                  <a:cubicBezTo>
                    <a:pt x="47" y="133"/>
                    <a:pt x="47" y="133"/>
                    <a:pt x="47" y="133"/>
                  </a:cubicBezTo>
                  <a:cubicBezTo>
                    <a:pt x="47" y="134"/>
                    <a:pt x="47" y="134"/>
                    <a:pt x="47" y="134"/>
                  </a:cubicBezTo>
                  <a:cubicBezTo>
                    <a:pt x="47" y="134"/>
                    <a:pt x="47" y="134"/>
                    <a:pt x="47" y="134"/>
                  </a:cubicBezTo>
                  <a:cubicBezTo>
                    <a:pt x="46" y="135"/>
                    <a:pt x="46" y="135"/>
                    <a:pt x="46" y="135"/>
                  </a:cubicBezTo>
                  <a:cubicBezTo>
                    <a:pt x="46" y="136"/>
                    <a:pt x="46" y="138"/>
                    <a:pt x="45" y="139"/>
                  </a:cubicBezTo>
                  <a:cubicBezTo>
                    <a:pt x="45" y="140"/>
                    <a:pt x="45" y="140"/>
                    <a:pt x="45" y="140"/>
                  </a:cubicBezTo>
                  <a:cubicBezTo>
                    <a:pt x="45" y="141"/>
                    <a:pt x="45" y="141"/>
                    <a:pt x="45" y="141"/>
                  </a:cubicBezTo>
                  <a:cubicBezTo>
                    <a:pt x="45" y="142"/>
                    <a:pt x="45" y="142"/>
                    <a:pt x="45" y="142"/>
                  </a:cubicBezTo>
                  <a:cubicBezTo>
                    <a:pt x="44" y="142"/>
                    <a:pt x="44" y="142"/>
                    <a:pt x="44" y="142"/>
                  </a:cubicBezTo>
                  <a:cubicBezTo>
                    <a:pt x="44" y="143"/>
                    <a:pt x="44" y="143"/>
                    <a:pt x="44" y="143"/>
                  </a:cubicBezTo>
                  <a:cubicBezTo>
                    <a:pt x="44" y="143"/>
                    <a:pt x="44" y="143"/>
                    <a:pt x="44" y="143"/>
                  </a:cubicBezTo>
                  <a:cubicBezTo>
                    <a:pt x="44" y="143"/>
                    <a:pt x="44" y="143"/>
                    <a:pt x="44" y="143"/>
                  </a:cubicBezTo>
                  <a:cubicBezTo>
                    <a:pt x="44" y="144"/>
                    <a:pt x="44" y="144"/>
                    <a:pt x="44" y="144"/>
                  </a:cubicBezTo>
                  <a:cubicBezTo>
                    <a:pt x="44" y="144"/>
                    <a:pt x="45" y="144"/>
                    <a:pt x="45" y="145"/>
                  </a:cubicBezTo>
                  <a:cubicBezTo>
                    <a:pt x="46" y="146"/>
                    <a:pt x="46" y="146"/>
                    <a:pt x="46" y="146"/>
                  </a:cubicBezTo>
                  <a:cubicBezTo>
                    <a:pt x="46" y="147"/>
                    <a:pt x="46" y="148"/>
                    <a:pt x="46" y="148"/>
                  </a:cubicBezTo>
                  <a:cubicBezTo>
                    <a:pt x="46" y="149"/>
                    <a:pt x="46" y="149"/>
                    <a:pt x="46" y="149"/>
                  </a:cubicBezTo>
                  <a:cubicBezTo>
                    <a:pt x="46" y="149"/>
                    <a:pt x="46" y="149"/>
                    <a:pt x="46" y="150"/>
                  </a:cubicBezTo>
                  <a:cubicBezTo>
                    <a:pt x="47" y="150"/>
                    <a:pt x="47" y="150"/>
                    <a:pt x="47" y="150"/>
                  </a:cubicBezTo>
                  <a:cubicBezTo>
                    <a:pt x="47" y="151"/>
                    <a:pt x="47" y="151"/>
                    <a:pt x="47" y="151"/>
                  </a:cubicBezTo>
                  <a:cubicBezTo>
                    <a:pt x="47" y="152"/>
                    <a:pt x="47" y="152"/>
                    <a:pt x="47" y="152"/>
                  </a:cubicBezTo>
                  <a:cubicBezTo>
                    <a:pt x="47" y="152"/>
                    <a:pt x="47" y="152"/>
                    <a:pt x="47" y="152"/>
                  </a:cubicBezTo>
                  <a:cubicBezTo>
                    <a:pt x="47" y="152"/>
                    <a:pt x="47" y="152"/>
                    <a:pt x="47" y="152"/>
                  </a:cubicBezTo>
                  <a:cubicBezTo>
                    <a:pt x="47" y="153"/>
                    <a:pt x="47" y="153"/>
                    <a:pt x="47" y="153"/>
                  </a:cubicBezTo>
                  <a:cubicBezTo>
                    <a:pt x="47" y="154"/>
                    <a:pt x="47" y="154"/>
                    <a:pt x="47" y="154"/>
                  </a:cubicBezTo>
                  <a:cubicBezTo>
                    <a:pt x="47" y="154"/>
                    <a:pt x="47" y="154"/>
                    <a:pt x="47" y="154"/>
                  </a:cubicBezTo>
                  <a:cubicBezTo>
                    <a:pt x="47" y="155"/>
                    <a:pt x="47" y="155"/>
                    <a:pt x="47" y="155"/>
                  </a:cubicBezTo>
                  <a:cubicBezTo>
                    <a:pt x="47" y="155"/>
                    <a:pt x="47" y="155"/>
                    <a:pt x="47" y="155"/>
                  </a:cubicBezTo>
                  <a:cubicBezTo>
                    <a:pt x="47" y="157"/>
                    <a:pt x="47" y="157"/>
                    <a:pt x="47" y="157"/>
                  </a:cubicBezTo>
                  <a:cubicBezTo>
                    <a:pt x="47" y="157"/>
                    <a:pt x="47" y="157"/>
                    <a:pt x="47" y="157"/>
                  </a:cubicBezTo>
                  <a:cubicBezTo>
                    <a:pt x="47" y="157"/>
                    <a:pt x="47" y="157"/>
                    <a:pt x="47" y="157"/>
                  </a:cubicBezTo>
                  <a:cubicBezTo>
                    <a:pt x="47" y="157"/>
                    <a:pt x="47" y="157"/>
                    <a:pt x="47" y="157"/>
                  </a:cubicBezTo>
                  <a:cubicBezTo>
                    <a:pt x="47" y="158"/>
                    <a:pt x="47" y="158"/>
                    <a:pt x="47" y="158"/>
                  </a:cubicBezTo>
                  <a:cubicBezTo>
                    <a:pt x="47" y="158"/>
                    <a:pt x="47" y="158"/>
                    <a:pt x="47" y="158"/>
                  </a:cubicBezTo>
                  <a:cubicBezTo>
                    <a:pt x="47" y="158"/>
                    <a:pt x="47" y="158"/>
                    <a:pt x="47" y="158"/>
                  </a:cubicBezTo>
                  <a:cubicBezTo>
                    <a:pt x="47" y="159"/>
                    <a:pt x="47" y="159"/>
                    <a:pt x="47" y="159"/>
                  </a:cubicBezTo>
                  <a:cubicBezTo>
                    <a:pt x="47" y="159"/>
                    <a:pt x="47" y="159"/>
                    <a:pt x="47" y="159"/>
                  </a:cubicBezTo>
                  <a:cubicBezTo>
                    <a:pt x="47" y="160"/>
                    <a:pt x="47" y="160"/>
                    <a:pt x="47" y="160"/>
                  </a:cubicBezTo>
                  <a:cubicBezTo>
                    <a:pt x="47" y="160"/>
                    <a:pt x="47" y="160"/>
                    <a:pt x="47" y="160"/>
                  </a:cubicBezTo>
                  <a:cubicBezTo>
                    <a:pt x="46" y="162"/>
                    <a:pt x="46" y="162"/>
                    <a:pt x="46" y="162"/>
                  </a:cubicBezTo>
                  <a:cubicBezTo>
                    <a:pt x="46" y="163"/>
                    <a:pt x="46" y="163"/>
                    <a:pt x="46" y="163"/>
                  </a:cubicBezTo>
                  <a:cubicBezTo>
                    <a:pt x="46" y="164"/>
                    <a:pt x="46" y="164"/>
                    <a:pt x="46" y="164"/>
                  </a:cubicBezTo>
                  <a:cubicBezTo>
                    <a:pt x="47" y="165"/>
                    <a:pt x="47" y="165"/>
                    <a:pt x="47" y="165"/>
                  </a:cubicBezTo>
                  <a:cubicBezTo>
                    <a:pt x="47" y="165"/>
                    <a:pt x="47" y="165"/>
                    <a:pt x="47" y="165"/>
                  </a:cubicBezTo>
                  <a:cubicBezTo>
                    <a:pt x="47" y="165"/>
                    <a:pt x="47" y="165"/>
                    <a:pt x="47" y="166"/>
                  </a:cubicBezTo>
                  <a:cubicBezTo>
                    <a:pt x="47" y="167"/>
                    <a:pt x="47" y="167"/>
                    <a:pt x="47" y="167"/>
                  </a:cubicBezTo>
                  <a:cubicBezTo>
                    <a:pt x="47" y="167"/>
                    <a:pt x="47" y="168"/>
                    <a:pt x="47" y="168"/>
                  </a:cubicBezTo>
                  <a:cubicBezTo>
                    <a:pt x="48" y="169"/>
                    <a:pt x="48" y="169"/>
                    <a:pt x="48" y="169"/>
                  </a:cubicBezTo>
                  <a:cubicBezTo>
                    <a:pt x="48" y="169"/>
                    <a:pt x="48" y="169"/>
                    <a:pt x="48" y="169"/>
                  </a:cubicBezTo>
                  <a:cubicBezTo>
                    <a:pt x="48" y="170"/>
                    <a:pt x="48" y="170"/>
                    <a:pt x="48" y="170"/>
                  </a:cubicBezTo>
                  <a:cubicBezTo>
                    <a:pt x="48" y="170"/>
                    <a:pt x="48" y="170"/>
                    <a:pt x="48" y="170"/>
                  </a:cubicBezTo>
                  <a:cubicBezTo>
                    <a:pt x="49" y="171"/>
                    <a:pt x="49" y="171"/>
                    <a:pt x="49" y="171"/>
                  </a:cubicBezTo>
                  <a:cubicBezTo>
                    <a:pt x="50" y="171"/>
                    <a:pt x="50" y="171"/>
                    <a:pt x="50" y="171"/>
                  </a:cubicBezTo>
                  <a:cubicBezTo>
                    <a:pt x="50" y="172"/>
                    <a:pt x="50" y="172"/>
                    <a:pt x="50" y="172"/>
                  </a:cubicBezTo>
                  <a:cubicBezTo>
                    <a:pt x="50" y="172"/>
                    <a:pt x="50" y="172"/>
                    <a:pt x="50" y="172"/>
                  </a:cubicBezTo>
                  <a:cubicBezTo>
                    <a:pt x="51" y="172"/>
                    <a:pt x="51" y="172"/>
                    <a:pt x="51" y="172"/>
                  </a:cubicBezTo>
                  <a:cubicBezTo>
                    <a:pt x="51" y="173"/>
                    <a:pt x="51" y="173"/>
                    <a:pt x="51" y="173"/>
                  </a:cubicBezTo>
                  <a:cubicBezTo>
                    <a:pt x="51" y="174"/>
                    <a:pt x="51" y="174"/>
                    <a:pt x="51" y="174"/>
                  </a:cubicBezTo>
                  <a:cubicBezTo>
                    <a:pt x="51" y="174"/>
                    <a:pt x="51" y="174"/>
                    <a:pt x="51" y="174"/>
                  </a:cubicBezTo>
                  <a:cubicBezTo>
                    <a:pt x="51" y="174"/>
                    <a:pt x="51" y="174"/>
                    <a:pt x="51" y="174"/>
                  </a:cubicBezTo>
                  <a:cubicBezTo>
                    <a:pt x="52" y="175"/>
                    <a:pt x="52" y="175"/>
                    <a:pt x="52" y="175"/>
                  </a:cubicBezTo>
                  <a:cubicBezTo>
                    <a:pt x="53" y="176"/>
                    <a:pt x="53" y="176"/>
                    <a:pt x="53" y="176"/>
                  </a:cubicBezTo>
                  <a:cubicBezTo>
                    <a:pt x="53" y="176"/>
                    <a:pt x="53" y="176"/>
                    <a:pt x="53" y="176"/>
                  </a:cubicBezTo>
                  <a:cubicBezTo>
                    <a:pt x="53" y="177"/>
                    <a:pt x="53" y="177"/>
                    <a:pt x="53" y="177"/>
                  </a:cubicBezTo>
                  <a:cubicBezTo>
                    <a:pt x="54" y="178"/>
                    <a:pt x="54" y="178"/>
                    <a:pt x="54" y="178"/>
                  </a:cubicBezTo>
                  <a:cubicBezTo>
                    <a:pt x="54" y="180"/>
                    <a:pt x="54" y="180"/>
                    <a:pt x="54" y="180"/>
                  </a:cubicBezTo>
                  <a:cubicBezTo>
                    <a:pt x="55" y="181"/>
                    <a:pt x="55" y="181"/>
                    <a:pt x="55" y="181"/>
                  </a:cubicBezTo>
                  <a:cubicBezTo>
                    <a:pt x="55" y="181"/>
                    <a:pt x="55" y="181"/>
                    <a:pt x="55" y="181"/>
                  </a:cubicBezTo>
                  <a:cubicBezTo>
                    <a:pt x="56" y="182"/>
                    <a:pt x="56" y="182"/>
                    <a:pt x="56" y="182"/>
                  </a:cubicBezTo>
                  <a:cubicBezTo>
                    <a:pt x="56" y="182"/>
                    <a:pt x="56" y="182"/>
                    <a:pt x="56" y="182"/>
                  </a:cubicBezTo>
                  <a:cubicBezTo>
                    <a:pt x="58" y="184"/>
                    <a:pt x="58" y="184"/>
                    <a:pt x="58" y="184"/>
                  </a:cubicBezTo>
                  <a:cubicBezTo>
                    <a:pt x="58" y="184"/>
                    <a:pt x="59" y="185"/>
                    <a:pt x="60" y="186"/>
                  </a:cubicBezTo>
                  <a:cubicBezTo>
                    <a:pt x="60" y="186"/>
                    <a:pt x="60" y="186"/>
                    <a:pt x="60" y="186"/>
                  </a:cubicBezTo>
                  <a:cubicBezTo>
                    <a:pt x="60" y="186"/>
                    <a:pt x="60" y="186"/>
                    <a:pt x="60" y="186"/>
                  </a:cubicBezTo>
                  <a:cubicBezTo>
                    <a:pt x="61" y="187"/>
                    <a:pt x="61" y="187"/>
                    <a:pt x="61" y="187"/>
                  </a:cubicBezTo>
                  <a:cubicBezTo>
                    <a:pt x="62" y="187"/>
                    <a:pt x="62" y="187"/>
                    <a:pt x="62" y="187"/>
                  </a:cubicBezTo>
                  <a:cubicBezTo>
                    <a:pt x="62" y="188"/>
                    <a:pt x="62" y="188"/>
                    <a:pt x="62" y="188"/>
                  </a:cubicBezTo>
                  <a:cubicBezTo>
                    <a:pt x="63" y="189"/>
                    <a:pt x="63" y="189"/>
                    <a:pt x="63" y="189"/>
                  </a:cubicBezTo>
                  <a:cubicBezTo>
                    <a:pt x="63" y="189"/>
                    <a:pt x="63" y="189"/>
                    <a:pt x="63" y="189"/>
                  </a:cubicBezTo>
                  <a:cubicBezTo>
                    <a:pt x="64" y="189"/>
                    <a:pt x="64" y="189"/>
                    <a:pt x="64" y="189"/>
                  </a:cubicBezTo>
                  <a:cubicBezTo>
                    <a:pt x="65" y="189"/>
                    <a:pt x="65" y="189"/>
                    <a:pt x="65" y="189"/>
                  </a:cubicBezTo>
                  <a:cubicBezTo>
                    <a:pt x="66" y="187"/>
                    <a:pt x="66" y="187"/>
                    <a:pt x="66" y="187"/>
                  </a:cubicBezTo>
                  <a:cubicBezTo>
                    <a:pt x="67" y="187"/>
                    <a:pt x="67" y="187"/>
                    <a:pt x="67" y="187"/>
                  </a:cubicBezTo>
                  <a:cubicBezTo>
                    <a:pt x="67" y="187"/>
                    <a:pt x="67" y="187"/>
                    <a:pt x="67" y="187"/>
                  </a:cubicBezTo>
                  <a:cubicBezTo>
                    <a:pt x="67" y="187"/>
                    <a:pt x="67" y="187"/>
                    <a:pt x="67" y="187"/>
                  </a:cubicBezTo>
                  <a:cubicBezTo>
                    <a:pt x="67" y="187"/>
                    <a:pt x="67" y="187"/>
                    <a:pt x="67" y="187"/>
                  </a:cubicBezTo>
                  <a:cubicBezTo>
                    <a:pt x="68" y="186"/>
                    <a:pt x="68" y="186"/>
                    <a:pt x="68" y="186"/>
                  </a:cubicBezTo>
                  <a:cubicBezTo>
                    <a:pt x="68" y="186"/>
                    <a:pt x="68" y="186"/>
                    <a:pt x="68" y="186"/>
                  </a:cubicBezTo>
                  <a:cubicBezTo>
                    <a:pt x="70" y="185"/>
                    <a:pt x="70" y="185"/>
                    <a:pt x="70" y="185"/>
                  </a:cubicBezTo>
                  <a:cubicBezTo>
                    <a:pt x="70" y="185"/>
                    <a:pt x="70" y="185"/>
                    <a:pt x="70" y="185"/>
                  </a:cubicBezTo>
                  <a:cubicBezTo>
                    <a:pt x="71" y="185"/>
                    <a:pt x="71" y="185"/>
                    <a:pt x="71" y="185"/>
                  </a:cubicBezTo>
                  <a:cubicBezTo>
                    <a:pt x="71" y="185"/>
                    <a:pt x="71" y="185"/>
                    <a:pt x="71" y="185"/>
                  </a:cubicBezTo>
                  <a:cubicBezTo>
                    <a:pt x="71" y="185"/>
                    <a:pt x="71" y="185"/>
                    <a:pt x="71" y="185"/>
                  </a:cubicBezTo>
                  <a:cubicBezTo>
                    <a:pt x="71" y="185"/>
                    <a:pt x="71" y="185"/>
                    <a:pt x="71" y="185"/>
                  </a:cubicBezTo>
                  <a:cubicBezTo>
                    <a:pt x="71" y="185"/>
                    <a:pt x="72" y="185"/>
                    <a:pt x="72" y="185"/>
                  </a:cubicBezTo>
                  <a:cubicBezTo>
                    <a:pt x="72" y="185"/>
                    <a:pt x="72" y="185"/>
                    <a:pt x="72" y="185"/>
                  </a:cubicBezTo>
                  <a:cubicBezTo>
                    <a:pt x="72" y="185"/>
                    <a:pt x="72" y="185"/>
                    <a:pt x="72" y="185"/>
                  </a:cubicBezTo>
                  <a:cubicBezTo>
                    <a:pt x="73" y="185"/>
                    <a:pt x="73" y="185"/>
                    <a:pt x="73" y="185"/>
                  </a:cubicBezTo>
                  <a:cubicBezTo>
                    <a:pt x="73" y="185"/>
                    <a:pt x="73" y="185"/>
                    <a:pt x="73" y="185"/>
                  </a:cubicBezTo>
                  <a:cubicBezTo>
                    <a:pt x="73" y="185"/>
                    <a:pt x="73" y="185"/>
                    <a:pt x="74" y="185"/>
                  </a:cubicBezTo>
                  <a:cubicBezTo>
                    <a:pt x="74" y="184"/>
                    <a:pt x="74" y="184"/>
                    <a:pt x="74" y="184"/>
                  </a:cubicBezTo>
                  <a:cubicBezTo>
                    <a:pt x="74" y="184"/>
                    <a:pt x="74" y="184"/>
                    <a:pt x="74" y="184"/>
                  </a:cubicBezTo>
                  <a:cubicBezTo>
                    <a:pt x="74" y="184"/>
                    <a:pt x="75" y="184"/>
                    <a:pt x="75" y="184"/>
                  </a:cubicBezTo>
                  <a:cubicBezTo>
                    <a:pt x="75" y="184"/>
                    <a:pt x="75" y="184"/>
                    <a:pt x="75" y="184"/>
                  </a:cubicBezTo>
                  <a:cubicBezTo>
                    <a:pt x="75" y="184"/>
                    <a:pt x="75" y="184"/>
                    <a:pt x="75" y="184"/>
                  </a:cubicBezTo>
                  <a:cubicBezTo>
                    <a:pt x="75" y="183"/>
                    <a:pt x="75" y="183"/>
                    <a:pt x="75" y="183"/>
                  </a:cubicBezTo>
                  <a:cubicBezTo>
                    <a:pt x="76" y="183"/>
                    <a:pt x="76" y="183"/>
                    <a:pt x="76" y="183"/>
                  </a:cubicBezTo>
                  <a:cubicBezTo>
                    <a:pt x="76" y="182"/>
                    <a:pt x="76" y="182"/>
                    <a:pt x="76" y="182"/>
                  </a:cubicBezTo>
                  <a:cubicBezTo>
                    <a:pt x="76" y="182"/>
                    <a:pt x="76" y="182"/>
                    <a:pt x="76" y="182"/>
                  </a:cubicBezTo>
                  <a:cubicBezTo>
                    <a:pt x="76" y="182"/>
                    <a:pt x="76" y="182"/>
                    <a:pt x="77" y="182"/>
                  </a:cubicBezTo>
                  <a:cubicBezTo>
                    <a:pt x="77" y="182"/>
                    <a:pt x="78" y="181"/>
                    <a:pt x="78" y="181"/>
                  </a:cubicBezTo>
                  <a:cubicBezTo>
                    <a:pt x="78" y="180"/>
                    <a:pt x="78" y="180"/>
                    <a:pt x="78" y="180"/>
                  </a:cubicBezTo>
                  <a:cubicBezTo>
                    <a:pt x="79" y="180"/>
                    <a:pt x="79" y="180"/>
                    <a:pt x="79" y="180"/>
                  </a:cubicBezTo>
                  <a:cubicBezTo>
                    <a:pt x="79" y="179"/>
                    <a:pt x="79" y="179"/>
                    <a:pt x="79" y="179"/>
                  </a:cubicBezTo>
                  <a:cubicBezTo>
                    <a:pt x="79" y="179"/>
                    <a:pt x="79" y="179"/>
                    <a:pt x="79" y="179"/>
                  </a:cubicBezTo>
                  <a:cubicBezTo>
                    <a:pt x="79" y="179"/>
                    <a:pt x="79" y="179"/>
                    <a:pt x="80" y="179"/>
                  </a:cubicBezTo>
                  <a:cubicBezTo>
                    <a:pt x="80" y="179"/>
                    <a:pt x="80" y="179"/>
                    <a:pt x="80" y="178"/>
                  </a:cubicBezTo>
                  <a:cubicBezTo>
                    <a:pt x="80" y="178"/>
                    <a:pt x="80" y="178"/>
                    <a:pt x="80" y="178"/>
                  </a:cubicBezTo>
                  <a:cubicBezTo>
                    <a:pt x="81" y="177"/>
                    <a:pt x="81" y="177"/>
                    <a:pt x="81" y="177"/>
                  </a:cubicBezTo>
                  <a:cubicBezTo>
                    <a:pt x="82" y="177"/>
                    <a:pt x="82" y="177"/>
                    <a:pt x="82" y="177"/>
                  </a:cubicBezTo>
                  <a:cubicBezTo>
                    <a:pt x="83" y="177"/>
                    <a:pt x="83" y="177"/>
                    <a:pt x="83" y="177"/>
                  </a:cubicBezTo>
                  <a:cubicBezTo>
                    <a:pt x="83" y="177"/>
                    <a:pt x="83" y="177"/>
                    <a:pt x="83" y="177"/>
                  </a:cubicBezTo>
                  <a:cubicBezTo>
                    <a:pt x="83" y="177"/>
                    <a:pt x="83" y="177"/>
                    <a:pt x="83" y="177"/>
                  </a:cubicBezTo>
                  <a:cubicBezTo>
                    <a:pt x="84" y="177"/>
                    <a:pt x="84" y="177"/>
                    <a:pt x="84" y="177"/>
                  </a:cubicBezTo>
                  <a:cubicBezTo>
                    <a:pt x="84" y="177"/>
                    <a:pt x="84" y="177"/>
                    <a:pt x="84" y="177"/>
                  </a:cubicBezTo>
                  <a:cubicBezTo>
                    <a:pt x="84" y="178"/>
                    <a:pt x="84" y="178"/>
                    <a:pt x="84" y="178"/>
                  </a:cubicBezTo>
                  <a:cubicBezTo>
                    <a:pt x="84" y="178"/>
                    <a:pt x="84" y="178"/>
                    <a:pt x="84" y="178"/>
                  </a:cubicBezTo>
                  <a:cubicBezTo>
                    <a:pt x="84" y="179"/>
                    <a:pt x="84" y="180"/>
                    <a:pt x="84" y="180"/>
                  </a:cubicBezTo>
                  <a:cubicBezTo>
                    <a:pt x="85" y="181"/>
                    <a:pt x="85" y="181"/>
                    <a:pt x="85" y="181"/>
                  </a:cubicBezTo>
                  <a:cubicBezTo>
                    <a:pt x="85" y="181"/>
                    <a:pt x="85" y="181"/>
                    <a:pt x="85" y="181"/>
                  </a:cubicBezTo>
                  <a:cubicBezTo>
                    <a:pt x="85" y="181"/>
                    <a:pt x="85" y="181"/>
                    <a:pt x="85" y="181"/>
                  </a:cubicBezTo>
                  <a:cubicBezTo>
                    <a:pt x="85" y="181"/>
                    <a:pt x="85" y="181"/>
                    <a:pt x="85" y="181"/>
                  </a:cubicBezTo>
                  <a:cubicBezTo>
                    <a:pt x="86" y="181"/>
                    <a:pt x="86" y="181"/>
                    <a:pt x="86" y="181"/>
                  </a:cubicBezTo>
                  <a:cubicBezTo>
                    <a:pt x="87" y="180"/>
                    <a:pt x="87" y="180"/>
                    <a:pt x="87" y="180"/>
                  </a:cubicBezTo>
                  <a:cubicBezTo>
                    <a:pt x="87" y="180"/>
                    <a:pt x="87" y="180"/>
                    <a:pt x="87" y="180"/>
                  </a:cubicBezTo>
                  <a:cubicBezTo>
                    <a:pt x="87" y="180"/>
                    <a:pt x="87" y="180"/>
                    <a:pt x="87" y="180"/>
                  </a:cubicBezTo>
                  <a:cubicBezTo>
                    <a:pt x="87" y="180"/>
                    <a:pt x="87" y="180"/>
                    <a:pt x="88" y="180"/>
                  </a:cubicBezTo>
                  <a:cubicBezTo>
                    <a:pt x="88" y="180"/>
                    <a:pt x="88" y="180"/>
                    <a:pt x="88" y="180"/>
                  </a:cubicBezTo>
                  <a:cubicBezTo>
                    <a:pt x="88" y="180"/>
                    <a:pt x="88" y="180"/>
                    <a:pt x="88" y="180"/>
                  </a:cubicBezTo>
                  <a:cubicBezTo>
                    <a:pt x="88" y="180"/>
                    <a:pt x="88" y="180"/>
                    <a:pt x="88" y="180"/>
                  </a:cubicBezTo>
                  <a:cubicBezTo>
                    <a:pt x="89" y="180"/>
                    <a:pt x="89" y="180"/>
                    <a:pt x="89" y="180"/>
                  </a:cubicBezTo>
                  <a:cubicBezTo>
                    <a:pt x="89" y="180"/>
                    <a:pt x="89" y="180"/>
                    <a:pt x="89" y="180"/>
                  </a:cubicBezTo>
                  <a:cubicBezTo>
                    <a:pt x="89" y="180"/>
                    <a:pt x="89" y="180"/>
                    <a:pt x="89" y="180"/>
                  </a:cubicBezTo>
                  <a:cubicBezTo>
                    <a:pt x="89" y="180"/>
                    <a:pt x="89" y="180"/>
                    <a:pt x="89" y="180"/>
                  </a:cubicBezTo>
                  <a:cubicBezTo>
                    <a:pt x="90" y="181"/>
                    <a:pt x="90" y="181"/>
                    <a:pt x="90" y="181"/>
                  </a:cubicBezTo>
                  <a:cubicBezTo>
                    <a:pt x="90" y="182"/>
                    <a:pt x="90" y="182"/>
                    <a:pt x="90" y="182"/>
                  </a:cubicBezTo>
                  <a:cubicBezTo>
                    <a:pt x="90" y="182"/>
                    <a:pt x="90" y="182"/>
                    <a:pt x="90" y="182"/>
                  </a:cubicBezTo>
                  <a:cubicBezTo>
                    <a:pt x="90" y="182"/>
                    <a:pt x="90" y="182"/>
                    <a:pt x="90" y="182"/>
                  </a:cubicBezTo>
                  <a:cubicBezTo>
                    <a:pt x="90" y="182"/>
                    <a:pt x="90" y="182"/>
                    <a:pt x="90" y="182"/>
                  </a:cubicBezTo>
                  <a:cubicBezTo>
                    <a:pt x="90" y="182"/>
                    <a:pt x="90" y="182"/>
                    <a:pt x="90" y="182"/>
                  </a:cubicBezTo>
                  <a:cubicBezTo>
                    <a:pt x="90" y="182"/>
                    <a:pt x="90" y="182"/>
                    <a:pt x="90" y="182"/>
                  </a:cubicBezTo>
                  <a:cubicBezTo>
                    <a:pt x="90" y="182"/>
                    <a:pt x="90" y="183"/>
                    <a:pt x="90" y="183"/>
                  </a:cubicBezTo>
                  <a:cubicBezTo>
                    <a:pt x="90" y="183"/>
                    <a:pt x="90" y="183"/>
                    <a:pt x="90" y="183"/>
                  </a:cubicBezTo>
                  <a:cubicBezTo>
                    <a:pt x="90" y="183"/>
                    <a:pt x="90" y="183"/>
                    <a:pt x="90" y="183"/>
                  </a:cubicBezTo>
                  <a:cubicBezTo>
                    <a:pt x="90" y="184"/>
                    <a:pt x="90" y="184"/>
                    <a:pt x="90" y="184"/>
                  </a:cubicBezTo>
                  <a:cubicBezTo>
                    <a:pt x="90" y="184"/>
                    <a:pt x="90" y="184"/>
                    <a:pt x="90" y="184"/>
                  </a:cubicBezTo>
                  <a:cubicBezTo>
                    <a:pt x="89" y="185"/>
                    <a:pt x="89" y="185"/>
                    <a:pt x="89" y="185"/>
                  </a:cubicBezTo>
                  <a:cubicBezTo>
                    <a:pt x="89" y="185"/>
                    <a:pt x="89" y="185"/>
                    <a:pt x="89" y="185"/>
                  </a:cubicBezTo>
                  <a:cubicBezTo>
                    <a:pt x="89" y="185"/>
                    <a:pt x="89" y="185"/>
                    <a:pt x="89" y="185"/>
                  </a:cubicBezTo>
                  <a:cubicBezTo>
                    <a:pt x="89" y="187"/>
                    <a:pt x="89" y="187"/>
                    <a:pt x="89" y="187"/>
                  </a:cubicBezTo>
                  <a:cubicBezTo>
                    <a:pt x="89" y="187"/>
                    <a:pt x="89" y="187"/>
                    <a:pt x="89" y="187"/>
                  </a:cubicBezTo>
                  <a:cubicBezTo>
                    <a:pt x="89" y="188"/>
                    <a:pt x="89" y="188"/>
                    <a:pt x="89" y="188"/>
                  </a:cubicBezTo>
                  <a:cubicBezTo>
                    <a:pt x="89" y="188"/>
                    <a:pt x="89" y="188"/>
                    <a:pt x="89" y="188"/>
                  </a:cubicBezTo>
                  <a:cubicBezTo>
                    <a:pt x="89" y="189"/>
                    <a:pt x="89" y="189"/>
                    <a:pt x="89" y="189"/>
                  </a:cubicBezTo>
                  <a:cubicBezTo>
                    <a:pt x="89" y="190"/>
                    <a:pt x="89" y="190"/>
                    <a:pt x="89" y="190"/>
                  </a:cubicBezTo>
                  <a:cubicBezTo>
                    <a:pt x="89" y="191"/>
                    <a:pt x="89" y="191"/>
                    <a:pt x="89" y="191"/>
                  </a:cubicBezTo>
                  <a:cubicBezTo>
                    <a:pt x="89" y="191"/>
                    <a:pt x="89" y="191"/>
                    <a:pt x="89" y="191"/>
                  </a:cubicBezTo>
                  <a:cubicBezTo>
                    <a:pt x="88" y="192"/>
                    <a:pt x="88" y="192"/>
                    <a:pt x="88" y="192"/>
                  </a:cubicBezTo>
                  <a:cubicBezTo>
                    <a:pt x="88" y="193"/>
                    <a:pt x="88" y="193"/>
                    <a:pt x="88" y="193"/>
                  </a:cubicBezTo>
                  <a:cubicBezTo>
                    <a:pt x="88" y="193"/>
                    <a:pt x="88" y="193"/>
                    <a:pt x="88" y="193"/>
                  </a:cubicBezTo>
                  <a:cubicBezTo>
                    <a:pt x="88" y="194"/>
                    <a:pt x="88" y="194"/>
                    <a:pt x="88" y="194"/>
                  </a:cubicBezTo>
                  <a:cubicBezTo>
                    <a:pt x="88" y="196"/>
                    <a:pt x="88" y="196"/>
                    <a:pt x="88" y="196"/>
                  </a:cubicBezTo>
                  <a:cubicBezTo>
                    <a:pt x="88" y="196"/>
                    <a:pt x="88" y="198"/>
                    <a:pt x="88" y="199"/>
                  </a:cubicBezTo>
                  <a:cubicBezTo>
                    <a:pt x="88" y="199"/>
                    <a:pt x="88" y="199"/>
                    <a:pt x="88" y="199"/>
                  </a:cubicBezTo>
                  <a:cubicBezTo>
                    <a:pt x="88" y="199"/>
                    <a:pt x="88" y="199"/>
                    <a:pt x="88" y="199"/>
                  </a:cubicBezTo>
                  <a:cubicBezTo>
                    <a:pt x="89" y="200"/>
                    <a:pt x="89" y="200"/>
                    <a:pt x="89" y="200"/>
                  </a:cubicBezTo>
                  <a:cubicBezTo>
                    <a:pt x="89" y="201"/>
                    <a:pt x="89" y="201"/>
                    <a:pt x="89" y="201"/>
                  </a:cubicBezTo>
                  <a:cubicBezTo>
                    <a:pt x="89" y="202"/>
                    <a:pt x="89" y="202"/>
                    <a:pt x="89" y="202"/>
                  </a:cubicBezTo>
                  <a:cubicBezTo>
                    <a:pt x="89" y="204"/>
                    <a:pt x="89" y="204"/>
                    <a:pt x="89" y="204"/>
                  </a:cubicBezTo>
                  <a:cubicBezTo>
                    <a:pt x="89" y="204"/>
                    <a:pt x="89" y="204"/>
                    <a:pt x="89" y="204"/>
                  </a:cubicBezTo>
                  <a:cubicBezTo>
                    <a:pt x="89" y="204"/>
                    <a:pt x="89" y="204"/>
                    <a:pt x="89" y="204"/>
                  </a:cubicBezTo>
                  <a:cubicBezTo>
                    <a:pt x="89" y="204"/>
                    <a:pt x="89" y="204"/>
                    <a:pt x="89" y="204"/>
                  </a:cubicBezTo>
                  <a:cubicBezTo>
                    <a:pt x="89" y="204"/>
                    <a:pt x="89" y="204"/>
                    <a:pt x="89" y="205"/>
                  </a:cubicBezTo>
                  <a:cubicBezTo>
                    <a:pt x="89" y="205"/>
                    <a:pt x="89" y="205"/>
                    <a:pt x="89" y="205"/>
                  </a:cubicBezTo>
                  <a:cubicBezTo>
                    <a:pt x="89" y="205"/>
                    <a:pt x="89" y="205"/>
                    <a:pt x="89" y="205"/>
                  </a:cubicBezTo>
                  <a:cubicBezTo>
                    <a:pt x="89" y="205"/>
                    <a:pt x="89" y="205"/>
                    <a:pt x="89" y="205"/>
                  </a:cubicBezTo>
                  <a:cubicBezTo>
                    <a:pt x="89" y="205"/>
                    <a:pt x="89" y="205"/>
                    <a:pt x="89" y="205"/>
                  </a:cubicBezTo>
                  <a:cubicBezTo>
                    <a:pt x="89" y="206"/>
                    <a:pt x="89" y="206"/>
                    <a:pt x="89" y="206"/>
                  </a:cubicBezTo>
                  <a:cubicBezTo>
                    <a:pt x="89" y="206"/>
                    <a:pt x="89" y="206"/>
                    <a:pt x="89" y="206"/>
                  </a:cubicBezTo>
                  <a:cubicBezTo>
                    <a:pt x="89" y="207"/>
                    <a:pt x="89" y="207"/>
                    <a:pt x="89" y="207"/>
                  </a:cubicBezTo>
                  <a:cubicBezTo>
                    <a:pt x="89" y="207"/>
                    <a:pt x="89" y="207"/>
                    <a:pt x="89" y="207"/>
                  </a:cubicBezTo>
                  <a:cubicBezTo>
                    <a:pt x="89" y="207"/>
                    <a:pt x="89" y="207"/>
                    <a:pt x="89" y="207"/>
                  </a:cubicBezTo>
                  <a:cubicBezTo>
                    <a:pt x="89" y="208"/>
                    <a:pt x="89" y="208"/>
                    <a:pt x="89" y="208"/>
                  </a:cubicBezTo>
                  <a:cubicBezTo>
                    <a:pt x="89" y="209"/>
                    <a:pt x="89" y="209"/>
                    <a:pt x="89" y="209"/>
                  </a:cubicBezTo>
                  <a:cubicBezTo>
                    <a:pt x="89" y="209"/>
                    <a:pt x="89" y="209"/>
                    <a:pt x="89" y="209"/>
                  </a:cubicBezTo>
                  <a:cubicBezTo>
                    <a:pt x="89" y="209"/>
                    <a:pt x="89" y="209"/>
                    <a:pt x="89" y="209"/>
                  </a:cubicBezTo>
                  <a:cubicBezTo>
                    <a:pt x="89" y="210"/>
                    <a:pt x="89" y="210"/>
                    <a:pt x="89" y="210"/>
                  </a:cubicBezTo>
                  <a:cubicBezTo>
                    <a:pt x="88" y="212"/>
                    <a:pt x="88" y="212"/>
                    <a:pt x="88" y="212"/>
                  </a:cubicBezTo>
                  <a:cubicBezTo>
                    <a:pt x="88" y="212"/>
                    <a:pt x="88" y="212"/>
                    <a:pt x="88" y="212"/>
                  </a:cubicBezTo>
                  <a:cubicBezTo>
                    <a:pt x="88" y="213"/>
                    <a:pt x="88" y="213"/>
                    <a:pt x="88" y="213"/>
                  </a:cubicBezTo>
                  <a:cubicBezTo>
                    <a:pt x="88" y="213"/>
                    <a:pt x="88" y="213"/>
                    <a:pt x="88" y="213"/>
                  </a:cubicBezTo>
                  <a:cubicBezTo>
                    <a:pt x="88" y="213"/>
                    <a:pt x="88" y="213"/>
                    <a:pt x="88" y="213"/>
                  </a:cubicBezTo>
                  <a:cubicBezTo>
                    <a:pt x="88" y="214"/>
                    <a:pt x="88" y="214"/>
                    <a:pt x="88" y="214"/>
                  </a:cubicBezTo>
                  <a:cubicBezTo>
                    <a:pt x="88" y="214"/>
                    <a:pt x="88" y="214"/>
                    <a:pt x="88" y="214"/>
                  </a:cubicBezTo>
                  <a:cubicBezTo>
                    <a:pt x="87" y="215"/>
                    <a:pt x="87" y="215"/>
                    <a:pt x="87" y="215"/>
                  </a:cubicBezTo>
                  <a:cubicBezTo>
                    <a:pt x="87" y="215"/>
                    <a:pt x="87" y="215"/>
                    <a:pt x="87" y="215"/>
                  </a:cubicBezTo>
                  <a:cubicBezTo>
                    <a:pt x="87" y="215"/>
                    <a:pt x="87" y="215"/>
                    <a:pt x="87" y="215"/>
                  </a:cubicBezTo>
                  <a:cubicBezTo>
                    <a:pt x="87" y="216"/>
                    <a:pt x="87" y="216"/>
                    <a:pt x="87" y="216"/>
                  </a:cubicBezTo>
                  <a:cubicBezTo>
                    <a:pt x="87" y="217"/>
                    <a:pt x="87" y="217"/>
                    <a:pt x="87" y="217"/>
                  </a:cubicBezTo>
                  <a:cubicBezTo>
                    <a:pt x="87" y="219"/>
                    <a:pt x="87" y="219"/>
                    <a:pt x="87" y="219"/>
                  </a:cubicBezTo>
                  <a:cubicBezTo>
                    <a:pt x="86" y="220"/>
                    <a:pt x="86" y="220"/>
                    <a:pt x="86" y="220"/>
                  </a:cubicBezTo>
                  <a:cubicBezTo>
                    <a:pt x="86" y="221"/>
                    <a:pt x="86" y="221"/>
                    <a:pt x="86" y="221"/>
                  </a:cubicBezTo>
                  <a:cubicBezTo>
                    <a:pt x="85" y="222"/>
                    <a:pt x="85" y="222"/>
                    <a:pt x="85" y="222"/>
                  </a:cubicBezTo>
                  <a:cubicBezTo>
                    <a:pt x="85" y="223"/>
                    <a:pt x="85" y="223"/>
                    <a:pt x="85" y="223"/>
                  </a:cubicBezTo>
                  <a:cubicBezTo>
                    <a:pt x="85" y="223"/>
                    <a:pt x="85" y="223"/>
                    <a:pt x="85" y="223"/>
                  </a:cubicBezTo>
                  <a:cubicBezTo>
                    <a:pt x="84" y="224"/>
                    <a:pt x="84" y="224"/>
                    <a:pt x="84" y="224"/>
                  </a:cubicBezTo>
                  <a:cubicBezTo>
                    <a:pt x="84" y="225"/>
                    <a:pt x="84" y="225"/>
                    <a:pt x="84" y="225"/>
                  </a:cubicBezTo>
                  <a:cubicBezTo>
                    <a:pt x="83" y="225"/>
                    <a:pt x="83" y="225"/>
                    <a:pt x="83" y="225"/>
                  </a:cubicBezTo>
                  <a:cubicBezTo>
                    <a:pt x="83" y="226"/>
                    <a:pt x="83" y="226"/>
                    <a:pt x="83" y="226"/>
                  </a:cubicBezTo>
                  <a:cubicBezTo>
                    <a:pt x="83" y="226"/>
                    <a:pt x="83" y="226"/>
                    <a:pt x="83" y="226"/>
                  </a:cubicBezTo>
                  <a:cubicBezTo>
                    <a:pt x="83" y="226"/>
                    <a:pt x="83" y="226"/>
                    <a:pt x="83" y="226"/>
                  </a:cubicBezTo>
                  <a:cubicBezTo>
                    <a:pt x="83" y="227"/>
                    <a:pt x="83" y="227"/>
                    <a:pt x="83" y="227"/>
                  </a:cubicBezTo>
                  <a:cubicBezTo>
                    <a:pt x="82" y="228"/>
                    <a:pt x="82" y="228"/>
                    <a:pt x="82" y="228"/>
                  </a:cubicBezTo>
                  <a:cubicBezTo>
                    <a:pt x="82" y="228"/>
                    <a:pt x="82" y="228"/>
                    <a:pt x="82" y="228"/>
                  </a:cubicBezTo>
                  <a:cubicBezTo>
                    <a:pt x="82" y="229"/>
                    <a:pt x="82" y="229"/>
                    <a:pt x="82" y="229"/>
                  </a:cubicBezTo>
                  <a:cubicBezTo>
                    <a:pt x="82" y="229"/>
                    <a:pt x="82" y="229"/>
                    <a:pt x="82" y="229"/>
                  </a:cubicBezTo>
                  <a:cubicBezTo>
                    <a:pt x="82" y="229"/>
                    <a:pt x="82" y="229"/>
                    <a:pt x="82" y="230"/>
                  </a:cubicBezTo>
                  <a:cubicBezTo>
                    <a:pt x="81" y="230"/>
                    <a:pt x="81" y="230"/>
                    <a:pt x="81" y="230"/>
                  </a:cubicBezTo>
                  <a:cubicBezTo>
                    <a:pt x="81" y="230"/>
                    <a:pt x="81" y="230"/>
                    <a:pt x="81" y="230"/>
                  </a:cubicBezTo>
                  <a:cubicBezTo>
                    <a:pt x="81" y="230"/>
                    <a:pt x="81" y="230"/>
                    <a:pt x="81" y="230"/>
                  </a:cubicBezTo>
                  <a:cubicBezTo>
                    <a:pt x="81" y="231"/>
                    <a:pt x="81" y="231"/>
                    <a:pt x="81" y="231"/>
                  </a:cubicBezTo>
                  <a:cubicBezTo>
                    <a:pt x="81" y="232"/>
                    <a:pt x="81" y="232"/>
                    <a:pt x="81" y="232"/>
                  </a:cubicBezTo>
                  <a:cubicBezTo>
                    <a:pt x="80" y="232"/>
                    <a:pt x="80" y="232"/>
                    <a:pt x="80" y="232"/>
                  </a:cubicBezTo>
                  <a:cubicBezTo>
                    <a:pt x="80" y="232"/>
                    <a:pt x="80" y="232"/>
                    <a:pt x="80" y="233"/>
                  </a:cubicBezTo>
                  <a:cubicBezTo>
                    <a:pt x="80" y="233"/>
                    <a:pt x="80" y="233"/>
                    <a:pt x="80" y="233"/>
                  </a:cubicBezTo>
                  <a:cubicBezTo>
                    <a:pt x="79" y="234"/>
                    <a:pt x="79" y="234"/>
                    <a:pt x="79" y="234"/>
                  </a:cubicBezTo>
                  <a:cubicBezTo>
                    <a:pt x="79" y="234"/>
                    <a:pt x="79" y="235"/>
                    <a:pt x="79" y="235"/>
                  </a:cubicBezTo>
                  <a:cubicBezTo>
                    <a:pt x="79" y="235"/>
                    <a:pt x="79" y="235"/>
                    <a:pt x="79" y="235"/>
                  </a:cubicBezTo>
                  <a:cubicBezTo>
                    <a:pt x="79" y="235"/>
                    <a:pt x="79" y="235"/>
                    <a:pt x="79" y="235"/>
                  </a:cubicBezTo>
                  <a:cubicBezTo>
                    <a:pt x="79" y="235"/>
                    <a:pt x="79" y="235"/>
                    <a:pt x="79" y="235"/>
                  </a:cubicBezTo>
                  <a:cubicBezTo>
                    <a:pt x="79" y="235"/>
                    <a:pt x="79" y="235"/>
                    <a:pt x="79" y="236"/>
                  </a:cubicBezTo>
                  <a:cubicBezTo>
                    <a:pt x="79" y="236"/>
                    <a:pt x="79" y="236"/>
                    <a:pt x="79" y="236"/>
                  </a:cubicBezTo>
                  <a:cubicBezTo>
                    <a:pt x="79" y="236"/>
                    <a:pt x="78" y="236"/>
                    <a:pt x="78" y="236"/>
                  </a:cubicBezTo>
                  <a:cubicBezTo>
                    <a:pt x="78" y="236"/>
                    <a:pt x="78" y="236"/>
                    <a:pt x="78" y="236"/>
                  </a:cubicBezTo>
                  <a:cubicBezTo>
                    <a:pt x="78" y="236"/>
                    <a:pt x="78" y="236"/>
                    <a:pt x="78" y="236"/>
                  </a:cubicBezTo>
                  <a:cubicBezTo>
                    <a:pt x="78" y="238"/>
                    <a:pt x="78" y="239"/>
                    <a:pt x="77" y="240"/>
                  </a:cubicBezTo>
                  <a:cubicBezTo>
                    <a:pt x="77" y="241"/>
                    <a:pt x="77" y="241"/>
                    <a:pt x="77" y="241"/>
                  </a:cubicBezTo>
                  <a:cubicBezTo>
                    <a:pt x="77" y="241"/>
                    <a:pt x="77" y="241"/>
                    <a:pt x="77" y="241"/>
                  </a:cubicBezTo>
                  <a:cubicBezTo>
                    <a:pt x="77" y="242"/>
                    <a:pt x="77" y="242"/>
                    <a:pt x="77" y="242"/>
                  </a:cubicBezTo>
                  <a:cubicBezTo>
                    <a:pt x="76" y="243"/>
                    <a:pt x="76" y="243"/>
                    <a:pt x="76" y="243"/>
                  </a:cubicBezTo>
                  <a:cubicBezTo>
                    <a:pt x="76" y="244"/>
                    <a:pt x="76" y="244"/>
                    <a:pt x="76" y="244"/>
                  </a:cubicBezTo>
                  <a:cubicBezTo>
                    <a:pt x="75" y="245"/>
                    <a:pt x="75" y="245"/>
                    <a:pt x="75" y="245"/>
                  </a:cubicBezTo>
                  <a:cubicBezTo>
                    <a:pt x="75" y="245"/>
                    <a:pt x="75" y="245"/>
                    <a:pt x="75" y="245"/>
                  </a:cubicBezTo>
                  <a:cubicBezTo>
                    <a:pt x="75" y="246"/>
                    <a:pt x="75" y="246"/>
                    <a:pt x="75" y="246"/>
                  </a:cubicBezTo>
                  <a:cubicBezTo>
                    <a:pt x="74" y="247"/>
                    <a:pt x="74" y="248"/>
                    <a:pt x="73" y="249"/>
                  </a:cubicBezTo>
                  <a:cubicBezTo>
                    <a:pt x="73" y="249"/>
                    <a:pt x="73" y="249"/>
                    <a:pt x="73" y="249"/>
                  </a:cubicBezTo>
                  <a:cubicBezTo>
                    <a:pt x="72" y="250"/>
                    <a:pt x="72" y="250"/>
                    <a:pt x="72" y="250"/>
                  </a:cubicBezTo>
                  <a:cubicBezTo>
                    <a:pt x="72" y="250"/>
                    <a:pt x="72" y="250"/>
                    <a:pt x="72" y="250"/>
                  </a:cubicBezTo>
                  <a:cubicBezTo>
                    <a:pt x="71" y="251"/>
                    <a:pt x="71" y="252"/>
                    <a:pt x="70" y="253"/>
                  </a:cubicBezTo>
                  <a:cubicBezTo>
                    <a:pt x="70" y="254"/>
                    <a:pt x="70" y="254"/>
                    <a:pt x="70" y="254"/>
                  </a:cubicBezTo>
                  <a:cubicBezTo>
                    <a:pt x="70" y="254"/>
                    <a:pt x="70" y="254"/>
                    <a:pt x="70" y="255"/>
                  </a:cubicBezTo>
                  <a:cubicBezTo>
                    <a:pt x="69" y="255"/>
                    <a:pt x="69" y="255"/>
                    <a:pt x="69" y="255"/>
                  </a:cubicBezTo>
                  <a:cubicBezTo>
                    <a:pt x="69" y="255"/>
                    <a:pt x="69" y="255"/>
                    <a:pt x="69" y="255"/>
                  </a:cubicBezTo>
                  <a:cubicBezTo>
                    <a:pt x="69" y="256"/>
                    <a:pt x="69" y="256"/>
                    <a:pt x="69" y="256"/>
                  </a:cubicBezTo>
                  <a:cubicBezTo>
                    <a:pt x="69" y="256"/>
                    <a:pt x="69" y="256"/>
                    <a:pt x="69" y="256"/>
                  </a:cubicBezTo>
                  <a:cubicBezTo>
                    <a:pt x="69" y="257"/>
                    <a:pt x="69" y="257"/>
                    <a:pt x="69" y="257"/>
                  </a:cubicBezTo>
                  <a:cubicBezTo>
                    <a:pt x="68" y="258"/>
                    <a:pt x="68" y="258"/>
                    <a:pt x="68" y="258"/>
                  </a:cubicBezTo>
                  <a:cubicBezTo>
                    <a:pt x="68" y="258"/>
                    <a:pt x="68" y="258"/>
                    <a:pt x="68" y="258"/>
                  </a:cubicBezTo>
                  <a:cubicBezTo>
                    <a:pt x="68" y="258"/>
                    <a:pt x="68" y="258"/>
                    <a:pt x="68" y="258"/>
                  </a:cubicBezTo>
                  <a:cubicBezTo>
                    <a:pt x="68" y="258"/>
                    <a:pt x="68" y="258"/>
                    <a:pt x="68" y="258"/>
                  </a:cubicBezTo>
                  <a:cubicBezTo>
                    <a:pt x="67" y="258"/>
                    <a:pt x="67" y="258"/>
                    <a:pt x="67" y="258"/>
                  </a:cubicBezTo>
                  <a:cubicBezTo>
                    <a:pt x="67" y="259"/>
                    <a:pt x="67" y="259"/>
                    <a:pt x="67" y="259"/>
                  </a:cubicBezTo>
                  <a:cubicBezTo>
                    <a:pt x="67" y="259"/>
                    <a:pt x="67" y="259"/>
                    <a:pt x="67" y="259"/>
                  </a:cubicBezTo>
                  <a:cubicBezTo>
                    <a:pt x="66" y="260"/>
                    <a:pt x="66" y="260"/>
                    <a:pt x="66" y="260"/>
                  </a:cubicBezTo>
                  <a:cubicBezTo>
                    <a:pt x="66" y="260"/>
                    <a:pt x="66" y="260"/>
                    <a:pt x="66" y="260"/>
                  </a:cubicBezTo>
                  <a:cubicBezTo>
                    <a:pt x="66" y="260"/>
                    <a:pt x="66" y="260"/>
                    <a:pt x="66" y="260"/>
                  </a:cubicBezTo>
                  <a:cubicBezTo>
                    <a:pt x="66" y="261"/>
                    <a:pt x="66" y="261"/>
                    <a:pt x="66" y="261"/>
                  </a:cubicBezTo>
                  <a:cubicBezTo>
                    <a:pt x="65" y="261"/>
                    <a:pt x="65" y="261"/>
                    <a:pt x="65" y="261"/>
                  </a:cubicBezTo>
                  <a:cubicBezTo>
                    <a:pt x="65" y="261"/>
                    <a:pt x="65" y="261"/>
                    <a:pt x="65" y="261"/>
                  </a:cubicBezTo>
                  <a:cubicBezTo>
                    <a:pt x="65" y="262"/>
                    <a:pt x="64" y="263"/>
                    <a:pt x="63" y="264"/>
                  </a:cubicBezTo>
                  <a:cubicBezTo>
                    <a:pt x="63" y="264"/>
                    <a:pt x="63" y="264"/>
                    <a:pt x="63" y="264"/>
                  </a:cubicBezTo>
                  <a:cubicBezTo>
                    <a:pt x="63" y="264"/>
                    <a:pt x="63" y="264"/>
                    <a:pt x="63" y="264"/>
                  </a:cubicBezTo>
                  <a:cubicBezTo>
                    <a:pt x="62" y="265"/>
                    <a:pt x="62" y="265"/>
                    <a:pt x="62" y="265"/>
                  </a:cubicBezTo>
                  <a:cubicBezTo>
                    <a:pt x="62" y="265"/>
                    <a:pt x="62" y="265"/>
                    <a:pt x="62" y="265"/>
                  </a:cubicBezTo>
                  <a:cubicBezTo>
                    <a:pt x="62" y="265"/>
                    <a:pt x="62" y="265"/>
                    <a:pt x="62" y="265"/>
                  </a:cubicBezTo>
                  <a:cubicBezTo>
                    <a:pt x="62" y="266"/>
                    <a:pt x="62" y="266"/>
                    <a:pt x="62" y="266"/>
                  </a:cubicBezTo>
                  <a:cubicBezTo>
                    <a:pt x="61" y="267"/>
                    <a:pt x="61" y="267"/>
                    <a:pt x="61" y="267"/>
                  </a:cubicBezTo>
                  <a:cubicBezTo>
                    <a:pt x="60" y="267"/>
                    <a:pt x="60" y="267"/>
                    <a:pt x="60" y="267"/>
                  </a:cubicBezTo>
                  <a:cubicBezTo>
                    <a:pt x="61" y="267"/>
                    <a:pt x="61" y="267"/>
                    <a:pt x="61" y="267"/>
                  </a:cubicBezTo>
                  <a:cubicBezTo>
                    <a:pt x="61" y="267"/>
                    <a:pt x="61" y="267"/>
                    <a:pt x="61" y="267"/>
                  </a:cubicBezTo>
                  <a:cubicBezTo>
                    <a:pt x="63" y="265"/>
                    <a:pt x="63" y="265"/>
                    <a:pt x="64" y="264"/>
                  </a:cubicBezTo>
                  <a:cubicBezTo>
                    <a:pt x="64" y="263"/>
                    <a:pt x="64" y="263"/>
                    <a:pt x="64" y="263"/>
                  </a:cubicBezTo>
                  <a:cubicBezTo>
                    <a:pt x="67" y="260"/>
                    <a:pt x="71" y="256"/>
                    <a:pt x="74" y="253"/>
                  </a:cubicBezTo>
                  <a:cubicBezTo>
                    <a:pt x="83" y="240"/>
                    <a:pt x="84" y="239"/>
                    <a:pt x="88" y="231"/>
                  </a:cubicBezTo>
                  <a:cubicBezTo>
                    <a:pt x="96" y="216"/>
                    <a:pt x="96" y="216"/>
                    <a:pt x="99" y="207"/>
                  </a:cubicBezTo>
                  <a:cubicBezTo>
                    <a:pt x="104" y="191"/>
                    <a:pt x="105" y="191"/>
                    <a:pt x="106" y="181"/>
                  </a:cubicBezTo>
                  <a:cubicBezTo>
                    <a:pt x="109" y="165"/>
                    <a:pt x="109" y="163"/>
                    <a:pt x="109" y="152"/>
                  </a:cubicBezTo>
                  <a:cubicBezTo>
                    <a:pt x="109" y="148"/>
                    <a:pt x="109" y="142"/>
                    <a:pt x="108" y="138"/>
                  </a:cubicBezTo>
                  <a:cubicBezTo>
                    <a:pt x="108" y="138"/>
                    <a:pt x="108" y="138"/>
                    <a:pt x="108" y="138"/>
                  </a:cubicBezTo>
                  <a:cubicBezTo>
                    <a:pt x="108" y="136"/>
                    <a:pt x="108" y="136"/>
                    <a:pt x="108" y="136"/>
                  </a:cubicBezTo>
                  <a:cubicBezTo>
                    <a:pt x="108" y="135"/>
                    <a:pt x="108" y="135"/>
                    <a:pt x="108" y="135"/>
                  </a:cubicBezTo>
                  <a:cubicBezTo>
                    <a:pt x="108" y="134"/>
                    <a:pt x="108" y="134"/>
                    <a:pt x="108" y="134"/>
                  </a:cubicBezTo>
                  <a:cubicBezTo>
                    <a:pt x="108" y="133"/>
                    <a:pt x="108" y="133"/>
                    <a:pt x="108" y="133"/>
                  </a:cubicBezTo>
                  <a:cubicBezTo>
                    <a:pt x="107" y="125"/>
                    <a:pt x="104" y="118"/>
                    <a:pt x="100" y="108"/>
                  </a:cubicBezTo>
                  <a:cubicBezTo>
                    <a:pt x="99" y="106"/>
                    <a:pt x="98" y="104"/>
                    <a:pt x="97" y="103"/>
                  </a:cubicBezTo>
                  <a:cubicBezTo>
                    <a:pt x="97" y="101"/>
                    <a:pt x="96" y="101"/>
                    <a:pt x="96" y="101"/>
                  </a:cubicBezTo>
                  <a:cubicBezTo>
                    <a:pt x="94" y="97"/>
                    <a:pt x="94" y="97"/>
                    <a:pt x="93" y="95"/>
                  </a:cubicBezTo>
                  <a:cubicBezTo>
                    <a:pt x="93" y="95"/>
                    <a:pt x="93" y="95"/>
                    <a:pt x="93" y="95"/>
                  </a:cubicBezTo>
                  <a:cubicBezTo>
                    <a:pt x="95" y="97"/>
                    <a:pt x="95" y="97"/>
                    <a:pt x="96" y="99"/>
                  </a:cubicBezTo>
                  <a:cubicBezTo>
                    <a:pt x="95" y="98"/>
                    <a:pt x="95" y="96"/>
                    <a:pt x="94" y="95"/>
                  </a:cubicBezTo>
                  <a:cubicBezTo>
                    <a:pt x="95" y="96"/>
                    <a:pt x="95" y="97"/>
                    <a:pt x="96" y="98"/>
                  </a:cubicBezTo>
                  <a:cubicBezTo>
                    <a:pt x="96" y="98"/>
                    <a:pt x="96" y="98"/>
                    <a:pt x="96" y="98"/>
                  </a:cubicBezTo>
                  <a:cubicBezTo>
                    <a:pt x="96" y="99"/>
                    <a:pt x="96" y="99"/>
                    <a:pt x="96" y="99"/>
                  </a:cubicBezTo>
                  <a:cubicBezTo>
                    <a:pt x="98" y="102"/>
                    <a:pt x="98" y="102"/>
                    <a:pt x="100" y="105"/>
                  </a:cubicBezTo>
                  <a:cubicBezTo>
                    <a:pt x="100" y="106"/>
                    <a:pt x="100" y="106"/>
                    <a:pt x="100" y="106"/>
                  </a:cubicBezTo>
                  <a:cubicBezTo>
                    <a:pt x="101" y="106"/>
                    <a:pt x="101" y="106"/>
                    <a:pt x="101" y="106"/>
                  </a:cubicBezTo>
                  <a:cubicBezTo>
                    <a:pt x="101" y="107"/>
                    <a:pt x="101" y="107"/>
                    <a:pt x="101" y="107"/>
                  </a:cubicBezTo>
                  <a:cubicBezTo>
                    <a:pt x="101" y="107"/>
                    <a:pt x="101" y="107"/>
                    <a:pt x="101" y="107"/>
                  </a:cubicBezTo>
                  <a:cubicBezTo>
                    <a:pt x="102" y="109"/>
                    <a:pt x="102" y="111"/>
                    <a:pt x="103" y="113"/>
                  </a:cubicBezTo>
                  <a:cubicBezTo>
                    <a:pt x="103" y="114"/>
                    <a:pt x="103" y="114"/>
                    <a:pt x="103" y="114"/>
                  </a:cubicBezTo>
                  <a:cubicBezTo>
                    <a:pt x="104" y="114"/>
                    <a:pt x="104" y="114"/>
                    <a:pt x="104" y="114"/>
                  </a:cubicBezTo>
                  <a:cubicBezTo>
                    <a:pt x="104" y="115"/>
                    <a:pt x="104" y="115"/>
                    <a:pt x="104" y="115"/>
                  </a:cubicBezTo>
                  <a:cubicBezTo>
                    <a:pt x="104" y="115"/>
                    <a:pt x="104" y="115"/>
                    <a:pt x="104" y="115"/>
                  </a:cubicBezTo>
                  <a:cubicBezTo>
                    <a:pt x="104" y="115"/>
                    <a:pt x="104" y="115"/>
                    <a:pt x="104" y="115"/>
                  </a:cubicBezTo>
                  <a:cubicBezTo>
                    <a:pt x="104" y="116"/>
                    <a:pt x="104" y="116"/>
                    <a:pt x="104" y="116"/>
                  </a:cubicBezTo>
                  <a:cubicBezTo>
                    <a:pt x="104" y="116"/>
                    <a:pt x="104" y="116"/>
                    <a:pt x="104" y="116"/>
                  </a:cubicBezTo>
                  <a:cubicBezTo>
                    <a:pt x="105" y="117"/>
                    <a:pt x="105" y="117"/>
                    <a:pt x="105" y="117"/>
                  </a:cubicBezTo>
                  <a:cubicBezTo>
                    <a:pt x="105" y="118"/>
                    <a:pt x="105" y="118"/>
                    <a:pt x="105" y="118"/>
                  </a:cubicBezTo>
                  <a:cubicBezTo>
                    <a:pt x="106" y="122"/>
                    <a:pt x="106" y="123"/>
                    <a:pt x="108" y="130"/>
                  </a:cubicBezTo>
                  <a:cubicBezTo>
                    <a:pt x="108" y="131"/>
                    <a:pt x="108" y="131"/>
                    <a:pt x="108" y="131"/>
                  </a:cubicBezTo>
                  <a:cubicBezTo>
                    <a:pt x="108" y="132"/>
                    <a:pt x="108" y="133"/>
                    <a:pt x="108" y="133"/>
                  </a:cubicBezTo>
                  <a:cubicBezTo>
                    <a:pt x="107" y="125"/>
                    <a:pt x="107" y="125"/>
                    <a:pt x="107" y="125"/>
                  </a:cubicBezTo>
                  <a:cubicBezTo>
                    <a:pt x="103" y="108"/>
                    <a:pt x="103" y="108"/>
                    <a:pt x="100" y="99"/>
                  </a:cubicBezTo>
                  <a:cubicBezTo>
                    <a:pt x="98" y="93"/>
                    <a:pt x="98" y="93"/>
                    <a:pt x="98" y="93"/>
                  </a:cubicBezTo>
                  <a:cubicBezTo>
                    <a:pt x="98" y="92"/>
                    <a:pt x="98" y="92"/>
                    <a:pt x="98" y="92"/>
                  </a:cubicBezTo>
                  <a:cubicBezTo>
                    <a:pt x="97" y="92"/>
                    <a:pt x="97" y="90"/>
                    <a:pt x="96" y="89"/>
                  </a:cubicBezTo>
                  <a:cubicBezTo>
                    <a:pt x="96" y="89"/>
                    <a:pt x="96" y="89"/>
                    <a:pt x="96" y="89"/>
                  </a:cubicBezTo>
                  <a:cubicBezTo>
                    <a:pt x="96" y="88"/>
                    <a:pt x="95" y="87"/>
                    <a:pt x="95" y="87"/>
                  </a:cubicBezTo>
                  <a:cubicBezTo>
                    <a:pt x="95" y="86"/>
                    <a:pt x="95" y="86"/>
                    <a:pt x="95" y="86"/>
                  </a:cubicBezTo>
                  <a:cubicBezTo>
                    <a:pt x="94" y="84"/>
                    <a:pt x="94" y="84"/>
                    <a:pt x="94" y="84"/>
                  </a:cubicBezTo>
                  <a:cubicBezTo>
                    <a:pt x="94" y="84"/>
                    <a:pt x="94" y="84"/>
                    <a:pt x="94" y="84"/>
                  </a:cubicBezTo>
                  <a:cubicBezTo>
                    <a:pt x="94" y="85"/>
                    <a:pt x="94" y="85"/>
                    <a:pt x="94" y="85"/>
                  </a:cubicBezTo>
                  <a:cubicBezTo>
                    <a:pt x="95" y="86"/>
                    <a:pt x="95" y="87"/>
                    <a:pt x="96" y="87"/>
                  </a:cubicBezTo>
                  <a:cubicBezTo>
                    <a:pt x="94" y="84"/>
                    <a:pt x="91" y="79"/>
                    <a:pt x="90" y="75"/>
                  </a:cubicBezTo>
                  <a:cubicBezTo>
                    <a:pt x="81" y="61"/>
                    <a:pt x="81" y="61"/>
                    <a:pt x="75" y="53"/>
                  </a:cubicBezTo>
                  <a:cubicBezTo>
                    <a:pt x="65" y="41"/>
                    <a:pt x="64" y="40"/>
                    <a:pt x="57" y="33"/>
                  </a:cubicBezTo>
                  <a:cubicBezTo>
                    <a:pt x="48" y="25"/>
                    <a:pt x="41" y="19"/>
                    <a:pt x="2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24" name="椭圆 123"/>
          <p:cNvSpPr/>
          <p:nvPr/>
        </p:nvSpPr>
        <p:spPr>
          <a:xfrm>
            <a:off x="5874004" y="2792794"/>
            <a:ext cx="1012671" cy="981653"/>
          </a:xfrm>
          <a:prstGeom prst="ellipse">
            <a:avLst/>
          </a:pr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文本框 3"/>
          <p:cNvSpPr txBox="1"/>
          <p:nvPr/>
        </p:nvSpPr>
        <p:spPr>
          <a:xfrm>
            <a:off x="6094853" y="3064957"/>
            <a:ext cx="713844" cy="400110"/>
          </a:xfrm>
          <a:prstGeom prst="rect">
            <a:avLst/>
          </a:prstGeom>
          <a:noFill/>
        </p:spPr>
        <p:txBody>
          <a:bodyPr wrap="square" rtlCol="0">
            <a:spAutoFit/>
          </a:bodyPr>
          <a:lstStyle/>
          <a:p>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Aim</a:t>
            </a:r>
            <a:endParaRPr lang="zh-CN" altLang="en-US"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3" name="矩形 122"/>
          <p:cNvSpPr>
            <a:spLocks noChangeArrowheads="1"/>
          </p:cNvSpPr>
          <p:nvPr/>
        </p:nvSpPr>
        <p:spPr bwMode="auto">
          <a:xfrm>
            <a:off x="654870" y="2792794"/>
            <a:ext cx="55282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Ø"/>
            </a:pPr>
            <a:r>
              <a:rPr lang="zh-CN" altLang="en-US" sz="2000" b="1" dirty="0" smtClean="0"/>
              <a:t>根据旅游目的和区域进行更贴心的推荐</a:t>
            </a:r>
            <a:endParaRPr lang="en-US" altLang="zh-CN" sz="2000" b="1" dirty="0" smtClean="0"/>
          </a:p>
        </p:txBody>
      </p:sp>
      <p:sp>
        <p:nvSpPr>
          <p:cNvPr id="125" name="Freeform 13"/>
          <p:cNvSpPr>
            <a:spLocks noEditPoints="1"/>
          </p:cNvSpPr>
          <p:nvPr/>
        </p:nvSpPr>
        <p:spPr bwMode="auto">
          <a:xfrm rot="931068">
            <a:off x="334566" y="405439"/>
            <a:ext cx="328202" cy="329237"/>
          </a:xfrm>
          <a:custGeom>
            <a:avLst/>
            <a:gdLst>
              <a:gd name="T0" fmla="*/ 239 w 462"/>
              <a:gd name="T1" fmla="*/ 0 h 463"/>
              <a:gd name="T2" fmla="*/ 223 w 462"/>
              <a:gd name="T3" fmla="*/ 1 h 463"/>
              <a:gd name="T4" fmla="*/ 231 w 462"/>
              <a:gd name="T5" fmla="*/ 463 h 463"/>
              <a:gd name="T6" fmla="*/ 239 w 462"/>
              <a:gd name="T7" fmla="*/ 1 h 463"/>
              <a:gd name="T8" fmla="*/ 88 w 462"/>
              <a:gd name="T9" fmla="*/ 239 h 463"/>
              <a:gd name="T10" fmla="*/ 37 w 462"/>
              <a:gd name="T11" fmla="*/ 325 h 463"/>
              <a:gd name="T12" fmla="*/ 239 w 462"/>
              <a:gd name="T13" fmla="*/ 122 h 463"/>
              <a:gd name="T14" fmla="*/ 340 w 462"/>
              <a:gd name="T15" fmla="*/ 122 h 463"/>
              <a:gd name="T16" fmla="*/ 346 w 462"/>
              <a:gd name="T17" fmla="*/ 137 h 463"/>
              <a:gd name="T18" fmla="*/ 239 w 462"/>
              <a:gd name="T19" fmla="*/ 223 h 463"/>
              <a:gd name="T20" fmla="*/ 346 w 462"/>
              <a:gd name="T21" fmla="*/ 137 h 463"/>
              <a:gd name="T22" fmla="*/ 223 w 462"/>
              <a:gd name="T23" fmla="*/ 122 h 463"/>
              <a:gd name="T24" fmla="*/ 223 w 462"/>
              <a:gd name="T25" fmla="*/ 17 h 463"/>
              <a:gd name="T26" fmla="*/ 223 w 462"/>
              <a:gd name="T27" fmla="*/ 223 h 463"/>
              <a:gd name="T28" fmla="*/ 117 w 462"/>
              <a:gd name="T29" fmla="*/ 137 h 463"/>
              <a:gd name="T30" fmla="*/ 88 w 462"/>
              <a:gd name="T31" fmla="*/ 223 h 463"/>
              <a:gd name="T32" fmla="*/ 37 w 462"/>
              <a:gd name="T33" fmla="*/ 137 h 463"/>
              <a:gd name="T34" fmla="*/ 88 w 462"/>
              <a:gd name="T35" fmla="*/ 223 h 463"/>
              <a:gd name="T36" fmla="*/ 223 w 462"/>
              <a:gd name="T37" fmla="*/ 239 h 463"/>
              <a:gd name="T38" fmla="*/ 116 w 462"/>
              <a:gd name="T39" fmla="*/ 325 h 463"/>
              <a:gd name="T40" fmla="*/ 223 w 462"/>
              <a:gd name="T41" fmla="*/ 341 h 463"/>
              <a:gd name="T42" fmla="*/ 122 w 462"/>
              <a:gd name="T43" fmla="*/ 341 h 463"/>
              <a:gd name="T44" fmla="*/ 239 w 462"/>
              <a:gd name="T45" fmla="*/ 446 h 463"/>
              <a:gd name="T46" fmla="*/ 341 w 462"/>
              <a:gd name="T47" fmla="*/ 341 h 463"/>
              <a:gd name="T48" fmla="*/ 239 w 462"/>
              <a:gd name="T49" fmla="*/ 325 h 463"/>
              <a:gd name="T50" fmla="*/ 358 w 462"/>
              <a:gd name="T51" fmla="*/ 239 h 463"/>
              <a:gd name="T52" fmla="*/ 239 w 462"/>
              <a:gd name="T53" fmla="*/ 325 h 463"/>
              <a:gd name="T54" fmla="*/ 446 w 462"/>
              <a:gd name="T55" fmla="*/ 239 h 463"/>
              <a:gd name="T56" fmla="*/ 362 w 462"/>
              <a:gd name="T57" fmla="*/ 325 h 463"/>
              <a:gd name="T58" fmla="*/ 374 w 462"/>
              <a:gd name="T59" fmla="*/ 223 h 463"/>
              <a:gd name="T60" fmla="*/ 425 w 462"/>
              <a:gd name="T61" fmla="*/ 137 h 463"/>
              <a:gd name="T62" fmla="*/ 374 w 462"/>
              <a:gd name="T63" fmla="*/ 223 h 463"/>
              <a:gd name="T64" fmla="*/ 357 w 462"/>
              <a:gd name="T65" fmla="*/ 122 h 463"/>
              <a:gd name="T66" fmla="*/ 416 w 462"/>
              <a:gd name="T67" fmla="*/ 122 h 463"/>
              <a:gd name="T68" fmla="*/ 105 w 462"/>
              <a:gd name="T69" fmla="*/ 122 h 463"/>
              <a:gd name="T70" fmla="*/ 165 w 462"/>
              <a:gd name="T71" fmla="*/ 27 h 463"/>
              <a:gd name="T72" fmla="*/ 105 w 462"/>
              <a:gd name="T73" fmla="*/ 341 h 463"/>
              <a:gd name="T74" fmla="*/ 46 w 462"/>
              <a:gd name="T75" fmla="*/ 341 h 463"/>
              <a:gd name="T76" fmla="*/ 357 w 462"/>
              <a:gd name="T77" fmla="*/ 341 h 463"/>
              <a:gd name="T78" fmla="*/ 297 w 462"/>
              <a:gd name="T79" fmla="*/ 436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2" h="463">
                <a:moveTo>
                  <a:pt x="239" y="1"/>
                </a:moveTo>
                <a:cubicBezTo>
                  <a:pt x="239" y="0"/>
                  <a:pt x="239" y="0"/>
                  <a:pt x="239" y="0"/>
                </a:cubicBezTo>
                <a:cubicBezTo>
                  <a:pt x="223" y="0"/>
                  <a:pt x="223" y="0"/>
                  <a:pt x="223" y="0"/>
                </a:cubicBezTo>
                <a:cubicBezTo>
                  <a:pt x="223" y="1"/>
                  <a:pt x="223" y="1"/>
                  <a:pt x="223" y="1"/>
                </a:cubicBezTo>
                <a:cubicBezTo>
                  <a:pt x="99" y="5"/>
                  <a:pt x="0" y="107"/>
                  <a:pt x="0" y="232"/>
                </a:cubicBezTo>
                <a:cubicBezTo>
                  <a:pt x="0" y="359"/>
                  <a:pt x="104" y="463"/>
                  <a:pt x="231" y="463"/>
                </a:cubicBezTo>
                <a:cubicBezTo>
                  <a:pt x="359" y="463"/>
                  <a:pt x="462" y="359"/>
                  <a:pt x="462" y="232"/>
                </a:cubicBezTo>
                <a:cubicBezTo>
                  <a:pt x="462" y="107"/>
                  <a:pt x="363" y="5"/>
                  <a:pt x="239" y="1"/>
                </a:cubicBezTo>
                <a:close/>
                <a:moveTo>
                  <a:pt x="16" y="239"/>
                </a:moveTo>
                <a:cubicBezTo>
                  <a:pt x="88" y="239"/>
                  <a:pt x="88" y="239"/>
                  <a:pt x="88" y="239"/>
                </a:cubicBezTo>
                <a:cubicBezTo>
                  <a:pt x="89" y="269"/>
                  <a:pt x="93" y="298"/>
                  <a:pt x="100" y="325"/>
                </a:cubicBezTo>
                <a:cubicBezTo>
                  <a:pt x="37" y="325"/>
                  <a:pt x="37" y="325"/>
                  <a:pt x="37" y="325"/>
                </a:cubicBezTo>
                <a:cubicBezTo>
                  <a:pt x="24" y="299"/>
                  <a:pt x="17" y="270"/>
                  <a:pt x="16" y="239"/>
                </a:cubicBezTo>
                <a:close/>
                <a:moveTo>
                  <a:pt x="239" y="122"/>
                </a:moveTo>
                <a:cubicBezTo>
                  <a:pt x="239" y="17"/>
                  <a:pt x="239" y="17"/>
                  <a:pt x="239" y="17"/>
                </a:cubicBezTo>
                <a:cubicBezTo>
                  <a:pt x="282" y="21"/>
                  <a:pt x="319" y="62"/>
                  <a:pt x="340" y="122"/>
                </a:cubicBezTo>
                <a:lnTo>
                  <a:pt x="239" y="122"/>
                </a:lnTo>
                <a:close/>
                <a:moveTo>
                  <a:pt x="346" y="137"/>
                </a:moveTo>
                <a:cubicBezTo>
                  <a:pt x="353" y="164"/>
                  <a:pt x="357" y="193"/>
                  <a:pt x="358" y="223"/>
                </a:cubicBezTo>
                <a:cubicBezTo>
                  <a:pt x="239" y="223"/>
                  <a:pt x="239" y="223"/>
                  <a:pt x="239" y="223"/>
                </a:cubicBezTo>
                <a:cubicBezTo>
                  <a:pt x="239" y="137"/>
                  <a:pt x="239" y="137"/>
                  <a:pt x="239" y="137"/>
                </a:cubicBezTo>
                <a:lnTo>
                  <a:pt x="346" y="137"/>
                </a:lnTo>
                <a:close/>
                <a:moveTo>
                  <a:pt x="223" y="17"/>
                </a:moveTo>
                <a:cubicBezTo>
                  <a:pt x="223" y="122"/>
                  <a:pt x="223" y="122"/>
                  <a:pt x="223" y="122"/>
                </a:cubicBezTo>
                <a:cubicBezTo>
                  <a:pt x="122" y="122"/>
                  <a:pt x="122" y="122"/>
                  <a:pt x="122" y="122"/>
                </a:cubicBezTo>
                <a:cubicBezTo>
                  <a:pt x="143" y="62"/>
                  <a:pt x="180" y="21"/>
                  <a:pt x="223" y="17"/>
                </a:cubicBezTo>
                <a:close/>
                <a:moveTo>
                  <a:pt x="223" y="137"/>
                </a:moveTo>
                <a:cubicBezTo>
                  <a:pt x="223" y="223"/>
                  <a:pt x="223" y="223"/>
                  <a:pt x="223" y="223"/>
                </a:cubicBezTo>
                <a:cubicBezTo>
                  <a:pt x="104" y="223"/>
                  <a:pt x="104" y="223"/>
                  <a:pt x="104" y="223"/>
                </a:cubicBezTo>
                <a:cubicBezTo>
                  <a:pt x="105" y="193"/>
                  <a:pt x="109" y="164"/>
                  <a:pt x="117" y="137"/>
                </a:cubicBezTo>
                <a:lnTo>
                  <a:pt x="223" y="137"/>
                </a:lnTo>
                <a:close/>
                <a:moveTo>
                  <a:pt x="88" y="223"/>
                </a:moveTo>
                <a:cubicBezTo>
                  <a:pt x="16" y="223"/>
                  <a:pt x="16" y="223"/>
                  <a:pt x="16" y="223"/>
                </a:cubicBezTo>
                <a:cubicBezTo>
                  <a:pt x="17" y="193"/>
                  <a:pt x="25" y="164"/>
                  <a:pt x="37" y="137"/>
                </a:cubicBezTo>
                <a:cubicBezTo>
                  <a:pt x="100" y="137"/>
                  <a:pt x="100" y="137"/>
                  <a:pt x="100" y="137"/>
                </a:cubicBezTo>
                <a:cubicBezTo>
                  <a:pt x="93" y="164"/>
                  <a:pt x="89" y="193"/>
                  <a:pt x="88" y="223"/>
                </a:cubicBezTo>
                <a:close/>
                <a:moveTo>
                  <a:pt x="104" y="239"/>
                </a:moveTo>
                <a:cubicBezTo>
                  <a:pt x="223" y="239"/>
                  <a:pt x="223" y="239"/>
                  <a:pt x="223" y="239"/>
                </a:cubicBezTo>
                <a:cubicBezTo>
                  <a:pt x="223" y="325"/>
                  <a:pt x="223" y="325"/>
                  <a:pt x="223" y="325"/>
                </a:cubicBezTo>
                <a:cubicBezTo>
                  <a:pt x="116" y="325"/>
                  <a:pt x="116" y="325"/>
                  <a:pt x="116" y="325"/>
                </a:cubicBezTo>
                <a:cubicBezTo>
                  <a:pt x="109" y="299"/>
                  <a:pt x="105" y="270"/>
                  <a:pt x="104" y="239"/>
                </a:cubicBezTo>
                <a:close/>
                <a:moveTo>
                  <a:pt x="223" y="341"/>
                </a:moveTo>
                <a:cubicBezTo>
                  <a:pt x="223" y="446"/>
                  <a:pt x="223" y="446"/>
                  <a:pt x="223" y="446"/>
                </a:cubicBezTo>
                <a:cubicBezTo>
                  <a:pt x="180" y="442"/>
                  <a:pt x="142" y="400"/>
                  <a:pt x="122" y="341"/>
                </a:cubicBezTo>
                <a:lnTo>
                  <a:pt x="223" y="341"/>
                </a:lnTo>
                <a:close/>
                <a:moveTo>
                  <a:pt x="239" y="446"/>
                </a:moveTo>
                <a:cubicBezTo>
                  <a:pt x="239" y="341"/>
                  <a:pt x="239" y="341"/>
                  <a:pt x="239" y="341"/>
                </a:cubicBezTo>
                <a:cubicBezTo>
                  <a:pt x="341" y="341"/>
                  <a:pt x="341" y="341"/>
                  <a:pt x="341" y="341"/>
                </a:cubicBezTo>
                <a:cubicBezTo>
                  <a:pt x="320" y="400"/>
                  <a:pt x="282" y="442"/>
                  <a:pt x="239" y="446"/>
                </a:cubicBezTo>
                <a:close/>
                <a:moveTo>
                  <a:pt x="239" y="325"/>
                </a:moveTo>
                <a:cubicBezTo>
                  <a:pt x="239" y="239"/>
                  <a:pt x="239" y="239"/>
                  <a:pt x="239" y="239"/>
                </a:cubicBezTo>
                <a:cubicBezTo>
                  <a:pt x="358" y="239"/>
                  <a:pt x="358" y="239"/>
                  <a:pt x="358" y="239"/>
                </a:cubicBezTo>
                <a:cubicBezTo>
                  <a:pt x="358" y="270"/>
                  <a:pt x="353" y="299"/>
                  <a:pt x="346" y="325"/>
                </a:cubicBezTo>
                <a:lnTo>
                  <a:pt x="239" y="325"/>
                </a:lnTo>
                <a:close/>
                <a:moveTo>
                  <a:pt x="374" y="239"/>
                </a:moveTo>
                <a:cubicBezTo>
                  <a:pt x="446" y="239"/>
                  <a:pt x="446" y="239"/>
                  <a:pt x="446" y="239"/>
                </a:cubicBezTo>
                <a:cubicBezTo>
                  <a:pt x="445" y="270"/>
                  <a:pt x="438" y="299"/>
                  <a:pt x="425" y="325"/>
                </a:cubicBezTo>
                <a:cubicBezTo>
                  <a:pt x="362" y="325"/>
                  <a:pt x="362" y="325"/>
                  <a:pt x="362" y="325"/>
                </a:cubicBezTo>
                <a:cubicBezTo>
                  <a:pt x="369" y="298"/>
                  <a:pt x="373" y="269"/>
                  <a:pt x="374" y="239"/>
                </a:cubicBezTo>
                <a:close/>
                <a:moveTo>
                  <a:pt x="374" y="223"/>
                </a:moveTo>
                <a:cubicBezTo>
                  <a:pt x="373" y="193"/>
                  <a:pt x="369" y="164"/>
                  <a:pt x="362" y="137"/>
                </a:cubicBezTo>
                <a:cubicBezTo>
                  <a:pt x="425" y="137"/>
                  <a:pt x="425" y="137"/>
                  <a:pt x="425" y="137"/>
                </a:cubicBezTo>
                <a:cubicBezTo>
                  <a:pt x="437" y="164"/>
                  <a:pt x="445" y="193"/>
                  <a:pt x="446" y="223"/>
                </a:cubicBezTo>
                <a:lnTo>
                  <a:pt x="374" y="223"/>
                </a:lnTo>
                <a:close/>
                <a:moveTo>
                  <a:pt x="416" y="122"/>
                </a:moveTo>
                <a:cubicBezTo>
                  <a:pt x="357" y="122"/>
                  <a:pt x="357" y="122"/>
                  <a:pt x="357" y="122"/>
                </a:cubicBezTo>
                <a:cubicBezTo>
                  <a:pt x="343" y="81"/>
                  <a:pt x="323" y="48"/>
                  <a:pt x="297" y="27"/>
                </a:cubicBezTo>
                <a:cubicBezTo>
                  <a:pt x="347" y="43"/>
                  <a:pt x="390" y="77"/>
                  <a:pt x="416" y="122"/>
                </a:cubicBezTo>
                <a:close/>
                <a:moveTo>
                  <a:pt x="165" y="27"/>
                </a:moveTo>
                <a:cubicBezTo>
                  <a:pt x="140" y="48"/>
                  <a:pt x="119" y="81"/>
                  <a:pt x="105" y="122"/>
                </a:cubicBezTo>
                <a:cubicBezTo>
                  <a:pt x="46" y="122"/>
                  <a:pt x="46" y="122"/>
                  <a:pt x="46" y="122"/>
                </a:cubicBezTo>
                <a:cubicBezTo>
                  <a:pt x="73" y="77"/>
                  <a:pt x="115" y="43"/>
                  <a:pt x="165" y="27"/>
                </a:cubicBezTo>
                <a:close/>
                <a:moveTo>
                  <a:pt x="46" y="341"/>
                </a:moveTo>
                <a:cubicBezTo>
                  <a:pt x="105" y="341"/>
                  <a:pt x="105" y="341"/>
                  <a:pt x="105" y="341"/>
                </a:cubicBezTo>
                <a:cubicBezTo>
                  <a:pt x="119" y="381"/>
                  <a:pt x="140" y="415"/>
                  <a:pt x="165" y="436"/>
                </a:cubicBezTo>
                <a:cubicBezTo>
                  <a:pt x="114" y="420"/>
                  <a:pt x="72" y="386"/>
                  <a:pt x="46" y="341"/>
                </a:cubicBezTo>
                <a:close/>
                <a:moveTo>
                  <a:pt x="297" y="436"/>
                </a:moveTo>
                <a:cubicBezTo>
                  <a:pt x="323" y="415"/>
                  <a:pt x="344" y="381"/>
                  <a:pt x="357" y="341"/>
                </a:cubicBezTo>
                <a:cubicBezTo>
                  <a:pt x="417" y="341"/>
                  <a:pt x="417" y="341"/>
                  <a:pt x="417" y="341"/>
                </a:cubicBezTo>
                <a:cubicBezTo>
                  <a:pt x="390" y="386"/>
                  <a:pt x="348" y="420"/>
                  <a:pt x="297" y="436"/>
                </a:cubicBezTo>
                <a:close/>
              </a:path>
            </a:pathLst>
          </a:cu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Tree>
    <p:extLst>
      <p:ext uri="{BB962C8B-B14F-4D97-AF65-F5344CB8AC3E}">
        <p14:creationId xmlns:p14="http://schemas.microsoft.com/office/powerpoint/2010/main" val="24197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
                                        </p:tgtEl>
                                        <p:attrNameLst>
                                          <p:attrName>style.visibility</p:attrName>
                                        </p:attrNameLst>
                                      </p:cBhvr>
                                      <p:to>
                                        <p:strVal val="visible"/>
                                      </p:to>
                                    </p:set>
                                    <p:anim calcmode="lin" valueType="num">
                                      <p:cBhvr additive="base">
                                        <p:cTn id="13" dur="500" fill="hold"/>
                                        <p:tgtEl>
                                          <p:spTgt spid="123"/>
                                        </p:tgtEl>
                                        <p:attrNameLst>
                                          <p:attrName>ppt_x</p:attrName>
                                        </p:attrNameLst>
                                      </p:cBhvr>
                                      <p:tavLst>
                                        <p:tav tm="0">
                                          <p:val>
                                            <p:strVal val="#ppt_x"/>
                                          </p:val>
                                        </p:tav>
                                        <p:tav tm="100000">
                                          <p:val>
                                            <p:strVal val="#ppt_x"/>
                                          </p:val>
                                        </p:tav>
                                      </p:tavLst>
                                    </p:anim>
                                    <p:anim calcmode="lin" valueType="num">
                                      <p:cBhvr additive="base">
                                        <p:cTn id="14"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任意多边形 73">
            <a:hlinkClick r:id="rId2" action="ppaction://hlinksldjump"/>
          </p:cNvPr>
          <p:cNvSpPr/>
          <p:nvPr/>
        </p:nvSpPr>
        <p:spPr>
          <a:xfrm flipV="1">
            <a:off x="6489221" y="1352672"/>
            <a:ext cx="1967418" cy="2191745"/>
          </a:xfrm>
          <a:custGeom>
            <a:avLst/>
            <a:gdLst>
              <a:gd name="connsiteX0" fmla="*/ 1625130 w 3250260"/>
              <a:gd name="connsiteY0" fmla="*/ 3620858 h 3620858"/>
              <a:gd name="connsiteX1" fmla="*/ 3250260 w 3250260"/>
              <a:gd name="connsiteY1" fmla="*/ 1995728 h 3620858"/>
              <a:gd name="connsiteX2" fmla="*/ 2108394 w 3250260"/>
              <a:gd name="connsiteY2" fmla="*/ 443661 h 3620858"/>
              <a:gd name="connsiteX3" fmla="*/ 2081755 w 3250260"/>
              <a:gd name="connsiteY3" fmla="*/ 436811 h 3620858"/>
              <a:gd name="connsiteX4" fmla="*/ 1637830 w 3250260"/>
              <a:gd name="connsiteY4" fmla="*/ 0 h 3620858"/>
              <a:gd name="connsiteX5" fmla="*/ 1169041 w 3250260"/>
              <a:gd name="connsiteY5" fmla="*/ 436673 h 3620858"/>
              <a:gd name="connsiteX6" fmla="*/ 1141866 w 3250260"/>
              <a:gd name="connsiteY6" fmla="*/ 443661 h 3620858"/>
              <a:gd name="connsiteX7" fmla="*/ 0 w 3250260"/>
              <a:gd name="connsiteY7" fmla="*/ 1995728 h 3620858"/>
              <a:gd name="connsiteX8" fmla="*/ 1625130 w 3250260"/>
              <a:gd name="connsiteY8" fmla="*/ 3620858 h 36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0260" h="3620858">
                <a:moveTo>
                  <a:pt x="1625130" y="3620858"/>
                </a:moveTo>
                <a:cubicBezTo>
                  <a:pt x="2522665" y="3620858"/>
                  <a:pt x="3250260" y="2893263"/>
                  <a:pt x="3250260" y="1995728"/>
                </a:cubicBezTo>
                <a:cubicBezTo>
                  <a:pt x="3250260" y="1266481"/>
                  <a:pt x="2769934" y="649421"/>
                  <a:pt x="2108394" y="443661"/>
                </a:cubicBezTo>
                <a:lnTo>
                  <a:pt x="2081755" y="436811"/>
                </a:lnTo>
                <a:lnTo>
                  <a:pt x="1637830" y="0"/>
                </a:lnTo>
                <a:lnTo>
                  <a:pt x="1169041" y="436673"/>
                </a:lnTo>
                <a:lnTo>
                  <a:pt x="1141866" y="443661"/>
                </a:lnTo>
                <a:cubicBezTo>
                  <a:pt x="480326" y="649421"/>
                  <a:pt x="0" y="1266481"/>
                  <a:pt x="0" y="1995728"/>
                </a:cubicBezTo>
                <a:cubicBezTo>
                  <a:pt x="0" y="2893263"/>
                  <a:pt x="727595" y="3620858"/>
                  <a:pt x="1625130" y="3620858"/>
                </a:cubicBezTo>
                <a:close/>
              </a:path>
            </a:pathLst>
          </a:custGeom>
          <a:solidFill>
            <a:srgbClr val="9049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2" name="组合 1"/>
          <p:cNvGrpSpPr/>
          <p:nvPr/>
        </p:nvGrpSpPr>
        <p:grpSpPr>
          <a:xfrm>
            <a:off x="-190243" y="1352672"/>
            <a:ext cx="3520565" cy="2191745"/>
            <a:chOff x="-322499" y="1359568"/>
            <a:chExt cx="3872358" cy="2410755"/>
          </a:xfrm>
        </p:grpSpPr>
        <p:sp>
          <p:nvSpPr>
            <p:cNvPr id="27" name="任意多边形 26"/>
            <p:cNvSpPr/>
            <p:nvPr/>
          </p:nvSpPr>
          <p:spPr>
            <a:xfrm flipV="1">
              <a:off x="533270" y="1359568"/>
              <a:ext cx="2164013" cy="2410755"/>
            </a:xfrm>
            <a:custGeom>
              <a:avLst/>
              <a:gdLst>
                <a:gd name="connsiteX0" fmla="*/ 1625130 w 3250260"/>
                <a:gd name="connsiteY0" fmla="*/ 3620858 h 3620858"/>
                <a:gd name="connsiteX1" fmla="*/ 3250260 w 3250260"/>
                <a:gd name="connsiteY1" fmla="*/ 1995728 h 3620858"/>
                <a:gd name="connsiteX2" fmla="*/ 2108394 w 3250260"/>
                <a:gd name="connsiteY2" fmla="*/ 443661 h 3620858"/>
                <a:gd name="connsiteX3" fmla="*/ 2081755 w 3250260"/>
                <a:gd name="connsiteY3" fmla="*/ 436811 h 3620858"/>
                <a:gd name="connsiteX4" fmla="*/ 1637830 w 3250260"/>
                <a:gd name="connsiteY4" fmla="*/ 0 h 3620858"/>
                <a:gd name="connsiteX5" fmla="*/ 1169041 w 3250260"/>
                <a:gd name="connsiteY5" fmla="*/ 436673 h 3620858"/>
                <a:gd name="connsiteX6" fmla="*/ 1141866 w 3250260"/>
                <a:gd name="connsiteY6" fmla="*/ 443661 h 3620858"/>
                <a:gd name="connsiteX7" fmla="*/ 0 w 3250260"/>
                <a:gd name="connsiteY7" fmla="*/ 1995728 h 3620858"/>
                <a:gd name="connsiteX8" fmla="*/ 1625130 w 3250260"/>
                <a:gd name="connsiteY8" fmla="*/ 3620858 h 36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0260" h="3620858">
                  <a:moveTo>
                    <a:pt x="1625130" y="3620858"/>
                  </a:moveTo>
                  <a:cubicBezTo>
                    <a:pt x="2522665" y="3620858"/>
                    <a:pt x="3250260" y="2893263"/>
                    <a:pt x="3250260" y="1995728"/>
                  </a:cubicBezTo>
                  <a:cubicBezTo>
                    <a:pt x="3250260" y="1266481"/>
                    <a:pt x="2769934" y="649421"/>
                    <a:pt x="2108394" y="443661"/>
                  </a:cubicBezTo>
                  <a:lnTo>
                    <a:pt x="2081755" y="436811"/>
                  </a:lnTo>
                  <a:lnTo>
                    <a:pt x="1637830" y="0"/>
                  </a:lnTo>
                  <a:lnTo>
                    <a:pt x="1169041" y="436673"/>
                  </a:lnTo>
                  <a:lnTo>
                    <a:pt x="1141866" y="443661"/>
                  </a:lnTo>
                  <a:cubicBezTo>
                    <a:pt x="480326" y="649421"/>
                    <a:pt x="0" y="1266481"/>
                    <a:pt x="0" y="1995728"/>
                  </a:cubicBezTo>
                  <a:cubicBezTo>
                    <a:pt x="0" y="2893263"/>
                    <a:pt x="727595" y="3620858"/>
                    <a:pt x="1625130" y="3620858"/>
                  </a:cubicBezTo>
                  <a:close/>
                </a:path>
              </a:pathLst>
            </a:custGeom>
            <a:solidFill>
              <a:srgbClr val="49C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7" name="矩形 25"/>
            <p:cNvSpPr>
              <a:spLocks noChangeArrowheads="1"/>
            </p:cNvSpPr>
            <p:nvPr/>
          </p:nvSpPr>
          <p:spPr bwMode="auto">
            <a:xfrm>
              <a:off x="-322499" y="1811778"/>
              <a:ext cx="3872358" cy="825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lnSpc>
                  <a:spcPct val="125000"/>
                </a:lnSpc>
              </a:pPr>
              <a:r>
                <a:rPr lang="zh-CN" altLang="en-US" sz="1800" b="1" spc="40" dirty="0" smtClean="0">
                  <a:solidFill>
                    <a:prstClr val="white"/>
                  </a:solidFill>
                  <a:latin typeface="微软雅黑" panose="020B0503020204020204" pitchFamily="34" charset="-122"/>
                  <a:cs typeface="Arial" panose="020B0604020202020204" pitchFamily="34" charset="0"/>
                </a:rPr>
                <a:t>以景点为</a:t>
              </a:r>
              <a:endParaRPr lang="en-US" altLang="zh-CN" sz="1800" b="1" spc="40" dirty="0" smtClean="0">
                <a:solidFill>
                  <a:prstClr val="white"/>
                </a:solidFill>
                <a:latin typeface="微软雅黑" panose="020B0503020204020204" pitchFamily="34" charset="-122"/>
                <a:cs typeface="Arial" panose="020B0604020202020204" pitchFamily="34" charset="0"/>
              </a:endParaRPr>
            </a:p>
            <a:p>
              <a:pPr algn="ctr" defTabSz="685800">
                <a:lnSpc>
                  <a:spcPct val="125000"/>
                </a:lnSpc>
              </a:pPr>
              <a:r>
                <a:rPr lang="zh-CN" altLang="en-US" sz="1800" b="1" spc="40" dirty="0" smtClean="0">
                  <a:solidFill>
                    <a:prstClr val="white"/>
                  </a:solidFill>
                  <a:latin typeface="微软雅黑" panose="020B0503020204020204" pitchFamily="34" charset="-122"/>
                  <a:cs typeface="Arial" panose="020B0604020202020204" pitchFamily="34" charset="0"/>
                </a:rPr>
                <a:t>推荐单位</a:t>
              </a:r>
              <a:endParaRPr lang="en-US" altLang="zh-CN" sz="1800" b="1" spc="40" dirty="0">
                <a:solidFill>
                  <a:prstClr val="white"/>
                </a:solidFill>
                <a:latin typeface="微软雅黑" panose="020B0503020204020204" pitchFamily="34" charset="-122"/>
                <a:cs typeface="Arial" panose="020B0604020202020204" pitchFamily="34" charset="0"/>
              </a:endParaRPr>
            </a:p>
          </p:txBody>
        </p:sp>
      </p:grpSp>
      <p:grpSp>
        <p:nvGrpSpPr>
          <p:cNvPr id="4" name="组合 3"/>
          <p:cNvGrpSpPr/>
          <p:nvPr/>
        </p:nvGrpSpPr>
        <p:grpSpPr>
          <a:xfrm>
            <a:off x="2829000" y="1352672"/>
            <a:ext cx="3520565" cy="2191745"/>
            <a:chOff x="3641619" y="1359568"/>
            <a:chExt cx="3872358" cy="2410755"/>
          </a:xfrm>
        </p:grpSpPr>
        <p:sp>
          <p:nvSpPr>
            <p:cNvPr id="29" name="任意多边形 28">
              <a:hlinkClick r:id="rId3" action="ppaction://hlinksldjump"/>
            </p:cNvPr>
            <p:cNvSpPr/>
            <p:nvPr/>
          </p:nvSpPr>
          <p:spPr>
            <a:xfrm flipV="1">
              <a:off x="4475024" y="1359568"/>
              <a:ext cx="2164013" cy="2410755"/>
            </a:xfrm>
            <a:custGeom>
              <a:avLst/>
              <a:gdLst>
                <a:gd name="connsiteX0" fmla="*/ 1625130 w 3250260"/>
                <a:gd name="connsiteY0" fmla="*/ 3620858 h 3620858"/>
                <a:gd name="connsiteX1" fmla="*/ 3250260 w 3250260"/>
                <a:gd name="connsiteY1" fmla="*/ 1995728 h 3620858"/>
                <a:gd name="connsiteX2" fmla="*/ 2108394 w 3250260"/>
                <a:gd name="connsiteY2" fmla="*/ 443661 h 3620858"/>
                <a:gd name="connsiteX3" fmla="*/ 2081755 w 3250260"/>
                <a:gd name="connsiteY3" fmla="*/ 436811 h 3620858"/>
                <a:gd name="connsiteX4" fmla="*/ 1637830 w 3250260"/>
                <a:gd name="connsiteY4" fmla="*/ 0 h 3620858"/>
                <a:gd name="connsiteX5" fmla="*/ 1169041 w 3250260"/>
                <a:gd name="connsiteY5" fmla="*/ 436673 h 3620858"/>
                <a:gd name="connsiteX6" fmla="*/ 1141866 w 3250260"/>
                <a:gd name="connsiteY6" fmla="*/ 443661 h 3620858"/>
                <a:gd name="connsiteX7" fmla="*/ 0 w 3250260"/>
                <a:gd name="connsiteY7" fmla="*/ 1995728 h 3620858"/>
                <a:gd name="connsiteX8" fmla="*/ 1625130 w 3250260"/>
                <a:gd name="connsiteY8" fmla="*/ 3620858 h 36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0260" h="3620858">
                  <a:moveTo>
                    <a:pt x="1625130" y="3620858"/>
                  </a:moveTo>
                  <a:cubicBezTo>
                    <a:pt x="2522665" y="3620858"/>
                    <a:pt x="3250260" y="2893263"/>
                    <a:pt x="3250260" y="1995728"/>
                  </a:cubicBezTo>
                  <a:cubicBezTo>
                    <a:pt x="3250260" y="1266481"/>
                    <a:pt x="2769934" y="649421"/>
                    <a:pt x="2108394" y="443661"/>
                  </a:cubicBezTo>
                  <a:lnTo>
                    <a:pt x="2081755" y="436811"/>
                  </a:lnTo>
                  <a:lnTo>
                    <a:pt x="1637830" y="0"/>
                  </a:lnTo>
                  <a:lnTo>
                    <a:pt x="1169041" y="436673"/>
                  </a:lnTo>
                  <a:lnTo>
                    <a:pt x="1141866" y="443661"/>
                  </a:lnTo>
                  <a:cubicBezTo>
                    <a:pt x="480326" y="649421"/>
                    <a:pt x="0" y="1266481"/>
                    <a:pt x="0" y="1995728"/>
                  </a:cubicBezTo>
                  <a:cubicBezTo>
                    <a:pt x="0" y="2893263"/>
                    <a:pt x="727595" y="3620858"/>
                    <a:pt x="1625130" y="3620858"/>
                  </a:cubicBezTo>
                  <a:close/>
                </a:path>
              </a:pathLst>
            </a:cu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67" name="矩形 25"/>
            <p:cNvSpPr>
              <a:spLocks noChangeArrowheads="1"/>
            </p:cNvSpPr>
            <p:nvPr/>
          </p:nvSpPr>
          <p:spPr bwMode="auto">
            <a:xfrm>
              <a:off x="3641619" y="1811778"/>
              <a:ext cx="3872358" cy="86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lnSpc>
                  <a:spcPct val="125000"/>
                </a:lnSpc>
              </a:pPr>
              <a:r>
                <a:rPr lang="zh-CN" altLang="en-US" sz="1800" b="1" spc="40" dirty="0" smtClean="0">
                  <a:solidFill>
                    <a:prstClr val="white"/>
                  </a:solidFill>
                  <a:latin typeface="微软雅黑" panose="020B0503020204020204" pitchFamily="34" charset="-122"/>
                  <a:cs typeface="Arial" panose="020B0604020202020204" pitchFamily="34" charset="0"/>
                </a:rPr>
                <a:t>根据用户需求</a:t>
              </a:r>
              <a:endParaRPr lang="en-US" altLang="zh-CN" sz="1800" b="1" spc="40" dirty="0" smtClean="0">
                <a:solidFill>
                  <a:prstClr val="white"/>
                </a:solidFill>
                <a:latin typeface="微软雅黑" panose="020B0503020204020204" pitchFamily="34" charset="-122"/>
                <a:cs typeface="Arial" panose="020B0604020202020204" pitchFamily="34" charset="0"/>
              </a:endParaRPr>
            </a:p>
            <a:p>
              <a:pPr algn="ctr" defTabSz="685800">
                <a:lnSpc>
                  <a:spcPct val="125000"/>
                </a:lnSpc>
              </a:pPr>
              <a:r>
                <a:rPr lang="zh-CN" altLang="en-US" sz="1800" b="1" spc="40" dirty="0" smtClean="0">
                  <a:solidFill>
                    <a:prstClr val="white"/>
                  </a:solidFill>
                  <a:latin typeface="微软雅黑" panose="020B0503020204020204" pitchFamily="34" charset="-122"/>
                  <a:cs typeface="Arial" panose="020B0604020202020204" pitchFamily="34" charset="0"/>
                </a:rPr>
                <a:t>提供贴心服务</a:t>
              </a:r>
              <a:endParaRPr lang="en-US" altLang="zh-CN" sz="1800" b="1" spc="40" dirty="0" smtClean="0">
                <a:solidFill>
                  <a:prstClr val="white"/>
                </a:solidFill>
                <a:latin typeface="微软雅黑" panose="020B0503020204020204" pitchFamily="34" charset="-122"/>
                <a:cs typeface="Arial" panose="020B0604020202020204" pitchFamily="34" charset="0"/>
              </a:endParaRPr>
            </a:p>
          </p:txBody>
        </p:sp>
      </p:grpSp>
      <p:grpSp>
        <p:nvGrpSpPr>
          <p:cNvPr id="102" name="组合 101"/>
          <p:cNvGrpSpPr/>
          <p:nvPr/>
        </p:nvGrpSpPr>
        <p:grpSpPr bwMode="auto">
          <a:xfrm>
            <a:off x="7195673" y="2651700"/>
            <a:ext cx="621384" cy="533634"/>
            <a:chOff x="-2121984" y="4797671"/>
            <a:chExt cx="1096359" cy="941541"/>
          </a:xfrm>
          <a:solidFill>
            <a:srgbClr val="507174"/>
          </a:solidFill>
        </p:grpSpPr>
        <p:sp>
          <p:nvSpPr>
            <p:cNvPr id="103" name="Freeform 143"/>
            <p:cNvSpPr>
              <a:spLocks/>
            </p:cNvSpPr>
            <p:nvPr/>
          </p:nvSpPr>
          <p:spPr bwMode="auto">
            <a:xfrm>
              <a:off x="-1684057" y="5361516"/>
              <a:ext cx="100687" cy="347533"/>
            </a:xfrm>
            <a:custGeom>
              <a:avLst/>
              <a:gdLst>
                <a:gd name="T0" fmla="*/ 39 w 44"/>
                <a:gd name="T1" fmla="*/ 21 h 152"/>
                <a:gd name="T2" fmla="*/ 39 w 44"/>
                <a:gd name="T3" fmla="*/ 18 h 152"/>
                <a:gd name="T4" fmla="*/ 39 w 44"/>
                <a:gd name="T5" fmla="*/ 18 h 152"/>
                <a:gd name="T6" fmla="*/ 19 w 44"/>
                <a:gd name="T7" fmla="*/ 1 h 152"/>
                <a:gd name="T8" fmla="*/ 19 w 44"/>
                <a:gd name="T9" fmla="*/ 1 h 152"/>
                <a:gd name="T10" fmla="*/ 19 w 44"/>
                <a:gd name="T11" fmla="*/ 1 h 152"/>
                <a:gd name="T12" fmla="*/ 19 w 44"/>
                <a:gd name="T13" fmla="*/ 1 h 152"/>
                <a:gd name="T14" fmla="*/ 19 w 44"/>
                <a:gd name="T15" fmla="*/ 1 h 152"/>
                <a:gd name="T16" fmla="*/ 19 w 44"/>
                <a:gd name="T17" fmla="*/ 1 h 152"/>
                <a:gd name="T18" fmla="*/ 19 w 44"/>
                <a:gd name="T19" fmla="*/ 1 h 152"/>
                <a:gd name="T20" fmla="*/ 0 w 44"/>
                <a:gd name="T21" fmla="*/ 20 h 152"/>
                <a:gd name="T22" fmla="*/ 0 w 44"/>
                <a:gd name="T23" fmla="*/ 20 h 152"/>
                <a:gd name="T24" fmla="*/ 0 w 44"/>
                <a:gd name="T25" fmla="*/ 23 h 152"/>
                <a:gd name="T26" fmla="*/ 5 w 44"/>
                <a:gd name="T27" fmla="*/ 132 h 152"/>
                <a:gd name="T28" fmla="*/ 5 w 44"/>
                <a:gd name="T29" fmla="*/ 135 h 152"/>
                <a:gd name="T30" fmla="*/ 5 w 44"/>
                <a:gd name="T31" fmla="*/ 135 h 152"/>
                <a:gd name="T32" fmla="*/ 25 w 44"/>
                <a:gd name="T33" fmla="*/ 152 h 152"/>
                <a:gd name="T34" fmla="*/ 25 w 44"/>
                <a:gd name="T35" fmla="*/ 152 h 152"/>
                <a:gd name="T36" fmla="*/ 25 w 44"/>
                <a:gd name="T37" fmla="*/ 152 h 152"/>
                <a:gd name="T38" fmla="*/ 25 w 44"/>
                <a:gd name="T39" fmla="*/ 152 h 152"/>
                <a:gd name="T40" fmla="*/ 25 w 44"/>
                <a:gd name="T41" fmla="*/ 152 h 152"/>
                <a:gd name="T42" fmla="*/ 25 w 44"/>
                <a:gd name="T43" fmla="*/ 152 h 152"/>
                <a:gd name="T44" fmla="*/ 25 w 44"/>
                <a:gd name="T45" fmla="*/ 152 h 152"/>
                <a:gd name="T46" fmla="*/ 44 w 44"/>
                <a:gd name="T47" fmla="*/ 133 h 152"/>
                <a:gd name="T48" fmla="*/ 44 w 44"/>
                <a:gd name="T49" fmla="*/ 133 h 152"/>
                <a:gd name="T50" fmla="*/ 44 w 44"/>
                <a:gd name="T51" fmla="*/ 130 h 152"/>
                <a:gd name="T52" fmla="*/ 39 w 44"/>
                <a:gd name="T53" fmla="*/ 2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152">
                  <a:moveTo>
                    <a:pt x="39" y="21"/>
                  </a:moveTo>
                  <a:cubicBezTo>
                    <a:pt x="39" y="18"/>
                    <a:pt x="39" y="18"/>
                    <a:pt x="39" y="18"/>
                  </a:cubicBezTo>
                  <a:cubicBezTo>
                    <a:pt x="39" y="18"/>
                    <a:pt x="39" y="18"/>
                    <a:pt x="39" y="18"/>
                  </a:cubicBezTo>
                  <a:cubicBezTo>
                    <a:pt x="37" y="8"/>
                    <a:pt x="29" y="0"/>
                    <a:pt x="19" y="1"/>
                  </a:cubicBezTo>
                  <a:cubicBezTo>
                    <a:pt x="19" y="1"/>
                    <a:pt x="19" y="1"/>
                    <a:pt x="19" y="1"/>
                  </a:cubicBezTo>
                  <a:cubicBezTo>
                    <a:pt x="19" y="1"/>
                    <a:pt x="19" y="1"/>
                    <a:pt x="19" y="1"/>
                  </a:cubicBezTo>
                  <a:cubicBezTo>
                    <a:pt x="19" y="1"/>
                    <a:pt x="19" y="1"/>
                    <a:pt x="19" y="1"/>
                  </a:cubicBezTo>
                  <a:cubicBezTo>
                    <a:pt x="19" y="1"/>
                    <a:pt x="19" y="1"/>
                    <a:pt x="19" y="1"/>
                  </a:cubicBezTo>
                  <a:cubicBezTo>
                    <a:pt x="19" y="1"/>
                    <a:pt x="19" y="1"/>
                    <a:pt x="19" y="1"/>
                  </a:cubicBezTo>
                  <a:cubicBezTo>
                    <a:pt x="19" y="1"/>
                    <a:pt x="19" y="1"/>
                    <a:pt x="19" y="1"/>
                  </a:cubicBezTo>
                  <a:cubicBezTo>
                    <a:pt x="9" y="1"/>
                    <a:pt x="1" y="10"/>
                    <a:pt x="0" y="20"/>
                  </a:cubicBezTo>
                  <a:cubicBezTo>
                    <a:pt x="0" y="20"/>
                    <a:pt x="0" y="20"/>
                    <a:pt x="0" y="20"/>
                  </a:cubicBezTo>
                  <a:cubicBezTo>
                    <a:pt x="0" y="23"/>
                    <a:pt x="0" y="23"/>
                    <a:pt x="0" y="23"/>
                  </a:cubicBezTo>
                  <a:cubicBezTo>
                    <a:pt x="5" y="132"/>
                    <a:pt x="5" y="132"/>
                    <a:pt x="5" y="132"/>
                  </a:cubicBezTo>
                  <a:cubicBezTo>
                    <a:pt x="5" y="135"/>
                    <a:pt x="5" y="135"/>
                    <a:pt x="5" y="135"/>
                  </a:cubicBezTo>
                  <a:cubicBezTo>
                    <a:pt x="5" y="135"/>
                    <a:pt x="5" y="135"/>
                    <a:pt x="5" y="135"/>
                  </a:cubicBezTo>
                  <a:cubicBezTo>
                    <a:pt x="7" y="145"/>
                    <a:pt x="15" y="152"/>
                    <a:pt x="25" y="152"/>
                  </a:cubicBezTo>
                  <a:cubicBezTo>
                    <a:pt x="25" y="152"/>
                    <a:pt x="25" y="152"/>
                    <a:pt x="25" y="152"/>
                  </a:cubicBezTo>
                  <a:cubicBezTo>
                    <a:pt x="25" y="152"/>
                    <a:pt x="25" y="152"/>
                    <a:pt x="25" y="152"/>
                  </a:cubicBezTo>
                  <a:cubicBezTo>
                    <a:pt x="25" y="152"/>
                    <a:pt x="25" y="152"/>
                    <a:pt x="25" y="152"/>
                  </a:cubicBezTo>
                  <a:cubicBezTo>
                    <a:pt x="25" y="152"/>
                    <a:pt x="25" y="152"/>
                    <a:pt x="25" y="152"/>
                  </a:cubicBezTo>
                  <a:cubicBezTo>
                    <a:pt x="25" y="152"/>
                    <a:pt x="25" y="152"/>
                    <a:pt x="25" y="152"/>
                  </a:cubicBezTo>
                  <a:cubicBezTo>
                    <a:pt x="25" y="152"/>
                    <a:pt x="25" y="152"/>
                    <a:pt x="25" y="152"/>
                  </a:cubicBezTo>
                  <a:cubicBezTo>
                    <a:pt x="35" y="151"/>
                    <a:pt x="43" y="143"/>
                    <a:pt x="44" y="133"/>
                  </a:cubicBezTo>
                  <a:cubicBezTo>
                    <a:pt x="44" y="133"/>
                    <a:pt x="44" y="133"/>
                    <a:pt x="44" y="133"/>
                  </a:cubicBezTo>
                  <a:cubicBezTo>
                    <a:pt x="44" y="130"/>
                    <a:pt x="44" y="130"/>
                    <a:pt x="44" y="130"/>
                  </a:cubicBezTo>
                  <a:lnTo>
                    <a:pt x="39" y="21"/>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04" name="Freeform 144"/>
            <p:cNvSpPr>
              <a:spLocks/>
            </p:cNvSpPr>
            <p:nvPr/>
          </p:nvSpPr>
          <p:spPr bwMode="auto">
            <a:xfrm>
              <a:off x="-1561817" y="5372378"/>
              <a:ext cx="100687" cy="336669"/>
            </a:xfrm>
            <a:custGeom>
              <a:avLst/>
              <a:gdLst>
                <a:gd name="T0" fmla="*/ 26 w 45"/>
                <a:gd name="T1" fmla="*/ 1 h 152"/>
                <a:gd name="T2" fmla="*/ 26 w 45"/>
                <a:gd name="T3" fmla="*/ 1 h 152"/>
                <a:gd name="T4" fmla="*/ 26 w 45"/>
                <a:gd name="T5" fmla="*/ 1 h 152"/>
                <a:gd name="T6" fmla="*/ 26 w 45"/>
                <a:gd name="T7" fmla="*/ 1 h 152"/>
                <a:gd name="T8" fmla="*/ 26 w 45"/>
                <a:gd name="T9" fmla="*/ 1 h 152"/>
                <a:gd name="T10" fmla="*/ 26 w 45"/>
                <a:gd name="T11" fmla="*/ 1 h 152"/>
                <a:gd name="T12" fmla="*/ 26 w 45"/>
                <a:gd name="T13" fmla="*/ 1 h 152"/>
                <a:gd name="T14" fmla="*/ 6 w 45"/>
                <a:gd name="T15" fmla="*/ 18 h 152"/>
                <a:gd name="T16" fmla="*/ 5 w 45"/>
                <a:gd name="T17" fmla="*/ 18 h 152"/>
                <a:gd name="T18" fmla="*/ 5 w 45"/>
                <a:gd name="T19" fmla="*/ 21 h 152"/>
                <a:gd name="T20" fmla="*/ 1 w 45"/>
                <a:gd name="T21" fmla="*/ 130 h 152"/>
                <a:gd name="T22" fmla="*/ 0 w 45"/>
                <a:gd name="T23" fmla="*/ 133 h 152"/>
                <a:gd name="T24" fmla="*/ 1 w 45"/>
                <a:gd name="T25" fmla="*/ 133 h 152"/>
                <a:gd name="T26" fmla="*/ 19 w 45"/>
                <a:gd name="T27" fmla="*/ 152 h 152"/>
                <a:gd name="T28" fmla="*/ 19 w 45"/>
                <a:gd name="T29" fmla="*/ 152 h 152"/>
                <a:gd name="T30" fmla="*/ 19 w 45"/>
                <a:gd name="T31" fmla="*/ 152 h 152"/>
                <a:gd name="T32" fmla="*/ 19 w 45"/>
                <a:gd name="T33" fmla="*/ 152 h 152"/>
                <a:gd name="T34" fmla="*/ 19 w 45"/>
                <a:gd name="T35" fmla="*/ 152 h 152"/>
                <a:gd name="T36" fmla="*/ 19 w 45"/>
                <a:gd name="T37" fmla="*/ 152 h 152"/>
                <a:gd name="T38" fmla="*/ 19 w 45"/>
                <a:gd name="T39" fmla="*/ 152 h 152"/>
                <a:gd name="T40" fmla="*/ 40 w 45"/>
                <a:gd name="T41" fmla="*/ 135 h 152"/>
                <a:gd name="T42" fmla="*/ 40 w 45"/>
                <a:gd name="T43" fmla="*/ 135 h 152"/>
                <a:gd name="T44" fmla="*/ 40 w 45"/>
                <a:gd name="T45" fmla="*/ 132 h 152"/>
                <a:gd name="T46" fmla="*/ 45 w 45"/>
                <a:gd name="T47" fmla="*/ 23 h 152"/>
                <a:gd name="T48" fmla="*/ 45 w 45"/>
                <a:gd name="T49" fmla="*/ 20 h 152"/>
                <a:gd name="T50" fmla="*/ 45 w 45"/>
                <a:gd name="T51" fmla="*/ 20 h 152"/>
                <a:gd name="T52" fmla="*/ 26 w 45"/>
                <a:gd name="T53"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152">
                  <a:moveTo>
                    <a:pt x="26" y="1"/>
                  </a:moveTo>
                  <a:cubicBezTo>
                    <a:pt x="26" y="1"/>
                    <a:pt x="26" y="1"/>
                    <a:pt x="26" y="1"/>
                  </a:cubicBezTo>
                  <a:cubicBezTo>
                    <a:pt x="26" y="1"/>
                    <a:pt x="26" y="1"/>
                    <a:pt x="26" y="1"/>
                  </a:cubicBezTo>
                  <a:cubicBezTo>
                    <a:pt x="26" y="1"/>
                    <a:pt x="26" y="1"/>
                    <a:pt x="26" y="1"/>
                  </a:cubicBezTo>
                  <a:cubicBezTo>
                    <a:pt x="26" y="1"/>
                    <a:pt x="26" y="1"/>
                    <a:pt x="26" y="1"/>
                  </a:cubicBezTo>
                  <a:cubicBezTo>
                    <a:pt x="26" y="1"/>
                    <a:pt x="26" y="1"/>
                    <a:pt x="26" y="1"/>
                  </a:cubicBezTo>
                  <a:cubicBezTo>
                    <a:pt x="26" y="1"/>
                    <a:pt x="26" y="1"/>
                    <a:pt x="26" y="1"/>
                  </a:cubicBezTo>
                  <a:cubicBezTo>
                    <a:pt x="16" y="0"/>
                    <a:pt x="8" y="8"/>
                    <a:pt x="6" y="18"/>
                  </a:cubicBezTo>
                  <a:cubicBezTo>
                    <a:pt x="5" y="18"/>
                    <a:pt x="5" y="18"/>
                    <a:pt x="5" y="18"/>
                  </a:cubicBezTo>
                  <a:cubicBezTo>
                    <a:pt x="5" y="21"/>
                    <a:pt x="5" y="21"/>
                    <a:pt x="5" y="21"/>
                  </a:cubicBezTo>
                  <a:cubicBezTo>
                    <a:pt x="1" y="130"/>
                    <a:pt x="1" y="130"/>
                    <a:pt x="1" y="130"/>
                  </a:cubicBezTo>
                  <a:cubicBezTo>
                    <a:pt x="0" y="133"/>
                    <a:pt x="0" y="133"/>
                    <a:pt x="0" y="133"/>
                  </a:cubicBezTo>
                  <a:cubicBezTo>
                    <a:pt x="1" y="133"/>
                    <a:pt x="1" y="133"/>
                    <a:pt x="1" y="133"/>
                  </a:cubicBezTo>
                  <a:cubicBezTo>
                    <a:pt x="2" y="143"/>
                    <a:pt x="9" y="151"/>
                    <a:pt x="19" y="152"/>
                  </a:cubicBezTo>
                  <a:cubicBezTo>
                    <a:pt x="19" y="152"/>
                    <a:pt x="19" y="152"/>
                    <a:pt x="19" y="152"/>
                  </a:cubicBezTo>
                  <a:cubicBezTo>
                    <a:pt x="19" y="152"/>
                    <a:pt x="19" y="152"/>
                    <a:pt x="19" y="152"/>
                  </a:cubicBezTo>
                  <a:cubicBezTo>
                    <a:pt x="19" y="152"/>
                    <a:pt x="19" y="152"/>
                    <a:pt x="19" y="152"/>
                  </a:cubicBezTo>
                  <a:cubicBezTo>
                    <a:pt x="19" y="152"/>
                    <a:pt x="19" y="152"/>
                    <a:pt x="19" y="152"/>
                  </a:cubicBezTo>
                  <a:cubicBezTo>
                    <a:pt x="19" y="152"/>
                    <a:pt x="19" y="152"/>
                    <a:pt x="19" y="152"/>
                  </a:cubicBezTo>
                  <a:cubicBezTo>
                    <a:pt x="19" y="152"/>
                    <a:pt x="19" y="152"/>
                    <a:pt x="19" y="152"/>
                  </a:cubicBezTo>
                  <a:cubicBezTo>
                    <a:pt x="29" y="152"/>
                    <a:pt x="38" y="145"/>
                    <a:pt x="40" y="135"/>
                  </a:cubicBezTo>
                  <a:cubicBezTo>
                    <a:pt x="40" y="135"/>
                    <a:pt x="40" y="135"/>
                    <a:pt x="40" y="135"/>
                  </a:cubicBezTo>
                  <a:cubicBezTo>
                    <a:pt x="40" y="132"/>
                    <a:pt x="40" y="132"/>
                    <a:pt x="40" y="132"/>
                  </a:cubicBezTo>
                  <a:cubicBezTo>
                    <a:pt x="45" y="23"/>
                    <a:pt x="45" y="23"/>
                    <a:pt x="45" y="23"/>
                  </a:cubicBezTo>
                  <a:cubicBezTo>
                    <a:pt x="45" y="20"/>
                    <a:pt x="45" y="20"/>
                    <a:pt x="45" y="20"/>
                  </a:cubicBezTo>
                  <a:cubicBezTo>
                    <a:pt x="45" y="20"/>
                    <a:pt x="45" y="20"/>
                    <a:pt x="45" y="20"/>
                  </a:cubicBezTo>
                  <a:cubicBezTo>
                    <a:pt x="44" y="10"/>
                    <a:pt x="36" y="1"/>
                    <a:pt x="26" y="1"/>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05" name="Freeform 145"/>
            <p:cNvSpPr>
              <a:spLocks/>
            </p:cNvSpPr>
            <p:nvPr/>
          </p:nvSpPr>
          <p:spPr bwMode="auto">
            <a:xfrm>
              <a:off x="-1652926" y="4797671"/>
              <a:ext cx="165357" cy="192918"/>
            </a:xfrm>
            <a:custGeom>
              <a:avLst/>
              <a:gdLst>
                <a:gd name="T0" fmla="*/ 9 w 81"/>
                <a:gd name="T1" fmla="*/ 61 h 94"/>
                <a:gd name="T2" fmla="*/ 41 w 81"/>
                <a:gd name="T3" fmla="*/ 94 h 94"/>
                <a:gd name="T4" fmla="*/ 73 w 81"/>
                <a:gd name="T5" fmla="*/ 60 h 94"/>
                <a:gd name="T6" fmla="*/ 81 w 81"/>
                <a:gd name="T7" fmla="*/ 45 h 94"/>
                <a:gd name="T8" fmla="*/ 76 w 81"/>
                <a:gd name="T9" fmla="*/ 39 h 94"/>
                <a:gd name="T10" fmla="*/ 41 w 81"/>
                <a:gd name="T11" fmla="*/ 0 h 94"/>
                <a:gd name="T12" fmla="*/ 7 w 81"/>
                <a:gd name="T13" fmla="*/ 38 h 94"/>
                <a:gd name="T14" fmla="*/ 1 w 81"/>
                <a:gd name="T15" fmla="*/ 45 h 94"/>
                <a:gd name="T16" fmla="*/ 9 w 81"/>
                <a:gd name="T17" fmla="*/ 6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94">
                  <a:moveTo>
                    <a:pt x="9" y="61"/>
                  </a:moveTo>
                  <a:cubicBezTo>
                    <a:pt x="14" y="78"/>
                    <a:pt x="24" y="94"/>
                    <a:pt x="41" y="94"/>
                  </a:cubicBezTo>
                  <a:cubicBezTo>
                    <a:pt x="58" y="94"/>
                    <a:pt x="69" y="78"/>
                    <a:pt x="73" y="60"/>
                  </a:cubicBezTo>
                  <a:cubicBezTo>
                    <a:pt x="78" y="58"/>
                    <a:pt x="81" y="51"/>
                    <a:pt x="81" y="45"/>
                  </a:cubicBezTo>
                  <a:cubicBezTo>
                    <a:pt x="80" y="41"/>
                    <a:pt x="78" y="39"/>
                    <a:pt x="76" y="39"/>
                  </a:cubicBezTo>
                  <a:cubicBezTo>
                    <a:pt x="75" y="17"/>
                    <a:pt x="61" y="0"/>
                    <a:pt x="41" y="0"/>
                  </a:cubicBezTo>
                  <a:cubicBezTo>
                    <a:pt x="21" y="0"/>
                    <a:pt x="8" y="17"/>
                    <a:pt x="7" y="38"/>
                  </a:cubicBezTo>
                  <a:cubicBezTo>
                    <a:pt x="4" y="39"/>
                    <a:pt x="1" y="41"/>
                    <a:pt x="1" y="45"/>
                  </a:cubicBezTo>
                  <a:cubicBezTo>
                    <a:pt x="0" y="51"/>
                    <a:pt x="4" y="59"/>
                    <a:pt x="9" y="61"/>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06" name="Freeform 146"/>
            <p:cNvSpPr>
              <a:spLocks/>
            </p:cNvSpPr>
            <p:nvPr/>
          </p:nvSpPr>
          <p:spPr bwMode="auto">
            <a:xfrm>
              <a:off x="-1737687" y="5000728"/>
              <a:ext cx="442403" cy="211774"/>
            </a:xfrm>
            <a:custGeom>
              <a:avLst/>
              <a:gdLst>
                <a:gd name="T0" fmla="*/ 29 w 216"/>
                <a:gd name="T1" fmla="*/ 102 h 104"/>
                <a:gd name="T2" fmla="*/ 38 w 216"/>
                <a:gd name="T3" fmla="*/ 51 h 104"/>
                <a:gd name="T4" fmla="*/ 38 w 216"/>
                <a:gd name="T5" fmla="*/ 51 h 104"/>
                <a:gd name="T6" fmla="*/ 38 w 216"/>
                <a:gd name="T7" fmla="*/ 104 h 104"/>
                <a:gd name="T8" fmla="*/ 128 w 216"/>
                <a:gd name="T9" fmla="*/ 104 h 104"/>
                <a:gd name="T10" fmla="*/ 128 w 216"/>
                <a:gd name="T11" fmla="*/ 57 h 104"/>
                <a:gd name="T12" fmla="*/ 128 w 216"/>
                <a:gd name="T13" fmla="*/ 58 h 104"/>
                <a:gd name="T14" fmla="*/ 140 w 216"/>
                <a:gd name="T15" fmla="*/ 76 h 104"/>
                <a:gd name="T16" fmla="*/ 145 w 216"/>
                <a:gd name="T17" fmla="*/ 83 h 104"/>
                <a:gd name="T18" fmla="*/ 149 w 216"/>
                <a:gd name="T19" fmla="*/ 86 h 104"/>
                <a:gd name="T20" fmla="*/ 151 w 216"/>
                <a:gd name="T21" fmla="*/ 88 h 104"/>
                <a:gd name="T22" fmla="*/ 155 w 216"/>
                <a:gd name="T23" fmla="*/ 90 h 104"/>
                <a:gd name="T24" fmla="*/ 160 w 216"/>
                <a:gd name="T25" fmla="*/ 91 h 104"/>
                <a:gd name="T26" fmla="*/ 167 w 216"/>
                <a:gd name="T27" fmla="*/ 89 h 104"/>
                <a:gd name="T28" fmla="*/ 171 w 216"/>
                <a:gd name="T29" fmla="*/ 87 h 104"/>
                <a:gd name="T30" fmla="*/ 177 w 216"/>
                <a:gd name="T31" fmla="*/ 82 h 104"/>
                <a:gd name="T32" fmla="*/ 187 w 216"/>
                <a:gd name="T33" fmla="*/ 72 h 104"/>
                <a:gd name="T34" fmla="*/ 208 w 216"/>
                <a:gd name="T35" fmla="*/ 49 h 104"/>
                <a:gd name="T36" fmla="*/ 206 w 216"/>
                <a:gd name="T37" fmla="*/ 27 h 104"/>
                <a:gd name="T38" fmla="*/ 203 w 216"/>
                <a:gd name="T39" fmla="*/ 25 h 104"/>
                <a:gd name="T40" fmla="*/ 214 w 216"/>
                <a:gd name="T41" fmla="*/ 12 h 104"/>
                <a:gd name="T42" fmla="*/ 213 w 216"/>
                <a:gd name="T43" fmla="*/ 4 h 104"/>
                <a:gd name="T44" fmla="*/ 205 w 216"/>
                <a:gd name="T45" fmla="*/ 5 h 104"/>
                <a:gd name="T46" fmla="*/ 185 w 216"/>
                <a:gd name="T47" fmla="*/ 28 h 104"/>
                <a:gd name="T48" fmla="*/ 185 w 216"/>
                <a:gd name="T49" fmla="*/ 28 h 104"/>
                <a:gd name="T50" fmla="*/ 185 w 216"/>
                <a:gd name="T51" fmla="*/ 28 h 104"/>
                <a:gd name="T52" fmla="*/ 183 w 216"/>
                <a:gd name="T53" fmla="*/ 30 h 104"/>
                <a:gd name="T54" fmla="*/ 178 w 216"/>
                <a:gd name="T55" fmla="*/ 36 h 104"/>
                <a:gd name="T56" fmla="*/ 178 w 216"/>
                <a:gd name="T57" fmla="*/ 37 h 104"/>
                <a:gd name="T58" fmla="*/ 169 w 216"/>
                <a:gd name="T59" fmla="*/ 47 h 104"/>
                <a:gd name="T60" fmla="*/ 162 w 216"/>
                <a:gd name="T61" fmla="*/ 54 h 104"/>
                <a:gd name="T62" fmla="*/ 158 w 216"/>
                <a:gd name="T63" fmla="*/ 47 h 104"/>
                <a:gd name="T64" fmla="*/ 146 w 216"/>
                <a:gd name="T65" fmla="*/ 27 h 104"/>
                <a:gd name="T66" fmla="*/ 141 w 216"/>
                <a:gd name="T67" fmla="*/ 19 h 104"/>
                <a:gd name="T68" fmla="*/ 140 w 216"/>
                <a:gd name="T69" fmla="*/ 17 h 104"/>
                <a:gd name="T70" fmla="*/ 140 w 216"/>
                <a:gd name="T71" fmla="*/ 16 h 104"/>
                <a:gd name="T72" fmla="*/ 137 w 216"/>
                <a:gd name="T73" fmla="*/ 13 h 104"/>
                <a:gd name="T74" fmla="*/ 116 w 216"/>
                <a:gd name="T75" fmla="*/ 3 h 104"/>
                <a:gd name="T76" fmla="*/ 105 w 216"/>
                <a:gd name="T77" fmla="*/ 0 h 104"/>
                <a:gd name="T78" fmla="*/ 105 w 216"/>
                <a:gd name="T79" fmla="*/ 0 h 104"/>
                <a:gd name="T80" fmla="*/ 105 w 216"/>
                <a:gd name="T81" fmla="*/ 0 h 104"/>
                <a:gd name="T82" fmla="*/ 92 w 216"/>
                <a:gd name="T83" fmla="*/ 49 h 104"/>
                <a:gd name="T84" fmla="*/ 87 w 216"/>
                <a:gd name="T85" fmla="*/ 19 h 104"/>
                <a:gd name="T86" fmla="*/ 91 w 216"/>
                <a:gd name="T87" fmla="*/ 10 h 104"/>
                <a:gd name="T88" fmla="*/ 85 w 216"/>
                <a:gd name="T89" fmla="*/ 3 h 104"/>
                <a:gd name="T90" fmla="*/ 80 w 216"/>
                <a:gd name="T91" fmla="*/ 3 h 104"/>
                <a:gd name="T92" fmla="*/ 74 w 216"/>
                <a:gd name="T93" fmla="*/ 10 h 104"/>
                <a:gd name="T94" fmla="*/ 78 w 216"/>
                <a:gd name="T95" fmla="*/ 19 h 104"/>
                <a:gd name="T96" fmla="*/ 74 w 216"/>
                <a:gd name="T97" fmla="*/ 49 h 104"/>
                <a:gd name="T98" fmla="*/ 60 w 216"/>
                <a:gd name="T99" fmla="*/ 0 h 104"/>
                <a:gd name="T100" fmla="*/ 60 w 216"/>
                <a:gd name="T101" fmla="*/ 0 h 104"/>
                <a:gd name="T102" fmla="*/ 60 w 216"/>
                <a:gd name="T103" fmla="*/ 0 h 104"/>
                <a:gd name="T104" fmla="*/ 51 w 216"/>
                <a:gd name="T105" fmla="*/ 3 h 104"/>
                <a:gd name="T106" fmla="*/ 21 w 216"/>
                <a:gd name="T107" fmla="*/ 16 h 104"/>
                <a:gd name="T108" fmla="*/ 0 w 216"/>
                <a:gd name="T109" fmla="*/ 100 h 104"/>
                <a:gd name="T110" fmla="*/ 0 w 216"/>
                <a:gd name="T111" fmla="*/ 104 h 104"/>
                <a:gd name="T112" fmla="*/ 29 w 216"/>
                <a:gd name="T113" fmla="*/ 104 h 104"/>
                <a:gd name="T114" fmla="*/ 29 w 216"/>
                <a:gd name="T115" fmla="*/ 10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 h="104">
                  <a:moveTo>
                    <a:pt x="29" y="102"/>
                  </a:moveTo>
                  <a:cubicBezTo>
                    <a:pt x="30" y="82"/>
                    <a:pt x="35" y="52"/>
                    <a:pt x="38" y="51"/>
                  </a:cubicBezTo>
                  <a:cubicBezTo>
                    <a:pt x="38" y="51"/>
                    <a:pt x="38" y="51"/>
                    <a:pt x="38" y="51"/>
                  </a:cubicBezTo>
                  <a:cubicBezTo>
                    <a:pt x="38" y="104"/>
                    <a:pt x="38" y="104"/>
                    <a:pt x="38" y="104"/>
                  </a:cubicBezTo>
                  <a:cubicBezTo>
                    <a:pt x="128" y="104"/>
                    <a:pt x="128" y="104"/>
                    <a:pt x="128" y="104"/>
                  </a:cubicBezTo>
                  <a:cubicBezTo>
                    <a:pt x="128" y="57"/>
                    <a:pt x="128" y="57"/>
                    <a:pt x="128" y="57"/>
                  </a:cubicBezTo>
                  <a:cubicBezTo>
                    <a:pt x="128" y="57"/>
                    <a:pt x="128" y="57"/>
                    <a:pt x="128" y="58"/>
                  </a:cubicBezTo>
                  <a:cubicBezTo>
                    <a:pt x="132" y="64"/>
                    <a:pt x="136" y="70"/>
                    <a:pt x="140" y="76"/>
                  </a:cubicBezTo>
                  <a:cubicBezTo>
                    <a:pt x="142" y="78"/>
                    <a:pt x="144" y="81"/>
                    <a:pt x="145" y="83"/>
                  </a:cubicBezTo>
                  <a:cubicBezTo>
                    <a:pt x="146" y="84"/>
                    <a:pt x="147" y="85"/>
                    <a:pt x="149" y="86"/>
                  </a:cubicBezTo>
                  <a:cubicBezTo>
                    <a:pt x="149" y="87"/>
                    <a:pt x="150" y="88"/>
                    <a:pt x="151" y="88"/>
                  </a:cubicBezTo>
                  <a:cubicBezTo>
                    <a:pt x="152" y="89"/>
                    <a:pt x="153" y="90"/>
                    <a:pt x="155" y="90"/>
                  </a:cubicBezTo>
                  <a:cubicBezTo>
                    <a:pt x="157" y="91"/>
                    <a:pt x="159" y="91"/>
                    <a:pt x="160" y="91"/>
                  </a:cubicBezTo>
                  <a:cubicBezTo>
                    <a:pt x="164" y="91"/>
                    <a:pt x="166" y="90"/>
                    <a:pt x="167" y="89"/>
                  </a:cubicBezTo>
                  <a:cubicBezTo>
                    <a:pt x="169" y="89"/>
                    <a:pt x="170" y="88"/>
                    <a:pt x="171" y="87"/>
                  </a:cubicBezTo>
                  <a:cubicBezTo>
                    <a:pt x="174" y="86"/>
                    <a:pt x="175" y="84"/>
                    <a:pt x="177" y="82"/>
                  </a:cubicBezTo>
                  <a:cubicBezTo>
                    <a:pt x="181" y="79"/>
                    <a:pt x="184" y="76"/>
                    <a:pt x="187" y="72"/>
                  </a:cubicBezTo>
                  <a:cubicBezTo>
                    <a:pt x="198" y="62"/>
                    <a:pt x="208" y="49"/>
                    <a:pt x="208" y="49"/>
                  </a:cubicBezTo>
                  <a:cubicBezTo>
                    <a:pt x="213" y="42"/>
                    <a:pt x="212" y="32"/>
                    <a:pt x="206" y="27"/>
                  </a:cubicBezTo>
                  <a:cubicBezTo>
                    <a:pt x="205" y="26"/>
                    <a:pt x="204" y="25"/>
                    <a:pt x="203" y="25"/>
                  </a:cubicBezTo>
                  <a:cubicBezTo>
                    <a:pt x="214" y="12"/>
                    <a:pt x="214" y="12"/>
                    <a:pt x="214" y="12"/>
                  </a:cubicBezTo>
                  <a:cubicBezTo>
                    <a:pt x="216" y="10"/>
                    <a:pt x="216" y="6"/>
                    <a:pt x="213" y="4"/>
                  </a:cubicBezTo>
                  <a:cubicBezTo>
                    <a:pt x="211" y="2"/>
                    <a:pt x="207" y="2"/>
                    <a:pt x="205" y="5"/>
                  </a:cubicBezTo>
                  <a:cubicBezTo>
                    <a:pt x="185" y="28"/>
                    <a:pt x="185" y="28"/>
                    <a:pt x="185" y="28"/>
                  </a:cubicBezTo>
                  <a:cubicBezTo>
                    <a:pt x="185" y="28"/>
                    <a:pt x="185" y="28"/>
                    <a:pt x="185" y="28"/>
                  </a:cubicBezTo>
                  <a:cubicBezTo>
                    <a:pt x="185" y="28"/>
                    <a:pt x="185" y="28"/>
                    <a:pt x="185" y="28"/>
                  </a:cubicBezTo>
                  <a:cubicBezTo>
                    <a:pt x="185" y="29"/>
                    <a:pt x="184" y="29"/>
                    <a:pt x="183" y="30"/>
                  </a:cubicBezTo>
                  <a:cubicBezTo>
                    <a:pt x="178" y="36"/>
                    <a:pt x="178" y="36"/>
                    <a:pt x="178" y="36"/>
                  </a:cubicBezTo>
                  <a:cubicBezTo>
                    <a:pt x="178" y="37"/>
                    <a:pt x="178" y="37"/>
                    <a:pt x="178" y="37"/>
                  </a:cubicBezTo>
                  <a:cubicBezTo>
                    <a:pt x="175" y="40"/>
                    <a:pt x="172" y="43"/>
                    <a:pt x="169" y="47"/>
                  </a:cubicBezTo>
                  <a:cubicBezTo>
                    <a:pt x="167" y="49"/>
                    <a:pt x="164" y="52"/>
                    <a:pt x="162" y="54"/>
                  </a:cubicBezTo>
                  <a:cubicBezTo>
                    <a:pt x="161" y="52"/>
                    <a:pt x="159" y="50"/>
                    <a:pt x="158" y="47"/>
                  </a:cubicBezTo>
                  <a:cubicBezTo>
                    <a:pt x="154" y="40"/>
                    <a:pt x="149" y="33"/>
                    <a:pt x="146" y="27"/>
                  </a:cubicBezTo>
                  <a:cubicBezTo>
                    <a:pt x="144" y="24"/>
                    <a:pt x="142" y="21"/>
                    <a:pt x="141" y="19"/>
                  </a:cubicBezTo>
                  <a:cubicBezTo>
                    <a:pt x="141" y="18"/>
                    <a:pt x="140" y="18"/>
                    <a:pt x="140" y="17"/>
                  </a:cubicBezTo>
                  <a:cubicBezTo>
                    <a:pt x="140" y="17"/>
                    <a:pt x="140" y="16"/>
                    <a:pt x="140" y="16"/>
                  </a:cubicBezTo>
                  <a:cubicBezTo>
                    <a:pt x="139" y="15"/>
                    <a:pt x="138" y="14"/>
                    <a:pt x="137" y="13"/>
                  </a:cubicBezTo>
                  <a:cubicBezTo>
                    <a:pt x="136" y="10"/>
                    <a:pt x="131" y="7"/>
                    <a:pt x="116" y="3"/>
                  </a:cubicBezTo>
                  <a:cubicBezTo>
                    <a:pt x="112" y="2"/>
                    <a:pt x="109" y="0"/>
                    <a:pt x="105" y="0"/>
                  </a:cubicBezTo>
                  <a:cubicBezTo>
                    <a:pt x="105" y="0"/>
                    <a:pt x="105" y="0"/>
                    <a:pt x="105" y="0"/>
                  </a:cubicBezTo>
                  <a:cubicBezTo>
                    <a:pt x="105" y="0"/>
                    <a:pt x="105" y="0"/>
                    <a:pt x="105" y="0"/>
                  </a:cubicBezTo>
                  <a:cubicBezTo>
                    <a:pt x="105" y="8"/>
                    <a:pt x="102" y="26"/>
                    <a:pt x="92" y="49"/>
                  </a:cubicBezTo>
                  <a:cubicBezTo>
                    <a:pt x="90" y="34"/>
                    <a:pt x="88" y="21"/>
                    <a:pt x="87" y="19"/>
                  </a:cubicBezTo>
                  <a:cubicBezTo>
                    <a:pt x="91" y="10"/>
                    <a:pt x="91" y="10"/>
                    <a:pt x="91" y="10"/>
                  </a:cubicBezTo>
                  <a:cubicBezTo>
                    <a:pt x="85" y="3"/>
                    <a:pt x="85" y="3"/>
                    <a:pt x="85" y="3"/>
                  </a:cubicBezTo>
                  <a:cubicBezTo>
                    <a:pt x="80" y="3"/>
                    <a:pt x="80" y="3"/>
                    <a:pt x="80" y="3"/>
                  </a:cubicBezTo>
                  <a:cubicBezTo>
                    <a:pt x="74" y="10"/>
                    <a:pt x="74" y="10"/>
                    <a:pt x="74" y="10"/>
                  </a:cubicBezTo>
                  <a:cubicBezTo>
                    <a:pt x="78" y="19"/>
                    <a:pt x="78" y="19"/>
                    <a:pt x="78" y="19"/>
                  </a:cubicBezTo>
                  <a:cubicBezTo>
                    <a:pt x="78" y="21"/>
                    <a:pt x="75" y="34"/>
                    <a:pt x="74" y="49"/>
                  </a:cubicBezTo>
                  <a:cubicBezTo>
                    <a:pt x="63" y="26"/>
                    <a:pt x="61" y="8"/>
                    <a:pt x="60" y="0"/>
                  </a:cubicBezTo>
                  <a:cubicBezTo>
                    <a:pt x="60" y="0"/>
                    <a:pt x="60" y="0"/>
                    <a:pt x="60" y="0"/>
                  </a:cubicBezTo>
                  <a:cubicBezTo>
                    <a:pt x="60" y="0"/>
                    <a:pt x="60" y="0"/>
                    <a:pt x="60" y="0"/>
                  </a:cubicBezTo>
                  <a:cubicBezTo>
                    <a:pt x="57" y="0"/>
                    <a:pt x="54" y="2"/>
                    <a:pt x="51" y="3"/>
                  </a:cubicBezTo>
                  <a:cubicBezTo>
                    <a:pt x="42" y="6"/>
                    <a:pt x="29" y="11"/>
                    <a:pt x="21" y="16"/>
                  </a:cubicBezTo>
                  <a:cubicBezTo>
                    <a:pt x="18" y="20"/>
                    <a:pt x="5" y="39"/>
                    <a:pt x="0" y="100"/>
                  </a:cubicBezTo>
                  <a:cubicBezTo>
                    <a:pt x="0" y="101"/>
                    <a:pt x="0" y="102"/>
                    <a:pt x="0" y="104"/>
                  </a:cubicBezTo>
                  <a:cubicBezTo>
                    <a:pt x="29" y="104"/>
                    <a:pt x="29" y="104"/>
                    <a:pt x="29" y="104"/>
                  </a:cubicBezTo>
                  <a:cubicBezTo>
                    <a:pt x="29" y="103"/>
                    <a:pt x="29" y="103"/>
                    <a:pt x="29" y="102"/>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07" name="Freeform 147"/>
            <p:cNvSpPr>
              <a:spLocks/>
            </p:cNvSpPr>
            <p:nvPr/>
          </p:nvSpPr>
          <p:spPr bwMode="auto">
            <a:xfrm>
              <a:off x="-1888503" y="5229729"/>
              <a:ext cx="616472" cy="131998"/>
            </a:xfrm>
            <a:custGeom>
              <a:avLst/>
              <a:gdLst>
                <a:gd name="T0" fmla="*/ 271 w 302"/>
                <a:gd name="T1" fmla="*/ 0 h 64"/>
                <a:gd name="T2" fmla="*/ 258 w 302"/>
                <a:gd name="T3" fmla="*/ 0 h 64"/>
                <a:gd name="T4" fmla="*/ 261 w 302"/>
                <a:gd name="T5" fmla="*/ 2 h 64"/>
                <a:gd name="T6" fmla="*/ 286 w 302"/>
                <a:gd name="T7" fmla="*/ 46 h 64"/>
                <a:gd name="T8" fmla="*/ 286 w 302"/>
                <a:gd name="T9" fmla="*/ 47 h 64"/>
                <a:gd name="T10" fmla="*/ 16 w 302"/>
                <a:gd name="T11" fmla="*/ 47 h 64"/>
                <a:gd name="T12" fmla="*/ 16 w 302"/>
                <a:gd name="T13" fmla="*/ 46 h 64"/>
                <a:gd name="T14" fmla="*/ 42 w 302"/>
                <a:gd name="T15" fmla="*/ 1 h 64"/>
                <a:gd name="T16" fmla="*/ 43 w 302"/>
                <a:gd name="T17" fmla="*/ 0 h 64"/>
                <a:gd name="T18" fmla="*/ 32 w 302"/>
                <a:gd name="T19" fmla="*/ 0 h 64"/>
                <a:gd name="T20" fmla="*/ 0 w 302"/>
                <a:gd name="T21" fmla="*/ 48 h 64"/>
                <a:gd name="T22" fmla="*/ 0 w 302"/>
                <a:gd name="T23" fmla="*/ 64 h 64"/>
                <a:gd name="T24" fmla="*/ 0 w 302"/>
                <a:gd name="T25" fmla="*/ 64 h 64"/>
                <a:gd name="T26" fmla="*/ 301 w 302"/>
                <a:gd name="T27" fmla="*/ 64 h 64"/>
                <a:gd name="T28" fmla="*/ 302 w 302"/>
                <a:gd name="T29" fmla="*/ 64 h 64"/>
                <a:gd name="T30" fmla="*/ 302 w 302"/>
                <a:gd name="T31" fmla="*/ 48 h 64"/>
                <a:gd name="T32" fmla="*/ 271 w 302"/>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 h="64">
                  <a:moveTo>
                    <a:pt x="271" y="0"/>
                  </a:moveTo>
                  <a:cubicBezTo>
                    <a:pt x="258" y="0"/>
                    <a:pt x="258" y="0"/>
                    <a:pt x="258" y="0"/>
                  </a:cubicBezTo>
                  <a:cubicBezTo>
                    <a:pt x="259" y="0"/>
                    <a:pt x="260" y="1"/>
                    <a:pt x="261" y="2"/>
                  </a:cubicBezTo>
                  <a:cubicBezTo>
                    <a:pt x="286" y="46"/>
                    <a:pt x="286" y="46"/>
                    <a:pt x="286" y="46"/>
                  </a:cubicBezTo>
                  <a:cubicBezTo>
                    <a:pt x="286" y="46"/>
                    <a:pt x="286" y="47"/>
                    <a:pt x="286" y="47"/>
                  </a:cubicBezTo>
                  <a:cubicBezTo>
                    <a:pt x="16" y="47"/>
                    <a:pt x="16" y="47"/>
                    <a:pt x="16" y="47"/>
                  </a:cubicBezTo>
                  <a:cubicBezTo>
                    <a:pt x="16" y="47"/>
                    <a:pt x="16" y="46"/>
                    <a:pt x="16" y="46"/>
                  </a:cubicBezTo>
                  <a:cubicBezTo>
                    <a:pt x="42" y="1"/>
                    <a:pt x="42" y="1"/>
                    <a:pt x="42" y="1"/>
                  </a:cubicBezTo>
                  <a:cubicBezTo>
                    <a:pt x="42" y="1"/>
                    <a:pt x="43" y="0"/>
                    <a:pt x="43" y="0"/>
                  </a:cubicBezTo>
                  <a:cubicBezTo>
                    <a:pt x="32" y="0"/>
                    <a:pt x="32" y="0"/>
                    <a:pt x="32" y="0"/>
                  </a:cubicBezTo>
                  <a:cubicBezTo>
                    <a:pt x="0" y="48"/>
                    <a:pt x="0" y="48"/>
                    <a:pt x="0" y="48"/>
                  </a:cubicBezTo>
                  <a:cubicBezTo>
                    <a:pt x="0" y="64"/>
                    <a:pt x="0" y="64"/>
                    <a:pt x="0" y="64"/>
                  </a:cubicBezTo>
                  <a:cubicBezTo>
                    <a:pt x="0" y="64"/>
                    <a:pt x="0" y="64"/>
                    <a:pt x="0" y="64"/>
                  </a:cubicBezTo>
                  <a:cubicBezTo>
                    <a:pt x="301" y="64"/>
                    <a:pt x="301" y="64"/>
                    <a:pt x="301" y="64"/>
                  </a:cubicBezTo>
                  <a:cubicBezTo>
                    <a:pt x="301" y="64"/>
                    <a:pt x="302" y="64"/>
                    <a:pt x="302" y="64"/>
                  </a:cubicBezTo>
                  <a:cubicBezTo>
                    <a:pt x="302" y="48"/>
                    <a:pt x="302" y="48"/>
                    <a:pt x="302" y="48"/>
                  </a:cubicBezTo>
                  <a:lnTo>
                    <a:pt x="271" y="0"/>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08" name="Freeform 148"/>
            <p:cNvSpPr>
              <a:spLocks/>
            </p:cNvSpPr>
            <p:nvPr/>
          </p:nvSpPr>
          <p:spPr bwMode="auto">
            <a:xfrm>
              <a:off x="-2115492" y="4905963"/>
              <a:ext cx="133446" cy="192918"/>
            </a:xfrm>
            <a:custGeom>
              <a:avLst/>
              <a:gdLst>
                <a:gd name="T0" fmla="*/ 44 w 65"/>
                <a:gd name="T1" fmla="*/ 90 h 94"/>
                <a:gd name="T2" fmla="*/ 64 w 65"/>
                <a:gd name="T3" fmla="*/ 36 h 94"/>
                <a:gd name="T4" fmla="*/ 32 w 65"/>
                <a:gd name="T5" fmla="*/ 1 h 94"/>
                <a:gd name="T6" fmla="*/ 0 w 65"/>
                <a:gd name="T7" fmla="*/ 42 h 94"/>
                <a:gd name="T8" fmla="*/ 44 w 65"/>
                <a:gd name="T9" fmla="*/ 90 h 94"/>
              </a:gdLst>
              <a:ahLst/>
              <a:cxnLst>
                <a:cxn ang="0">
                  <a:pos x="T0" y="T1"/>
                </a:cxn>
                <a:cxn ang="0">
                  <a:pos x="T2" y="T3"/>
                </a:cxn>
                <a:cxn ang="0">
                  <a:pos x="T4" y="T5"/>
                </a:cxn>
                <a:cxn ang="0">
                  <a:pos x="T6" y="T7"/>
                </a:cxn>
                <a:cxn ang="0">
                  <a:pos x="T8" y="T9"/>
                </a:cxn>
              </a:cxnLst>
              <a:rect l="0" t="0" r="r" b="b"/>
              <a:pathLst>
                <a:path w="65" h="94">
                  <a:moveTo>
                    <a:pt x="44" y="90"/>
                  </a:moveTo>
                  <a:cubicBezTo>
                    <a:pt x="62" y="85"/>
                    <a:pt x="65" y="58"/>
                    <a:pt x="64" y="36"/>
                  </a:cubicBezTo>
                  <a:cubicBezTo>
                    <a:pt x="63" y="14"/>
                    <a:pt x="47" y="0"/>
                    <a:pt x="32" y="1"/>
                  </a:cubicBezTo>
                  <a:cubicBezTo>
                    <a:pt x="12" y="1"/>
                    <a:pt x="0" y="20"/>
                    <a:pt x="0" y="42"/>
                  </a:cubicBezTo>
                  <a:cubicBezTo>
                    <a:pt x="5" y="77"/>
                    <a:pt x="30" y="94"/>
                    <a:pt x="44" y="9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09" name="Freeform 149"/>
            <p:cNvSpPr>
              <a:spLocks/>
            </p:cNvSpPr>
            <p:nvPr/>
          </p:nvSpPr>
          <p:spPr bwMode="auto">
            <a:xfrm>
              <a:off x="-2121984" y="5111136"/>
              <a:ext cx="323465" cy="628071"/>
            </a:xfrm>
            <a:custGeom>
              <a:avLst/>
              <a:gdLst>
                <a:gd name="T0" fmla="*/ 149 w 158"/>
                <a:gd name="T1" fmla="*/ 199 h 307"/>
                <a:gd name="T2" fmla="*/ 146 w 158"/>
                <a:gd name="T3" fmla="*/ 173 h 307"/>
                <a:gd name="T4" fmla="*/ 137 w 158"/>
                <a:gd name="T5" fmla="*/ 159 h 307"/>
                <a:gd name="T6" fmla="*/ 133 w 158"/>
                <a:gd name="T7" fmla="*/ 156 h 307"/>
                <a:gd name="T8" fmla="*/ 123 w 158"/>
                <a:gd name="T9" fmla="*/ 152 h 307"/>
                <a:gd name="T10" fmla="*/ 102 w 158"/>
                <a:gd name="T11" fmla="*/ 146 h 307"/>
                <a:gd name="T12" fmla="*/ 85 w 158"/>
                <a:gd name="T13" fmla="*/ 141 h 307"/>
                <a:gd name="T14" fmla="*/ 91 w 158"/>
                <a:gd name="T15" fmla="*/ 139 h 307"/>
                <a:gd name="T16" fmla="*/ 77 w 158"/>
                <a:gd name="T17" fmla="*/ 41 h 307"/>
                <a:gd name="T18" fmla="*/ 64 w 158"/>
                <a:gd name="T19" fmla="*/ 16 h 307"/>
                <a:gd name="T20" fmla="*/ 69 w 158"/>
                <a:gd name="T21" fmla="*/ 55 h 307"/>
                <a:gd name="T22" fmla="*/ 43 w 158"/>
                <a:gd name="T23" fmla="*/ 6 h 307"/>
                <a:gd name="T24" fmla="*/ 18 w 158"/>
                <a:gd name="T25" fmla="*/ 6 h 307"/>
                <a:gd name="T26" fmla="*/ 16 w 158"/>
                <a:gd name="T27" fmla="*/ 177 h 307"/>
                <a:gd name="T28" fmla="*/ 30 w 158"/>
                <a:gd name="T29" fmla="*/ 176 h 307"/>
                <a:gd name="T30" fmla="*/ 43 w 158"/>
                <a:gd name="T31" fmla="*/ 184 h 307"/>
                <a:gd name="T32" fmla="*/ 109 w 158"/>
                <a:gd name="T33" fmla="*/ 188 h 307"/>
                <a:gd name="T34" fmla="*/ 111 w 158"/>
                <a:gd name="T35" fmla="*/ 203 h 307"/>
                <a:gd name="T36" fmla="*/ 116 w 158"/>
                <a:gd name="T37" fmla="*/ 259 h 307"/>
                <a:gd name="T38" fmla="*/ 119 w 158"/>
                <a:gd name="T39" fmla="*/ 281 h 307"/>
                <a:gd name="T40" fmla="*/ 119 w 158"/>
                <a:gd name="T41" fmla="*/ 289 h 307"/>
                <a:gd name="T42" fmla="*/ 140 w 158"/>
                <a:gd name="T43" fmla="*/ 306 h 307"/>
                <a:gd name="T44" fmla="*/ 157 w 158"/>
                <a:gd name="T45" fmla="*/ 286 h 307"/>
                <a:gd name="T46" fmla="*/ 152 w 158"/>
                <a:gd name="T47" fmla="*/ 237 h 307"/>
                <a:gd name="T48" fmla="*/ 149 w 158"/>
                <a:gd name="T49" fmla="*/ 199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8" h="307">
                  <a:moveTo>
                    <a:pt x="149" y="199"/>
                  </a:moveTo>
                  <a:cubicBezTo>
                    <a:pt x="147" y="188"/>
                    <a:pt x="146" y="178"/>
                    <a:pt x="146" y="173"/>
                  </a:cubicBezTo>
                  <a:cubicBezTo>
                    <a:pt x="145" y="167"/>
                    <a:pt x="142" y="162"/>
                    <a:pt x="137" y="159"/>
                  </a:cubicBezTo>
                  <a:cubicBezTo>
                    <a:pt x="136" y="158"/>
                    <a:pt x="134" y="157"/>
                    <a:pt x="133" y="156"/>
                  </a:cubicBezTo>
                  <a:cubicBezTo>
                    <a:pt x="130" y="155"/>
                    <a:pt x="126" y="154"/>
                    <a:pt x="123" y="152"/>
                  </a:cubicBezTo>
                  <a:cubicBezTo>
                    <a:pt x="117" y="150"/>
                    <a:pt x="110" y="148"/>
                    <a:pt x="102" y="146"/>
                  </a:cubicBezTo>
                  <a:cubicBezTo>
                    <a:pt x="97" y="144"/>
                    <a:pt x="91" y="142"/>
                    <a:pt x="85" y="141"/>
                  </a:cubicBezTo>
                  <a:cubicBezTo>
                    <a:pt x="91" y="139"/>
                    <a:pt x="91" y="139"/>
                    <a:pt x="91" y="139"/>
                  </a:cubicBezTo>
                  <a:cubicBezTo>
                    <a:pt x="85" y="96"/>
                    <a:pt x="85" y="72"/>
                    <a:pt x="77" y="41"/>
                  </a:cubicBezTo>
                  <a:cubicBezTo>
                    <a:pt x="77" y="41"/>
                    <a:pt x="72" y="26"/>
                    <a:pt x="64" y="16"/>
                  </a:cubicBezTo>
                  <a:cubicBezTo>
                    <a:pt x="62" y="15"/>
                    <a:pt x="70" y="57"/>
                    <a:pt x="69" y="55"/>
                  </a:cubicBezTo>
                  <a:cubicBezTo>
                    <a:pt x="64" y="41"/>
                    <a:pt x="53" y="14"/>
                    <a:pt x="43" y="6"/>
                  </a:cubicBezTo>
                  <a:cubicBezTo>
                    <a:pt x="35" y="0"/>
                    <a:pt x="25" y="2"/>
                    <a:pt x="18" y="6"/>
                  </a:cubicBezTo>
                  <a:cubicBezTo>
                    <a:pt x="0" y="17"/>
                    <a:pt x="8" y="94"/>
                    <a:pt x="16" y="177"/>
                  </a:cubicBezTo>
                  <a:cubicBezTo>
                    <a:pt x="30" y="176"/>
                    <a:pt x="30" y="176"/>
                    <a:pt x="30" y="176"/>
                  </a:cubicBezTo>
                  <a:cubicBezTo>
                    <a:pt x="33" y="179"/>
                    <a:pt x="39" y="183"/>
                    <a:pt x="43" y="184"/>
                  </a:cubicBezTo>
                  <a:cubicBezTo>
                    <a:pt x="59" y="189"/>
                    <a:pt x="109" y="186"/>
                    <a:pt x="109" y="188"/>
                  </a:cubicBezTo>
                  <a:cubicBezTo>
                    <a:pt x="110" y="192"/>
                    <a:pt x="110" y="197"/>
                    <a:pt x="111" y="203"/>
                  </a:cubicBezTo>
                  <a:cubicBezTo>
                    <a:pt x="113" y="220"/>
                    <a:pt x="115" y="242"/>
                    <a:pt x="116" y="259"/>
                  </a:cubicBezTo>
                  <a:cubicBezTo>
                    <a:pt x="117" y="268"/>
                    <a:pt x="118" y="275"/>
                    <a:pt x="119" y="281"/>
                  </a:cubicBezTo>
                  <a:cubicBezTo>
                    <a:pt x="119" y="286"/>
                    <a:pt x="119" y="289"/>
                    <a:pt x="119" y="289"/>
                  </a:cubicBezTo>
                  <a:cubicBezTo>
                    <a:pt x="120" y="300"/>
                    <a:pt x="130" y="307"/>
                    <a:pt x="140" y="306"/>
                  </a:cubicBezTo>
                  <a:cubicBezTo>
                    <a:pt x="150" y="305"/>
                    <a:pt x="158" y="296"/>
                    <a:pt x="157" y="286"/>
                  </a:cubicBezTo>
                  <a:cubicBezTo>
                    <a:pt x="157" y="286"/>
                    <a:pt x="155" y="263"/>
                    <a:pt x="152" y="237"/>
                  </a:cubicBezTo>
                  <a:cubicBezTo>
                    <a:pt x="151" y="224"/>
                    <a:pt x="150" y="211"/>
                    <a:pt x="149" y="199"/>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10" name="Freeform 150"/>
            <p:cNvSpPr>
              <a:spLocks/>
            </p:cNvSpPr>
            <p:nvPr/>
          </p:nvSpPr>
          <p:spPr bwMode="auto">
            <a:xfrm>
              <a:off x="-1165423" y="4895475"/>
              <a:ext cx="131997" cy="192918"/>
            </a:xfrm>
            <a:custGeom>
              <a:avLst/>
              <a:gdLst>
                <a:gd name="T0" fmla="*/ 21 w 65"/>
                <a:gd name="T1" fmla="*/ 90 h 94"/>
                <a:gd name="T2" fmla="*/ 1 w 65"/>
                <a:gd name="T3" fmla="*/ 36 h 94"/>
                <a:gd name="T4" fmla="*/ 32 w 65"/>
                <a:gd name="T5" fmla="*/ 1 h 94"/>
                <a:gd name="T6" fmla="*/ 64 w 65"/>
                <a:gd name="T7" fmla="*/ 42 h 94"/>
                <a:gd name="T8" fmla="*/ 21 w 65"/>
                <a:gd name="T9" fmla="*/ 90 h 94"/>
              </a:gdLst>
              <a:ahLst/>
              <a:cxnLst>
                <a:cxn ang="0">
                  <a:pos x="T0" y="T1"/>
                </a:cxn>
                <a:cxn ang="0">
                  <a:pos x="T2" y="T3"/>
                </a:cxn>
                <a:cxn ang="0">
                  <a:pos x="T4" y="T5"/>
                </a:cxn>
                <a:cxn ang="0">
                  <a:pos x="T6" y="T7"/>
                </a:cxn>
                <a:cxn ang="0">
                  <a:pos x="T8" y="T9"/>
                </a:cxn>
              </a:cxnLst>
              <a:rect l="0" t="0" r="r" b="b"/>
              <a:pathLst>
                <a:path w="65" h="94">
                  <a:moveTo>
                    <a:pt x="21" y="90"/>
                  </a:moveTo>
                  <a:cubicBezTo>
                    <a:pt x="2" y="85"/>
                    <a:pt x="0" y="58"/>
                    <a:pt x="1" y="36"/>
                  </a:cubicBezTo>
                  <a:cubicBezTo>
                    <a:pt x="1" y="14"/>
                    <a:pt x="18" y="0"/>
                    <a:pt x="32" y="1"/>
                  </a:cubicBezTo>
                  <a:cubicBezTo>
                    <a:pt x="52" y="1"/>
                    <a:pt x="65" y="20"/>
                    <a:pt x="64" y="42"/>
                  </a:cubicBezTo>
                  <a:cubicBezTo>
                    <a:pt x="59" y="77"/>
                    <a:pt x="34" y="94"/>
                    <a:pt x="21" y="9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11" name="Freeform 151"/>
            <p:cNvSpPr>
              <a:spLocks/>
            </p:cNvSpPr>
            <p:nvPr/>
          </p:nvSpPr>
          <p:spPr bwMode="auto">
            <a:xfrm>
              <a:off x="-1349090" y="5111139"/>
              <a:ext cx="323465" cy="628073"/>
            </a:xfrm>
            <a:custGeom>
              <a:avLst/>
              <a:gdLst>
                <a:gd name="T0" fmla="*/ 10 w 158"/>
                <a:gd name="T1" fmla="*/ 199 h 307"/>
                <a:gd name="T2" fmla="*/ 13 w 158"/>
                <a:gd name="T3" fmla="*/ 173 h 307"/>
                <a:gd name="T4" fmla="*/ 21 w 158"/>
                <a:gd name="T5" fmla="*/ 159 h 307"/>
                <a:gd name="T6" fmla="*/ 26 w 158"/>
                <a:gd name="T7" fmla="*/ 156 h 307"/>
                <a:gd name="T8" fmla="*/ 36 w 158"/>
                <a:gd name="T9" fmla="*/ 152 h 307"/>
                <a:gd name="T10" fmla="*/ 56 w 158"/>
                <a:gd name="T11" fmla="*/ 146 h 307"/>
                <a:gd name="T12" fmla="*/ 73 w 158"/>
                <a:gd name="T13" fmla="*/ 141 h 307"/>
                <a:gd name="T14" fmla="*/ 68 w 158"/>
                <a:gd name="T15" fmla="*/ 139 h 307"/>
                <a:gd name="T16" fmla="*/ 81 w 158"/>
                <a:gd name="T17" fmla="*/ 41 h 307"/>
                <a:gd name="T18" fmla="*/ 95 w 158"/>
                <a:gd name="T19" fmla="*/ 16 h 307"/>
                <a:gd name="T20" fmla="*/ 89 w 158"/>
                <a:gd name="T21" fmla="*/ 55 h 307"/>
                <a:gd name="T22" fmla="*/ 115 w 158"/>
                <a:gd name="T23" fmla="*/ 6 h 307"/>
                <a:gd name="T24" fmla="*/ 140 w 158"/>
                <a:gd name="T25" fmla="*/ 6 h 307"/>
                <a:gd name="T26" fmla="*/ 143 w 158"/>
                <a:gd name="T27" fmla="*/ 177 h 307"/>
                <a:gd name="T28" fmla="*/ 128 w 158"/>
                <a:gd name="T29" fmla="*/ 176 h 307"/>
                <a:gd name="T30" fmla="*/ 115 w 158"/>
                <a:gd name="T31" fmla="*/ 184 h 307"/>
                <a:gd name="T32" fmla="*/ 49 w 158"/>
                <a:gd name="T33" fmla="*/ 188 h 307"/>
                <a:gd name="T34" fmla="*/ 47 w 158"/>
                <a:gd name="T35" fmla="*/ 203 h 307"/>
                <a:gd name="T36" fmla="*/ 42 w 158"/>
                <a:gd name="T37" fmla="*/ 259 h 307"/>
                <a:gd name="T38" fmla="*/ 40 w 158"/>
                <a:gd name="T39" fmla="*/ 281 h 307"/>
                <a:gd name="T40" fmla="*/ 39 w 158"/>
                <a:gd name="T41" fmla="*/ 289 h 307"/>
                <a:gd name="T42" fmla="*/ 18 w 158"/>
                <a:gd name="T43" fmla="*/ 306 h 307"/>
                <a:gd name="T44" fmla="*/ 1 w 158"/>
                <a:gd name="T45" fmla="*/ 286 h 307"/>
                <a:gd name="T46" fmla="*/ 6 w 158"/>
                <a:gd name="T47" fmla="*/ 237 h 307"/>
                <a:gd name="T48" fmla="*/ 10 w 158"/>
                <a:gd name="T49" fmla="*/ 199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8" h="307">
                  <a:moveTo>
                    <a:pt x="10" y="199"/>
                  </a:moveTo>
                  <a:cubicBezTo>
                    <a:pt x="11" y="188"/>
                    <a:pt x="12" y="178"/>
                    <a:pt x="13" y="173"/>
                  </a:cubicBezTo>
                  <a:cubicBezTo>
                    <a:pt x="13" y="167"/>
                    <a:pt x="16" y="162"/>
                    <a:pt x="21" y="159"/>
                  </a:cubicBezTo>
                  <a:cubicBezTo>
                    <a:pt x="23" y="158"/>
                    <a:pt x="24" y="157"/>
                    <a:pt x="26" y="156"/>
                  </a:cubicBezTo>
                  <a:cubicBezTo>
                    <a:pt x="29" y="155"/>
                    <a:pt x="32" y="154"/>
                    <a:pt x="36" y="152"/>
                  </a:cubicBezTo>
                  <a:cubicBezTo>
                    <a:pt x="42" y="150"/>
                    <a:pt x="49" y="148"/>
                    <a:pt x="56" y="146"/>
                  </a:cubicBezTo>
                  <a:cubicBezTo>
                    <a:pt x="62" y="144"/>
                    <a:pt x="68" y="142"/>
                    <a:pt x="73" y="141"/>
                  </a:cubicBezTo>
                  <a:cubicBezTo>
                    <a:pt x="68" y="139"/>
                    <a:pt x="68" y="139"/>
                    <a:pt x="68" y="139"/>
                  </a:cubicBezTo>
                  <a:cubicBezTo>
                    <a:pt x="73" y="96"/>
                    <a:pt x="74" y="72"/>
                    <a:pt x="81" y="41"/>
                  </a:cubicBezTo>
                  <a:cubicBezTo>
                    <a:pt x="81" y="41"/>
                    <a:pt x="86" y="26"/>
                    <a:pt x="95" y="16"/>
                  </a:cubicBezTo>
                  <a:cubicBezTo>
                    <a:pt x="96" y="15"/>
                    <a:pt x="88" y="57"/>
                    <a:pt x="89" y="55"/>
                  </a:cubicBezTo>
                  <a:cubicBezTo>
                    <a:pt x="95" y="41"/>
                    <a:pt x="106" y="14"/>
                    <a:pt x="115" y="6"/>
                  </a:cubicBezTo>
                  <a:cubicBezTo>
                    <a:pt x="123" y="0"/>
                    <a:pt x="133" y="2"/>
                    <a:pt x="140" y="6"/>
                  </a:cubicBezTo>
                  <a:cubicBezTo>
                    <a:pt x="158" y="17"/>
                    <a:pt x="150" y="94"/>
                    <a:pt x="143" y="177"/>
                  </a:cubicBezTo>
                  <a:cubicBezTo>
                    <a:pt x="128" y="176"/>
                    <a:pt x="128" y="176"/>
                    <a:pt x="128" y="176"/>
                  </a:cubicBezTo>
                  <a:cubicBezTo>
                    <a:pt x="126" y="179"/>
                    <a:pt x="119" y="183"/>
                    <a:pt x="115" y="184"/>
                  </a:cubicBezTo>
                  <a:cubicBezTo>
                    <a:pt x="99" y="189"/>
                    <a:pt x="50" y="186"/>
                    <a:pt x="49" y="188"/>
                  </a:cubicBezTo>
                  <a:cubicBezTo>
                    <a:pt x="49" y="192"/>
                    <a:pt x="48" y="197"/>
                    <a:pt x="47" y="203"/>
                  </a:cubicBezTo>
                  <a:cubicBezTo>
                    <a:pt x="46" y="220"/>
                    <a:pt x="44" y="242"/>
                    <a:pt x="42" y="259"/>
                  </a:cubicBezTo>
                  <a:cubicBezTo>
                    <a:pt x="41" y="268"/>
                    <a:pt x="40" y="275"/>
                    <a:pt x="40" y="281"/>
                  </a:cubicBezTo>
                  <a:cubicBezTo>
                    <a:pt x="39" y="286"/>
                    <a:pt x="39" y="289"/>
                    <a:pt x="39" y="289"/>
                  </a:cubicBezTo>
                  <a:cubicBezTo>
                    <a:pt x="38" y="300"/>
                    <a:pt x="29" y="307"/>
                    <a:pt x="18" y="306"/>
                  </a:cubicBezTo>
                  <a:cubicBezTo>
                    <a:pt x="8" y="305"/>
                    <a:pt x="0" y="296"/>
                    <a:pt x="1" y="286"/>
                  </a:cubicBezTo>
                  <a:cubicBezTo>
                    <a:pt x="1" y="286"/>
                    <a:pt x="4" y="263"/>
                    <a:pt x="6" y="237"/>
                  </a:cubicBezTo>
                  <a:cubicBezTo>
                    <a:pt x="7" y="224"/>
                    <a:pt x="9" y="211"/>
                    <a:pt x="10" y="199"/>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44" name="Text Box 5"/>
          <p:cNvSpPr txBox="1">
            <a:spLocks noChangeArrowheads="1"/>
          </p:cNvSpPr>
          <p:nvPr/>
        </p:nvSpPr>
        <p:spPr bwMode="auto">
          <a:xfrm>
            <a:off x="971600" y="332106"/>
            <a:ext cx="1714122" cy="830997"/>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r>
              <a:rPr lang="zh-CN" altLang="en-US" sz="2400" dirty="0" smtClean="0">
                <a:solidFill>
                  <a:prstClr val="black">
                    <a:lumMod val="50000"/>
                    <a:lumOff val="50000"/>
                  </a:prstClr>
                </a:solidFill>
                <a:latin typeface="微软雅黑" panose="020B0503020204020204" pitchFamily="34" charset="-122"/>
                <a:ea typeface="微软雅黑" panose="020B0503020204020204" pitchFamily="34" charset="-122"/>
              </a:rPr>
              <a:t>突破限制</a:t>
            </a:r>
            <a:endParaRPr lang="en-US" altLang="zh-CN" sz="2400" dirty="0" smtClean="0">
              <a:solidFill>
                <a:prstClr val="black">
                  <a:lumMod val="50000"/>
                  <a:lumOff val="50000"/>
                </a:prstClr>
              </a:solidFill>
              <a:latin typeface="微软雅黑" panose="020B0503020204020204" pitchFamily="34" charset="-122"/>
              <a:ea typeface="微软雅黑" panose="020B0503020204020204" pitchFamily="34" charset="-122"/>
            </a:endParaRPr>
          </a:p>
          <a:p>
            <a:pPr defTabSz="685800"/>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45" name="椭圆 44"/>
          <p:cNvSpPr/>
          <p:nvPr/>
        </p:nvSpPr>
        <p:spPr>
          <a:xfrm>
            <a:off x="228600" y="301228"/>
            <a:ext cx="526826" cy="526826"/>
          </a:xfrm>
          <a:prstGeom prst="ellipse">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6" name="Freeform 14"/>
          <p:cNvSpPr>
            <a:spLocks noEditPoints="1"/>
          </p:cNvSpPr>
          <p:nvPr/>
        </p:nvSpPr>
        <p:spPr bwMode="auto">
          <a:xfrm>
            <a:off x="314112" y="434619"/>
            <a:ext cx="355802" cy="256637"/>
          </a:xfrm>
          <a:custGeom>
            <a:avLst/>
            <a:gdLst>
              <a:gd name="T0" fmla="*/ 435 w 609"/>
              <a:gd name="T1" fmla="*/ 374 h 439"/>
              <a:gd name="T2" fmla="*/ 521 w 609"/>
              <a:gd name="T3" fmla="*/ 314 h 439"/>
              <a:gd name="T4" fmla="*/ 476 w 609"/>
              <a:gd name="T5" fmla="*/ 286 h 439"/>
              <a:gd name="T6" fmla="*/ 457 w 609"/>
              <a:gd name="T7" fmla="*/ 268 h 439"/>
              <a:gd name="T8" fmla="*/ 419 w 609"/>
              <a:gd name="T9" fmla="*/ 267 h 439"/>
              <a:gd name="T10" fmla="*/ 399 w 609"/>
              <a:gd name="T11" fmla="*/ 282 h 439"/>
              <a:gd name="T12" fmla="*/ 352 w 609"/>
              <a:gd name="T13" fmla="*/ 307 h 439"/>
              <a:gd name="T14" fmla="*/ 363 w 609"/>
              <a:gd name="T15" fmla="*/ 358 h 439"/>
              <a:gd name="T16" fmla="*/ 365 w 609"/>
              <a:gd name="T17" fmla="*/ 384 h 439"/>
              <a:gd name="T18" fmla="*/ 390 w 609"/>
              <a:gd name="T19" fmla="*/ 412 h 439"/>
              <a:gd name="T20" fmla="*/ 416 w 609"/>
              <a:gd name="T21" fmla="*/ 415 h 439"/>
              <a:gd name="T22" fmla="*/ 466 w 609"/>
              <a:gd name="T23" fmla="*/ 431 h 439"/>
              <a:gd name="T24" fmla="*/ 495 w 609"/>
              <a:gd name="T25" fmla="*/ 387 h 439"/>
              <a:gd name="T26" fmla="*/ 512 w 609"/>
              <a:gd name="T27" fmla="*/ 368 h 439"/>
              <a:gd name="T28" fmla="*/ 514 w 609"/>
              <a:gd name="T29" fmla="*/ 330 h 439"/>
              <a:gd name="T30" fmla="*/ 376 w 609"/>
              <a:gd name="T31" fmla="*/ 345 h 439"/>
              <a:gd name="T32" fmla="*/ 435 w 609"/>
              <a:gd name="T33" fmla="*/ 404 h 439"/>
              <a:gd name="T34" fmla="*/ 434 w 609"/>
              <a:gd name="T35" fmla="*/ 132 h 439"/>
              <a:gd name="T36" fmla="*/ 519 w 609"/>
              <a:gd name="T37" fmla="*/ 132 h 439"/>
              <a:gd name="T38" fmla="*/ 582 w 609"/>
              <a:gd name="T39" fmla="*/ 161 h 439"/>
              <a:gd name="T40" fmla="*/ 605 w 609"/>
              <a:gd name="T41" fmla="*/ 86 h 439"/>
              <a:gd name="T42" fmla="*/ 539 w 609"/>
              <a:gd name="T43" fmla="*/ 43 h 439"/>
              <a:gd name="T44" fmla="*/ 535 w 609"/>
              <a:gd name="T45" fmla="*/ 8 h 439"/>
              <a:gd name="T46" fmla="*/ 457 w 609"/>
              <a:gd name="T47" fmla="*/ 25 h 439"/>
              <a:gd name="T48" fmla="*/ 418 w 609"/>
              <a:gd name="T49" fmla="*/ 27 h 439"/>
              <a:gd name="T50" fmla="*/ 377 w 609"/>
              <a:gd name="T51" fmla="*/ 65 h 439"/>
              <a:gd name="T52" fmla="*/ 371 w 609"/>
              <a:gd name="T53" fmla="*/ 104 h 439"/>
              <a:gd name="T54" fmla="*/ 347 w 609"/>
              <a:gd name="T55" fmla="*/ 179 h 439"/>
              <a:gd name="T56" fmla="*/ 411 w 609"/>
              <a:gd name="T57" fmla="*/ 220 h 439"/>
              <a:gd name="T58" fmla="*/ 418 w 609"/>
              <a:gd name="T59" fmla="*/ 257 h 439"/>
              <a:gd name="T60" fmla="*/ 496 w 609"/>
              <a:gd name="T61" fmla="*/ 240 h 439"/>
              <a:gd name="T62" fmla="*/ 534 w 609"/>
              <a:gd name="T63" fmla="*/ 238 h 439"/>
              <a:gd name="T64" fmla="*/ 576 w 609"/>
              <a:gd name="T65" fmla="*/ 199 h 439"/>
              <a:gd name="T66" fmla="*/ 476 w 609"/>
              <a:gd name="T67" fmla="*/ 222 h 439"/>
              <a:gd name="T68" fmla="*/ 476 w 609"/>
              <a:gd name="T69" fmla="*/ 43 h 439"/>
              <a:gd name="T70" fmla="*/ 476 w 609"/>
              <a:gd name="T71" fmla="*/ 222 h 439"/>
              <a:gd name="T72" fmla="*/ 195 w 609"/>
              <a:gd name="T73" fmla="*/ 304 h 439"/>
              <a:gd name="T74" fmla="*/ 349 w 609"/>
              <a:gd name="T75" fmla="*/ 269 h 439"/>
              <a:gd name="T76" fmla="*/ 391 w 609"/>
              <a:gd name="T77" fmla="*/ 241 h 439"/>
              <a:gd name="T78" fmla="*/ 322 w 609"/>
              <a:gd name="T79" fmla="*/ 153 h 439"/>
              <a:gd name="T80" fmla="*/ 297 w 609"/>
              <a:gd name="T81" fmla="*/ 105 h 439"/>
              <a:gd name="T82" fmla="*/ 222 w 609"/>
              <a:gd name="T83" fmla="*/ 74 h 439"/>
              <a:gd name="T84" fmla="*/ 169 w 609"/>
              <a:gd name="T85" fmla="*/ 90 h 439"/>
              <a:gd name="T86" fmla="*/ 57 w 609"/>
              <a:gd name="T87" fmla="*/ 105 h 439"/>
              <a:gd name="T88" fmla="*/ 42 w 609"/>
              <a:gd name="T89" fmla="*/ 217 h 439"/>
              <a:gd name="T90" fmla="*/ 26 w 609"/>
              <a:gd name="T91" fmla="*/ 269 h 439"/>
              <a:gd name="T92" fmla="*/ 57 w 609"/>
              <a:gd name="T93" fmla="*/ 344 h 439"/>
              <a:gd name="T94" fmla="*/ 106 w 609"/>
              <a:gd name="T95" fmla="*/ 370 h 439"/>
              <a:gd name="T96" fmla="*/ 169 w 609"/>
              <a:gd name="T97" fmla="*/ 412 h 439"/>
              <a:gd name="T98" fmla="*/ 222 w 609"/>
              <a:gd name="T99" fmla="*/ 396 h 439"/>
              <a:gd name="T100" fmla="*/ 334 w 609"/>
              <a:gd name="T101" fmla="*/ 381 h 439"/>
              <a:gd name="T102" fmla="*/ 346 w 609"/>
              <a:gd name="T103" fmla="*/ 281 h 439"/>
              <a:gd name="T104" fmla="*/ 201 w 609"/>
              <a:gd name="T105" fmla="*/ 369 h 439"/>
              <a:gd name="T106" fmla="*/ 195 w 609"/>
              <a:gd name="T107" fmla="*/ 11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9" h="439">
                <a:moveTo>
                  <a:pt x="435" y="317"/>
                </a:moveTo>
                <a:cubicBezTo>
                  <a:pt x="419" y="317"/>
                  <a:pt x="407" y="330"/>
                  <a:pt x="407" y="345"/>
                </a:cubicBezTo>
                <a:cubicBezTo>
                  <a:pt x="407" y="361"/>
                  <a:pt x="419" y="374"/>
                  <a:pt x="435" y="374"/>
                </a:cubicBezTo>
                <a:cubicBezTo>
                  <a:pt x="451" y="374"/>
                  <a:pt x="463" y="361"/>
                  <a:pt x="463" y="345"/>
                </a:cubicBezTo>
                <a:cubicBezTo>
                  <a:pt x="463" y="330"/>
                  <a:pt x="451" y="317"/>
                  <a:pt x="435" y="317"/>
                </a:cubicBezTo>
                <a:close/>
                <a:moveTo>
                  <a:pt x="521" y="314"/>
                </a:moveTo>
                <a:cubicBezTo>
                  <a:pt x="519" y="308"/>
                  <a:pt x="512" y="304"/>
                  <a:pt x="505" y="307"/>
                </a:cubicBezTo>
                <a:cubicBezTo>
                  <a:pt x="498" y="309"/>
                  <a:pt x="498" y="309"/>
                  <a:pt x="498" y="309"/>
                </a:cubicBezTo>
                <a:cubicBezTo>
                  <a:pt x="493" y="300"/>
                  <a:pt x="485" y="292"/>
                  <a:pt x="476" y="286"/>
                </a:cubicBezTo>
                <a:cubicBezTo>
                  <a:pt x="480" y="279"/>
                  <a:pt x="480" y="279"/>
                  <a:pt x="480" y="279"/>
                </a:cubicBezTo>
                <a:cubicBezTo>
                  <a:pt x="482" y="273"/>
                  <a:pt x="480" y="265"/>
                  <a:pt x="474" y="262"/>
                </a:cubicBezTo>
                <a:cubicBezTo>
                  <a:pt x="468" y="259"/>
                  <a:pt x="460" y="262"/>
                  <a:pt x="457" y="268"/>
                </a:cubicBezTo>
                <a:cubicBezTo>
                  <a:pt x="454" y="275"/>
                  <a:pt x="454" y="275"/>
                  <a:pt x="454" y="275"/>
                </a:cubicBezTo>
                <a:cubicBezTo>
                  <a:pt x="444" y="272"/>
                  <a:pt x="433" y="272"/>
                  <a:pt x="422" y="274"/>
                </a:cubicBezTo>
                <a:cubicBezTo>
                  <a:pt x="419" y="267"/>
                  <a:pt x="419" y="267"/>
                  <a:pt x="419" y="267"/>
                </a:cubicBezTo>
                <a:cubicBezTo>
                  <a:pt x="417" y="260"/>
                  <a:pt x="410" y="257"/>
                  <a:pt x="404" y="259"/>
                </a:cubicBezTo>
                <a:cubicBezTo>
                  <a:pt x="397" y="262"/>
                  <a:pt x="394" y="269"/>
                  <a:pt x="396" y="275"/>
                </a:cubicBezTo>
                <a:cubicBezTo>
                  <a:pt x="399" y="282"/>
                  <a:pt x="399" y="282"/>
                  <a:pt x="399" y="282"/>
                </a:cubicBezTo>
                <a:cubicBezTo>
                  <a:pt x="389" y="288"/>
                  <a:pt x="381" y="295"/>
                  <a:pt x="375" y="304"/>
                </a:cubicBezTo>
                <a:cubicBezTo>
                  <a:pt x="368" y="301"/>
                  <a:pt x="368" y="301"/>
                  <a:pt x="368" y="301"/>
                </a:cubicBezTo>
                <a:cubicBezTo>
                  <a:pt x="362" y="298"/>
                  <a:pt x="355" y="300"/>
                  <a:pt x="352" y="307"/>
                </a:cubicBezTo>
                <a:cubicBezTo>
                  <a:pt x="349" y="313"/>
                  <a:pt x="352" y="320"/>
                  <a:pt x="358" y="323"/>
                </a:cubicBezTo>
                <a:cubicBezTo>
                  <a:pt x="365" y="326"/>
                  <a:pt x="365" y="326"/>
                  <a:pt x="365" y="326"/>
                </a:cubicBezTo>
                <a:cubicBezTo>
                  <a:pt x="362" y="336"/>
                  <a:pt x="361" y="347"/>
                  <a:pt x="363" y="358"/>
                </a:cubicBezTo>
                <a:cubicBezTo>
                  <a:pt x="356" y="361"/>
                  <a:pt x="356" y="361"/>
                  <a:pt x="356" y="361"/>
                </a:cubicBezTo>
                <a:cubicBezTo>
                  <a:pt x="350" y="363"/>
                  <a:pt x="347" y="370"/>
                  <a:pt x="349" y="376"/>
                </a:cubicBezTo>
                <a:cubicBezTo>
                  <a:pt x="351" y="383"/>
                  <a:pt x="358" y="386"/>
                  <a:pt x="365" y="384"/>
                </a:cubicBezTo>
                <a:cubicBezTo>
                  <a:pt x="372" y="381"/>
                  <a:pt x="372" y="381"/>
                  <a:pt x="372" y="381"/>
                </a:cubicBezTo>
                <a:cubicBezTo>
                  <a:pt x="377" y="391"/>
                  <a:pt x="385" y="399"/>
                  <a:pt x="393" y="405"/>
                </a:cubicBezTo>
                <a:cubicBezTo>
                  <a:pt x="390" y="412"/>
                  <a:pt x="390" y="412"/>
                  <a:pt x="390" y="412"/>
                </a:cubicBezTo>
                <a:cubicBezTo>
                  <a:pt x="387" y="418"/>
                  <a:pt x="390" y="425"/>
                  <a:pt x="396" y="428"/>
                </a:cubicBezTo>
                <a:cubicBezTo>
                  <a:pt x="402" y="431"/>
                  <a:pt x="410" y="428"/>
                  <a:pt x="413" y="422"/>
                </a:cubicBezTo>
                <a:cubicBezTo>
                  <a:pt x="416" y="415"/>
                  <a:pt x="416" y="415"/>
                  <a:pt x="416" y="415"/>
                </a:cubicBezTo>
                <a:cubicBezTo>
                  <a:pt x="426" y="418"/>
                  <a:pt x="437" y="419"/>
                  <a:pt x="448" y="417"/>
                </a:cubicBezTo>
                <a:cubicBezTo>
                  <a:pt x="450" y="424"/>
                  <a:pt x="450" y="424"/>
                  <a:pt x="450" y="424"/>
                </a:cubicBezTo>
                <a:cubicBezTo>
                  <a:pt x="453" y="430"/>
                  <a:pt x="460" y="434"/>
                  <a:pt x="466" y="431"/>
                </a:cubicBezTo>
                <a:cubicBezTo>
                  <a:pt x="473" y="429"/>
                  <a:pt x="476" y="422"/>
                  <a:pt x="474" y="416"/>
                </a:cubicBezTo>
                <a:cubicBezTo>
                  <a:pt x="471" y="408"/>
                  <a:pt x="471" y="408"/>
                  <a:pt x="471" y="408"/>
                </a:cubicBezTo>
                <a:cubicBezTo>
                  <a:pt x="481" y="403"/>
                  <a:pt x="489" y="396"/>
                  <a:pt x="495" y="387"/>
                </a:cubicBezTo>
                <a:cubicBezTo>
                  <a:pt x="501" y="390"/>
                  <a:pt x="501" y="390"/>
                  <a:pt x="501" y="390"/>
                </a:cubicBezTo>
                <a:cubicBezTo>
                  <a:pt x="508" y="393"/>
                  <a:pt x="515" y="390"/>
                  <a:pt x="518" y="384"/>
                </a:cubicBezTo>
                <a:cubicBezTo>
                  <a:pt x="521" y="378"/>
                  <a:pt x="518" y="371"/>
                  <a:pt x="512" y="368"/>
                </a:cubicBezTo>
                <a:cubicBezTo>
                  <a:pt x="505" y="364"/>
                  <a:pt x="505" y="364"/>
                  <a:pt x="505" y="364"/>
                </a:cubicBezTo>
                <a:cubicBezTo>
                  <a:pt x="508" y="354"/>
                  <a:pt x="508" y="343"/>
                  <a:pt x="507" y="332"/>
                </a:cubicBezTo>
                <a:cubicBezTo>
                  <a:pt x="514" y="330"/>
                  <a:pt x="514" y="330"/>
                  <a:pt x="514" y="330"/>
                </a:cubicBezTo>
                <a:cubicBezTo>
                  <a:pt x="520" y="328"/>
                  <a:pt x="523" y="320"/>
                  <a:pt x="521" y="314"/>
                </a:cubicBezTo>
                <a:close/>
                <a:moveTo>
                  <a:pt x="435" y="404"/>
                </a:moveTo>
                <a:cubicBezTo>
                  <a:pt x="402" y="404"/>
                  <a:pt x="376" y="378"/>
                  <a:pt x="376" y="345"/>
                </a:cubicBezTo>
                <a:cubicBezTo>
                  <a:pt x="376" y="313"/>
                  <a:pt x="402" y="286"/>
                  <a:pt x="435" y="286"/>
                </a:cubicBezTo>
                <a:cubicBezTo>
                  <a:pt x="467" y="286"/>
                  <a:pt x="494" y="313"/>
                  <a:pt x="494" y="345"/>
                </a:cubicBezTo>
                <a:cubicBezTo>
                  <a:pt x="494" y="378"/>
                  <a:pt x="467" y="404"/>
                  <a:pt x="435" y="404"/>
                </a:cubicBezTo>
                <a:close/>
                <a:moveTo>
                  <a:pt x="500" y="97"/>
                </a:moveTo>
                <a:cubicBezTo>
                  <a:pt x="493" y="92"/>
                  <a:pt x="485" y="90"/>
                  <a:pt x="476" y="90"/>
                </a:cubicBezTo>
                <a:cubicBezTo>
                  <a:pt x="453" y="90"/>
                  <a:pt x="434" y="109"/>
                  <a:pt x="434" y="132"/>
                </a:cubicBezTo>
                <a:cubicBezTo>
                  <a:pt x="434" y="148"/>
                  <a:pt x="442" y="161"/>
                  <a:pt x="454" y="169"/>
                </a:cubicBezTo>
                <a:cubicBezTo>
                  <a:pt x="460" y="173"/>
                  <a:pt x="468" y="175"/>
                  <a:pt x="476" y="175"/>
                </a:cubicBezTo>
                <a:cubicBezTo>
                  <a:pt x="500" y="175"/>
                  <a:pt x="519" y="156"/>
                  <a:pt x="519" y="132"/>
                </a:cubicBezTo>
                <a:cubicBezTo>
                  <a:pt x="519" y="117"/>
                  <a:pt x="512" y="104"/>
                  <a:pt x="500" y="97"/>
                </a:cubicBezTo>
                <a:close/>
                <a:moveTo>
                  <a:pt x="592" y="166"/>
                </a:moveTo>
                <a:cubicBezTo>
                  <a:pt x="582" y="161"/>
                  <a:pt x="582" y="161"/>
                  <a:pt x="582" y="161"/>
                </a:cubicBezTo>
                <a:cubicBezTo>
                  <a:pt x="586" y="146"/>
                  <a:pt x="587" y="129"/>
                  <a:pt x="584" y="113"/>
                </a:cubicBezTo>
                <a:cubicBezTo>
                  <a:pt x="594" y="109"/>
                  <a:pt x="594" y="109"/>
                  <a:pt x="594" y="109"/>
                </a:cubicBezTo>
                <a:cubicBezTo>
                  <a:pt x="604" y="106"/>
                  <a:pt x="609" y="95"/>
                  <a:pt x="605" y="86"/>
                </a:cubicBezTo>
                <a:cubicBezTo>
                  <a:pt x="602" y="76"/>
                  <a:pt x="591" y="71"/>
                  <a:pt x="582" y="74"/>
                </a:cubicBezTo>
                <a:cubicBezTo>
                  <a:pt x="571" y="78"/>
                  <a:pt x="571" y="78"/>
                  <a:pt x="571" y="78"/>
                </a:cubicBezTo>
                <a:cubicBezTo>
                  <a:pt x="563" y="64"/>
                  <a:pt x="552" y="52"/>
                  <a:pt x="539" y="43"/>
                </a:cubicBezTo>
                <a:cubicBezTo>
                  <a:pt x="543" y="33"/>
                  <a:pt x="543" y="33"/>
                  <a:pt x="543" y="33"/>
                </a:cubicBezTo>
                <a:cubicBezTo>
                  <a:pt x="547" y="26"/>
                  <a:pt x="545" y="19"/>
                  <a:pt x="541" y="13"/>
                </a:cubicBezTo>
                <a:cubicBezTo>
                  <a:pt x="540" y="11"/>
                  <a:pt x="537" y="9"/>
                  <a:pt x="535" y="8"/>
                </a:cubicBezTo>
                <a:cubicBezTo>
                  <a:pt x="525" y="4"/>
                  <a:pt x="514" y="8"/>
                  <a:pt x="510" y="17"/>
                </a:cubicBezTo>
                <a:cubicBezTo>
                  <a:pt x="505" y="27"/>
                  <a:pt x="505" y="27"/>
                  <a:pt x="505" y="27"/>
                </a:cubicBezTo>
                <a:cubicBezTo>
                  <a:pt x="490" y="23"/>
                  <a:pt x="473" y="22"/>
                  <a:pt x="457" y="25"/>
                </a:cubicBezTo>
                <a:cubicBezTo>
                  <a:pt x="453" y="14"/>
                  <a:pt x="453" y="14"/>
                  <a:pt x="453" y="14"/>
                </a:cubicBezTo>
                <a:cubicBezTo>
                  <a:pt x="450" y="5"/>
                  <a:pt x="439" y="0"/>
                  <a:pt x="430" y="3"/>
                </a:cubicBezTo>
                <a:cubicBezTo>
                  <a:pt x="420" y="7"/>
                  <a:pt x="415" y="17"/>
                  <a:pt x="418" y="27"/>
                </a:cubicBezTo>
                <a:cubicBezTo>
                  <a:pt x="422" y="38"/>
                  <a:pt x="422" y="38"/>
                  <a:pt x="422" y="38"/>
                </a:cubicBezTo>
                <a:cubicBezTo>
                  <a:pt x="408" y="46"/>
                  <a:pt x="396" y="57"/>
                  <a:pt x="387" y="70"/>
                </a:cubicBezTo>
                <a:cubicBezTo>
                  <a:pt x="377" y="65"/>
                  <a:pt x="377" y="65"/>
                  <a:pt x="377" y="65"/>
                </a:cubicBezTo>
                <a:cubicBezTo>
                  <a:pt x="367" y="61"/>
                  <a:pt x="356" y="65"/>
                  <a:pt x="352" y="74"/>
                </a:cubicBezTo>
                <a:cubicBezTo>
                  <a:pt x="348" y="83"/>
                  <a:pt x="352" y="94"/>
                  <a:pt x="361" y="99"/>
                </a:cubicBezTo>
                <a:cubicBezTo>
                  <a:pt x="371" y="104"/>
                  <a:pt x="371" y="104"/>
                  <a:pt x="371" y="104"/>
                </a:cubicBezTo>
                <a:cubicBezTo>
                  <a:pt x="367" y="119"/>
                  <a:pt x="366" y="135"/>
                  <a:pt x="369" y="152"/>
                </a:cubicBezTo>
                <a:cubicBezTo>
                  <a:pt x="358" y="156"/>
                  <a:pt x="358" y="156"/>
                  <a:pt x="358" y="156"/>
                </a:cubicBezTo>
                <a:cubicBezTo>
                  <a:pt x="349" y="159"/>
                  <a:pt x="344" y="170"/>
                  <a:pt x="347" y="179"/>
                </a:cubicBezTo>
                <a:cubicBezTo>
                  <a:pt x="351" y="189"/>
                  <a:pt x="361" y="194"/>
                  <a:pt x="371" y="190"/>
                </a:cubicBezTo>
                <a:cubicBezTo>
                  <a:pt x="382" y="186"/>
                  <a:pt x="382" y="186"/>
                  <a:pt x="382" y="186"/>
                </a:cubicBezTo>
                <a:cubicBezTo>
                  <a:pt x="389" y="200"/>
                  <a:pt x="400" y="211"/>
                  <a:pt x="411" y="220"/>
                </a:cubicBezTo>
                <a:cubicBezTo>
                  <a:pt x="412" y="221"/>
                  <a:pt x="413" y="221"/>
                  <a:pt x="414" y="222"/>
                </a:cubicBezTo>
                <a:cubicBezTo>
                  <a:pt x="409" y="232"/>
                  <a:pt x="409" y="232"/>
                  <a:pt x="409" y="232"/>
                </a:cubicBezTo>
                <a:cubicBezTo>
                  <a:pt x="405" y="241"/>
                  <a:pt x="409" y="252"/>
                  <a:pt x="418" y="257"/>
                </a:cubicBezTo>
                <a:cubicBezTo>
                  <a:pt x="427" y="261"/>
                  <a:pt x="438" y="257"/>
                  <a:pt x="443" y="248"/>
                </a:cubicBezTo>
                <a:cubicBezTo>
                  <a:pt x="448" y="238"/>
                  <a:pt x="448" y="238"/>
                  <a:pt x="448" y="238"/>
                </a:cubicBezTo>
                <a:cubicBezTo>
                  <a:pt x="463" y="242"/>
                  <a:pt x="479" y="243"/>
                  <a:pt x="496" y="240"/>
                </a:cubicBezTo>
                <a:cubicBezTo>
                  <a:pt x="500" y="250"/>
                  <a:pt x="500" y="250"/>
                  <a:pt x="500" y="250"/>
                </a:cubicBezTo>
                <a:cubicBezTo>
                  <a:pt x="503" y="260"/>
                  <a:pt x="514" y="265"/>
                  <a:pt x="523" y="261"/>
                </a:cubicBezTo>
                <a:cubicBezTo>
                  <a:pt x="533" y="258"/>
                  <a:pt x="538" y="247"/>
                  <a:pt x="534" y="238"/>
                </a:cubicBezTo>
                <a:cubicBezTo>
                  <a:pt x="530" y="227"/>
                  <a:pt x="530" y="227"/>
                  <a:pt x="530" y="227"/>
                </a:cubicBezTo>
                <a:cubicBezTo>
                  <a:pt x="545" y="219"/>
                  <a:pt x="557" y="208"/>
                  <a:pt x="566" y="195"/>
                </a:cubicBezTo>
                <a:cubicBezTo>
                  <a:pt x="576" y="199"/>
                  <a:pt x="576" y="199"/>
                  <a:pt x="576" y="199"/>
                </a:cubicBezTo>
                <a:cubicBezTo>
                  <a:pt x="585" y="204"/>
                  <a:pt x="596" y="200"/>
                  <a:pt x="601" y="191"/>
                </a:cubicBezTo>
                <a:cubicBezTo>
                  <a:pt x="605" y="181"/>
                  <a:pt x="601" y="170"/>
                  <a:pt x="592" y="166"/>
                </a:cubicBezTo>
                <a:close/>
                <a:moveTo>
                  <a:pt x="476" y="222"/>
                </a:moveTo>
                <a:cubicBezTo>
                  <a:pt x="457" y="222"/>
                  <a:pt x="439" y="215"/>
                  <a:pt x="425" y="205"/>
                </a:cubicBezTo>
                <a:cubicBezTo>
                  <a:pt x="402" y="189"/>
                  <a:pt x="387" y="162"/>
                  <a:pt x="387" y="132"/>
                </a:cubicBezTo>
                <a:cubicBezTo>
                  <a:pt x="387" y="83"/>
                  <a:pt x="427" y="43"/>
                  <a:pt x="476" y="43"/>
                </a:cubicBezTo>
                <a:cubicBezTo>
                  <a:pt x="493" y="43"/>
                  <a:pt x="508" y="48"/>
                  <a:pt x="522" y="56"/>
                </a:cubicBezTo>
                <a:cubicBezTo>
                  <a:pt x="548" y="71"/>
                  <a:pt x="566" y="100"/>
                  <a:pt x="566" y="132"/>
                </a:cubicBezTo>
                <a:cubicBezTo>
                  <a:pt x="566" y="182"/>
                  <a:pt x="526" y="222"/>
                  <a:pt x="476" y="222"/>
                </a:cubicBezTo>
                <a:close/>
                <a:moveTo>
                  <a:pt x="195" y="182"/>
                </a:moveTo>
                <a:cubicBezTo>
                  <a:pt x="162" y="182"/>
                  <a:pt x="135" y="209"/>
                  <a:pt x="135" y="243"/>
                </a:cubicBezTo>
                <a:cubicBezTo>
                  <a:pt x="135" y="277"/>
                  <a:pt x="162" y="304"/>
                  <a:pt x="195" y="304"/>
                </a:cubicBezTo>
                <a:cubicBezTo>
                  <a:pt x="229" y="304"/>
                  <a:pt x="256" y="277"/>
                  <a:pt x="256" y="243"/>
                </a:cubicBezTo>
                <a:cubicBezTo>
                  <a:pt x="256" y="209"/>
                  <a:pt x="229" y="182"/>
                  <a:pt x="195" y="182"/>
                </a:cubicBezTo>
                <a:close/>
                <a:moveTo>
                  <a:pt x="349" y="269"/>
                </a:moveTo>
                <a:cubicBezTo>
                  <a:pt x="365" y="269"/>
                  <a:pt x="365" y="269"/>
                  <a:pt x="365" y="269"/>
                </a:cubicBezTo>
                <a:cubicBezTo>
                  <a:pt x="379" y="269"/>
                  <a:pt x="391" y="258"/>
                  <a:pt x="391" y="243"/>
                </a:cubicBezTo>
                <a:cubicBezTo>
                  <a:pt x="391" y="242"/>
                  <a:pt x="391" y="242"/>
                  <a:pt x="391" y="241"/>
                </a:cubicBezTo>
                <a:cubicBezTo>
                  <a:pt x="390" y="228"/>
                  <a:pt x="379" y="217"/>
                  <a:pt x="365" y="217"/>
                </a:cubicBezTo>
                <a:cubicBezTo>
                  <a:pt x="349" y="217"/>
                  <a:pt x="349" y="217"/>
                  <a:pt x="349" y="217"/>
                </a:cubicBezTo>
                <a:cubicBezTo>
                  <a:pt x="345" y="193"/>
                  <a:pt x="336" y="172"/>
                  <a:pt x="322" y="153"/>
                </a:cubicBezTo>
                <a:cubicBezTo>
                  <a:pt x="334" y="142"/>
                  <a:pt x="334" y="142"/>
                  <a:pt x="334" y="142"/>
                </a:cubicBezTo>
                <a:cubicBezTo>
                  <a:pt x="344" y="132"/>
                  <a:pt x="344" y="115"/>
                  <a:pt x="334" y="105"/>
                </a:cubicBezTo>
                <a:cubicBezTo>
                  <a:pt x="323" y="94"/>
                  <a:pt x="307" y="94"/>
                  <a:pt x="297" y="105"/>
                </a:cubicBezTo>
                <a:cubicBezTo>
                  <a:pt x="285" y="116"/>
                  <a:pt x="285" y="116"/>
                  <a:pt x="285" y="116"/>
                </a:cubicBezTo>
                <a:cubicBezTo>
                  <a:pt x="267" y="103"/>
                  <a:pt x="245" y="94"/>
                  <a:pt x="222" y="90"/>
                </a:cubicBezTo>
                <a:cubicBezTo>
                  <a:pt x="222" y="74"/>
                  <a:pt x="222" y="74"/>
                  <a:pt x="222" y="74"/>
                </a:cubicBezTo>
                <a:cubicBezTo>
                  <a:pt x="222" y="59"/>
                  <a:pt x="210" y="47"/>
                  <a:pt x="195" y="47"/>
                </a:cubicBezTo>
                <a:cubicBezTo>
                  <a:pt x="181" y="47"/>
                  <a:pt x="169" y="59"/>
                  <a:pt x="169" y="74"/>
                </a:cubicBezTo>
                <a:cubicBezTo>
                  <a:pt x="169" y="90"/>
                  <a:pt x="169" y="90"/>
                  <a:pt x="169" y="90"/>
                </a:cubicBezTo>
                <a:cubicBezTo>
                  <a:pt x="146" y="94"/>
                  <a:pt x="124" y="103"/>
                  <a:pt x="106" y="116"/>
                </a:cubicBezTo>
                <a:cubicBezTo>
                  <a:pt x="94" y="105"/>
                  <a:pt x="94" y="105"/>
                  <a:pt x="94" y="105"/>
                </a:cubicBezTo>
                <a:cubicBezTo>
                  <a:pt x="84" y="94"/>
                  <a:pt x="67" y="94"/>
                  <a:pt x="57" y="105"/>
                </a:cubicBezTo>
                <a:cubicBezTo>
                  <a:pt x="47" y="115"/>
                  <a:pt x="47" y="132"/>
                  <a:pt x="57" y="142"/>
                </a:cubicBezTo>
                <a:cubicBezTo>
                  <a:pt x="68" y="153"/>
                  <a:pt x="68" y="153"/>
                  <a:pt x="68" y="153"/>
                </a:cubicBezTo>
                <a:cubicBezTo>
                  <a:pt x="55" y="172"/>
                  <a:pt x="46" y="193"/>
                  <a:pt x="42" y="217"/>
                </a:cubicBezTo>
                <a:cubicBezTo>
                  <a:pt x="26" y="217"/>
                  <a:pt x="26" y="217"/>
                  <a:pt x="26" y="217"/>
                </a:cubicBezTo>
                <a:cubicBezTo>
                  <a:pt x="12" y="217"/>
                  <a:pt x="0" y="228"/>
                  <a:pt x="0" y="243"/>
                </a:cubicBezTo>
                <a:cubicBezTo>
                  <a:pt x="0" y="258"/>
                  <a:pt x="12" y="269"/>
                  <a:pt x="26" y="269"/>
                </a:cubicBezTo>
                <a:cubicBezTo>
                  <a:pt x="42" y="269"/>
                  <a:pt x="42" y="269"/>
                  <a:pt x="42" y="269"/>
                </a:cubicBezTo>
                <a:cubicBezTo>
                  <a:pt x="46" y="293"/>
                  <a:pt x="55" y="314"/>
                  <a:pt x="68" y="333"/>
                </a:cubicBezTo>
                <a:cubicBezTo>
                  <a:pt x="57" y="344"/>
                  <a:pt x="57" y="344"/>
                  <a:pt x="57" y="344"/>
                </a:cubicBezTo>
                <a:cubicBezTo>
                  <a:pt x="47" y="354"/>
                  <a:pt x="47" y="371"/>
                  <a:pt x="57" y="381"/>
                </a:cubicBezTo>
                <a:cubicBezTo>
                  <a:pt x="67" y="392"/>
                  <a:pt x="84" y="392"/>
                  <a:pt x="94" y="381"/>
                </a:cubicBezTo>
                <a:cubicBezTo>
                  <a:pt x="106" y="370"/>
                  <a:pt x="106" y="370"/>
                  <a:pt x="106" y="370"/>
                </a:cubicBezTo>
                <a:cubicBezTo>
                  <a:pt x="118" y="379"/>
                  <a:pt x="132" y="386"/>
                  <a:pt x="147" y="391"/>
                </a:cubicBezTo>
                <a:cubicBezTo>
                  <a:pt x="154" y="393"/>
                  <a:pt x="161" y="395"/>
                  <a:pt x="169" y="396"/>
                </a:cubicBezTo>
                <a:cubicBezTo>
                  <a:pt x="169" y="412"/>
                  <a:pt x="169" y="412"/>
                  <a:pt x="169" y="412"/>
                </a:cubicBezTo>
                <a:cubicBezTo>
                  <a:pt x="169" y="427"/>
                  <a:pt x="181" y="439"/>
                  <a:pt x="195" y="439"/>
                </a:cubicBezTo>
                <a:cubicBezTo>
                  <a:pt x="210" y="439"/>
                  <a:pt x="222" y="427"/>
                  <a:pt x="222" y="412"/>
                </a:cubicBezTo>
                <a:cubicBezTo>
                  <a:pt x="222" y="396"/>
                  <a:pt x="222" y="396"/>
                  <a:pt x="222" y="396"/>
                </a:cubicBezTo>
                <a:cubicBezTo>
                  <a:pt x="245" y="392"/>
                  <a:pt x="267" y="383"/>
                  <a:pt x="285" y="370"/>
                </a:cubicBezTo>
                <a:cubicBezTo>
                  <a:pt x="297" y="381"/>
                  <a:pt x="297" y="381"/>
                  <a:pt x="297" y="381"/>
                </a:cubicBezTo>
                <a:cubicBezTo>
                  <a:pt x="307" y="392"/>
                  <a:pt x="323" y="392"/>
                  <a:pt x="334" y="381"/>
                </a:cubicBezTo>
                <a:cubicBezTo>
                  <a:pt x="344" y="371"/>
                  <a:pt x="344" y="354"/>
                  <a:pt x="334" y="344"/>
                </a:cubicBezTo>
                <a:cubicBezTo>
                  <a:pt x="322" y="333"/>
                  <a:pt x="322" y="333"/>
                  <a:pt x="322" y="333"/>
                </a:cubicBezTo>
                <a:cubicBezTo>
                  <a:pt x="333" y="317"/>
                  <a:pt x="341" y="300"/>
                  <a:pt x="346" y="281"/>
                </a:cubicBezTo>
                <a:cubicBezTo>
                  <a:pt x="347" y="277"/>
                  <a:pt x="348" y="273"/>
                  <a:pt x="349" y="269"/>
                </a:cubicBezTo>
                <a:close/>
                <a:moveTo>
                  <a:pt x="298" y="316"/>
                </a:moveTo>
                <a:cubicBezTo>
                  <a:pt x="276" y="347"/>
                  <a:pt x="241" y="367"/>
                  <a:pt x="201" y="369"/>
                </a:cubicBezTo>
                <a:cubicBezTo>
                  <a:pt x="199" y="369"/>
                  <a:pt x="197" y="369"/>
                  <a:pt x="195" y="369"/>
                </a:cubicBezTo>
                <a:cubicBezTo>
                  <a:pt x="126" y="369"/>
                  <a:pt x="69" y="313"/>
                  <a:pt x="69" y="243"/>
                </a:cubicBezTo>
                <a:cubicBezTo>
                  <a:pt x="69" y="173"/>
                  <a:pt x="126" y="117"/>
                  <a:pt x="195" y="117"/>
                </a:cubicBezTo>
                <a:cubicBezTo>
                  <a:pt x="265" y="117"/>
                  <a:pt x="322" y="173"/>
                  <a:pt x="322" y="243"/>
                </a:cubicBezTo>
                <a:cubicBezTo>
                  <a:pt x="322" y="270"/>
                  <a:pt x="313" y="295"/>
                  <a:pt x="298" y="316"/>
                </a:cubicBezTo>
                <a:close/>
              </a:path>
            </a:pathLst>
          </a:custGeom>
          <a:solidFill>
            <a:schemeClr val="bg1"/>
          </a:solidFill>
          <a:ln w="3175">
            <a:solidFill>
              <a:schemeClr val="bg1"/>
            </a:solidFill>
          </a:ln>
          <a:effectLst>
            <a:reflection blurRad="6350" stA="3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graphicFrame>
        <p:nvGraphicFramePr>
          <p:cNvPr id="51" name="图表 50"/>
          <p:cNvGraphicFramePr/>
          <p:nvPr>
            <p:extLst>
              <p:ext uri="{D42A27DB-BD31-4B8C-83A1-F6EECF244321}">
                <p14:modId xmlns:p14="http://schemas.microsoft.com/office/powerpoint/2010/main" val="1652123916"/>
              </p:ext>
            </p:extLst>
          </p:nvPr>
        </p:nvGraphicFramePr>
        <p:xfrm>
          <a:off x="1017546" y="2576713"/>
          <a:ext cx="1073862" cy="636331"/>
        </p:xfrm>
        <a:graphic>
          <a:graphicData uri="http://schemas.openxmlformats.org/drawingml/2006/chart">
            <c:chart xmlns:c="http://schemas.openxmlformats.org/drawingml/2006/chart" xmlns:r="http://schemas.openxmlformats.org/officeDocument/2006/relationships" r:id="rId4"/>
          </a:graphicData>
        </a:graphic>
      </p:graphicFrame>
      <p:grpSp>
        <p:nvGrpSpPr>
          <p:cNvPr id="52" name="组合 51"/>
          <p:cNvGrpSpPr/>
          <p:nvPr/>
        </p:nvGrpSpPr>
        <p:grpSpPr>
          <a:xfrm>
            <a:off x="4266415" y="2576713"/>
            <a:ext cx="607972" cy="520403"/>
            <a:chOff x="4184650" y="2241550"/>
            <a:chExt cx="771526" cy="660401"/>
          </a:xfrm>
        </p:grpSpPr>
        <p:sp>
          <p:nvSpPr>
            <p:cNvPr id="53" name="Freeform 18"/>
            <p:cNvSpPr>
              <a:spLocks/>
            </p:cNvSpPr>
            <p:nvPr/>
          </p:nvSpPr>
          <p:spPr bwMode="auto">
            <a:xfrm>
              <a:off x="4662488" y="2241550"/>
              <a:ext cx="293688" cy="293688"/>
            </a:xfrm>
            <a:custGeom>
              <a:avLst/>
              <a:gdLst>
                <a:gd name="T0" fmla="*/ 62 w 77"/>
                <a:gd name="T1" fmla="*/ 75 h 77"/>
                <a:gd name="T2" fmla="*/ 55 w 77"/>
                <a:gd name="T3" fmla="*/ 75 h 77"/>
                <a:gd name="T4" fmla="*/ 2 w 77"/>
                <a:gd name="T5" fmla="*/ 22 h 77"/>
                <a:gd name="T6" fmla="*/ 2 w 77"/>
                <a:gd name="T7" fmla="*/ 15 h 77"/>
                <a:gd name="T8" fmla="*/ 15 w 77"/>
                <a:gd name="T9" fmla="*/ 2 h 77"/>
                <a:gd name="T10" fmla="*/ 22 w 77"/>
                <a:gd name="T11" fmla="*/ 2 h 77"/>
                <a:gd name="T12" fmla="*/ 75 w 77"/>
                <a:gd name="T13" fmla="*/ 55 h 77"/>
                <a:gd name="T14" fmla="*/ 75 w 77"/>
                <a:gd name="T15" fmla="*/ 62 h 77"/>
                <a:gd name="T16" fmla="*/ 62 w 77"/>
                <a:gd name="T17" fmla="*/ 7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7">
                  <a:moveTo>
                    <a:pt x="62" y="75"/>
                  </a:moveTo>
                  <a:cubicBezTo>
                    <a:pt x="60" y="77"/>
                    <a:pt x="57" y="77"/>
                    <a:pt x="55" y="75"/>
                  </a:cubicBezTo>
                  <a:cubicBezTo>
                    <a:pt x="2" y="22"/>
                    <a:pt x="2" y="22"/>
                    <a:pt x="2" y="22"/>
                  </a:cubicBezTo>
                  <a:cubicBezTo>
                    <a:pt x="0" y="20"/>
                    <a:pt x="0" y="17"/>
                    <a:pt x="2" y="15"/>
                  </a:cubicBezTo>
                  <a:cubicBezTo>
                    <a:pt x="15" y="2"/>
                    <a:pt x="15" y="2"/>
                    <a:pt x="15" y="2"/>
                  </a:cubicBezTo>
                  <a:cubicBezTo>
                    <a:pt x="17" y="0"/>
                    <a:pt x="20" y="0"/>
                    <a:pt x="22" y="2"/>
                  </a:cubicBezTo>
                  <a:cubicBezTo>
                    <a:pt x="75" y="55"/>
                    <a:pt x="75" y="55"/>
                    <a:pt x="75" y="55"/>
                  </a:cubicBezTo>
                  <a:cubicBezTo>
                    <a:pt x="77" y="57"/>
                    <a:pt x="77" y="60"/>
                    <a:pt x="75" y="62"/>
                  </a:cubicBezTo>
                  <a:lnTo>
                    <a:pt x="62"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54" name="Freeform 19"/>
            <p:cNvSpPr>
              <a:spLocks/>
            </p:cNvSpPr>
            <p:nvPr/>
          </p:nvSpPr>
          <p:spPr bwMode="auto">
            <a:xfrm>
              <a:off x="4310063" y="2439988"/>
              <a:ext cx="515938" cy="461963"/>
            </a:xfrm>
            <a:custGeom>
              <a:avLst/>
              <a:gdLst>
                <a:gd name="T0" fmla="*/ 133 w 136"/>
                <a:gd name="T1" fmla="*/ 60 h 121"/>
                <a:gd name="T2" fmla="*/ 84 w 136"/>
                <a:gd name="T3" fmla="*/ 12 h 121"/>
                <a:gd name="T4" fmla="*/ 72 w 136"/>
                <a:gd name="T5" fmla="*/ 17 h 121"/>
                <a:gd name="T6" fmla="*/ 68 w 136"/>
                <a:gd name="T7" fmla="*/ 27 h 121"/>
                <a:gd name="T8" fmla="*/ 59 w 136"/>
                <a:gd name="T9" fmla="*/ 37 h 121"/>
                <a:gd name="T10" fmla="*/ 46 w 136"/>
                <a:gd name="T11" fmla="*/ 38 h 121"/>
                <a:gd name="T12" fmla="*/ 39 w 136"/>
                <a:gd name="T13" fmla="*/ 34 h 121"/>
                <a:gd name="T14" fmla="*/ 35 w 136"/>
                <a:gd name="T15" fmla="*/ 16 h 121"/>
                <a:gd name="T16" fmla="*/ 41 w 136"/>
                <a:gd name="T17" fmla="*/ 0 h 121"/>
                <a:gd name="T18" fmla="*/ 2 w 136"/>
                <a:gd name="T19" fmla="*/ 39 h 121"/>
                <a:gd name="T20" fmla="*/ 2 w 136"/>
                <a:gd name="T21" fmla="*/ 45 h 121"/>
                <a:gd name="T22" fmla="*/ 5 w 136"/>
                <a:gd name="T23" fmla="*/ 49 h 121"/>
                <a:gd name="T24" fmla="*/ 13 w 136"/>
                <a:gd name="T25" fmla="*/ 41 h 121"/>
                <a:gd name="T26" fmla="*/ 30 w 136"/>
                <a:gd name="T27" fmla="*/ 41 h 121"/>
                <a:gd name="T28" fmla="*/ 33 w 136"/>
                <a:gd name="T29" fmla="*/ 50 h 121"/>
                <a:gd name="T30" fmla="*/ 42 w 136"/>
                <a:gd name="T31" fmla="*/ 54 h 121"/>
                <a:gd name="T32" fmla="*/ 46 w 136"/>
                <a:gd name="T33" fmla="*/ 62 h 121"/>
                <a:gd name="T34" fmla="*/ 54 w 136"/>
                <a:gd name="T35" fmla="*/ 66 h 121"/>
                <a:gd name="T36" fmla="*/ 58 w 136"/>
                <a:gd name="T37" fmla="*/ 74 h 121"/>
                <a:gd name="T38" fmla="*/ 66 w 136"/>
                <a:gd name="T39" fmla="*/ 78 h 121"/>
                <a:gd name="T40" fmla="*/ 66 w 136"/>
                <a:gd name="T41" fmla="*/ 95 h 121"/>
                <a:gd name="T42" fmla="*/ 59 w 136"/>
                <a:gd name="T43" fmla="*/ 102 h 121"/>
                <a:gd name="T44" fmla="*/ 75 w 136"/>
                <a:gd name="T45" fmla="*/ 118 h 121"/>
                <a:gd name="T46" fmla="*/ 86 w 136"/>
                <a:gd name="T47" fmla="*/ 118 h 121"/>
                <a:gd name="T48" fmla="*/ 86 w 136"/>
                <a:gd name="T49" fmla="*/ 107 h 121"/>
                <a:gd name="T50" fmla="*/ 74 w 136"/>
                <a:gd name="T51" fmla="*/ 94 h 121"/>
                <a:gd name="T52" fmla="*/ 74 w 136"/>
                <a:gd name="T53" fmla="*/ 90 h 121"/>
                <a:gd name="T54" fmla="*/ 78 w 136"/>
                <a:gd name="T55" fmla="*/ 90 h 121"/>
                <a:gd name="T56" fmla="*/ 90 w 136"/>
                <a:gd name="T57" fmla="*/ 103 h 121"/>
                <a:gd name="T58" fmla="*/ 102 w 136"/>
                <a:gd name="T59" fmla="*/ 103 h 121"/>
                <a:gd name="T60" fmla="*/ 102 w 136"/>
                <a:gd name="T61" fmla="*/ 91 h 121"/>
                <a:gd name="T62" fmla="*/ 89 w 136"/>
                <a:gd name="T63" fmla="*/ 79 h 121"/>
                <a:gd name="T64" fmla="*/ 89 w 136"/>
                <a:gd name="T65" fmla="*/ 75 h 121"/>
                <a:gd name="T66" fmla="*/ 93 w 136"/>
                <a:gd name="T67" fmla="*/ 75 h 121"/>
                <a:gd name="T68" fmla="*/ 106 w 136"/>
                <a:gd name="T69" fmla="*/ 87 h 121"/>
                <a:gd name="T70" fmla="*/ 117 w 136"/>
                <a:gd name="T71" fmla="*/ 87 h 121"/>
                <a:gd name="T72" fmla="*/ 117 w 136"/>
                <a:gd name="T73" fmla="*/ 76 h 121"/>
                <a:gd name="T74" fmla="*/ 105 w 136"/>
                <a:gd name="T75" fmla="*/ 63 h 121"/>
                <a:gd name="T76" fmla="*/ 105 w 136"/>
                <a:gd name="T77" fmla="*/ 59 h 121"/>
                <a:gd name="T78" fmla="*/ 109 w 136"/>
                <a:gd name="T79" fmla="*/ 59 h 121"/>
                <a:gd name="T80" fmla="*/ 121 w 136"/>
                <a:gd name="T81" fmla="*/ 72 h 121"/>
                <a:gd name="T82" fmla="*/ 133 w 136"/>
                <a:gd name="T83" fmla="*/ 72 h 121"/>
                <a:gd name="T84" fmla="*/ 133 w 136"/>
                <a:gd name="T85" fmla="*/ 6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21">
                  <a:moveTo>
                    <a:pt x="133" y="60"/>
                  </a:moveTo>
                  <a:cubicBezTo>
                    <a:pt x="84" y="12"/>
                    <a:pt x="84" y="12"/>
                    <a:pt x="84" y="12"/>
                  </a:cubicBezTo>
                  <a:cubicBezTo>
                    <a:pt x="72" y="17"/>
                    <a:pt x="72" y="17"/>
                    <a:pt x="72" y="17"/>
                  </a:cubicBezTo>
                  <a:cubicBezTo>
                    <a:pt x="68" y="27"/>
                    <a:pt x="68" y="27"/>
                    <a:pt x="68" y="27"/>
                  </a:cubicBezTo>
                  <a:cubicBezTo>
                    <a:pt x="67" y="32"/>
                    <a:pt x="63" y="35"/>
                    <a:pt x="59" y="37"/>
                  </a:cubicBezTo>
                  <a:cubicBezTo>
                    <a:pt x="55" y="39"/>
                    <a:pt x="50" y="39"/>
                    <a:pt x="46" y="38"/>
                  </a:cubicBezTo>
                  <a:cubicBezTo>
                    <a:pt x="43" y="37"/>
                    <a:pt x="41" y="36"/>
                    <a:pt x="39" y="34"/>
                  </a:cubicBezTo>
                  <a:cubicBezTo>
                    <a:pt x="35" y="29"/>
                    <a:pt x="33" y="22"/>
                    <a:pt x="35" y="16"/>
                  </a:cubicBezTo>
                  <a:cubicBezTo>
                    <a:pt x="41" y="0"/>
                    <a:pt x="41" y="0"/>
                    <a:pt x="41" y="0"/>
                  </a:cubicBezTo>
                  <a:cubicBezTo>
                    <a:pt x="2" y="39"/>
                    <a:pt x="2" y="39"/>
                    <a:pt x="2" y="39"/>
                  </a:cubicBezTo>
                  <a:cubicBezTo>
                    <a:pt x="0" y="41"/>
                    <a:pt x="0" y="43"/>
                    <a:pt x="2" y="45"/>
                  </a:cubicBezTo>
                  <a:cubicBezTo>
                    <a:pt x="5" y="49"/>
                    <a:pt x="5" y="49"/>
                    <a:pt x="5" y="49"/>
                  </a:cubicBezTo>
                  <a:cubicBezTo>
                    <a:pt x="13" y="41"/>
                    <a:pt x="13" y="41"/>
                    <a:pt x="13" y="41"/>
                  </a:cubicBezTo>
                  <a:cubicBezTo>
                    <a:pt x="17" y="37"/>
                    <a:pt x="25" y="37"/>
                    <a:pt x="30" y="41"/>
                  </a:cubicBezTo>
                  <a:cubicBezTo>
                    <a:pt x="32" y="44"/>
                    <a:pt x="33" y="47"/>
                    <a:pt x="33" y="50"/>
                  </a:cubicBezTo>
                  <a:cubicBezTo>
                    <a:pt x="37" y="50"/>
                    <a:pt x="40" y="51"/>
                    <a:pt x="42" y="54"/>
                  </a:cubicBezTo>
                  <a:cubicBezTo>
                    <a:pt x="44" y="56"/>
                    <a:pt x="46" y="59"/>
                    <a:pt x="46" y="62"/>
                  </a:cubicBezTo>
                  <a:cubicBezTo>
                    <a:pt x="49" y="62"/>
                    <a:pt x="52" y="63"/>
                    <a:pt x="54" y="66"/>
                  </a:cubicBezTo>
                  <a:cubicBezTo>
                    <a:pt x="57" y="68"/>
                    <a:pt x="58" y="71"/>
                    <a:pt x="58" y="74"/>
                  </a:cubicBezTo>
                  <a:cubicBezTo>
                    <a:pt x="61" y="74"/>
                    <a:pt x="64" y="76"/>
                    <a:pt x="66" y="78"/>
                  </a:cubicBezTo>
                  <a:cubicBezTo>
                    <a:pt x="71" y="83"/>
                    <a:pt x="71" y="90"/>
                    <a:pt x="66" y="95"/>
                  </a:cubicBezTo>
                  <a:cubicBezTo>
                    <a:pt x="59" y="102"/>
                    <a:pt x="59" y="102"/>
                    <a:pt x="59" y="102"/>
                  </a:cubicBezTo>
                  <a:cubicBezTo>
                    <a:pt x="75" y="118"/>
                    <a:pt x="75" y="118"/>
                    <a:pt x="75" y="118"/>
                  </a:cubicBezTo>
                  <a:cubicBezTo>
                    <a:pt x="78" y="121"/>
                    <a:pt x="83" y="121"/>
                    <a:pt x="86" y="118"/>
                  </a:cubicBezTo>
                  <a:cubicBezTo>
                    <a:pt x="90" y="115"/>
                    <a:pt x="90" y="110"/>
                    <a:pt x="86" y="107"/>
                  </a:cubicBezTo>
                  <a:cubicBezTo>
                    <a:pt x="74" y="94"/>
                    <a:pt x="74" y="94"/>
                    <a:pt x="74" y="94"/>
                  </a:cubicBezTo>
                  <a:cubicBezTo>
                    <a:pt x="73" y="93"/>
                    <a:pt x="73" y="91"/>
                    <a:pt x="74" y="90"/>
                  </a:cubicBezTo>
                  <a:cubicBezTo>
                    <a:pt x="75" y="89"/>
                    <a:pt x="77" y="89"/>
                    <a:pt x="78" y="90"/>
                  </a:cubicBezTo>
                  <a:cubicBezTo>
                    <a:pt x="90" y="103"/>
                    <a:pt x="90" y="103"/>
                    <a:pt x="90" y="103"/>
                  </a:cubicBezTo>
                  <a:cubicBezTo>
                    <a:pt x="94" y="106"/>
                    <a:pt x="99" y="106"/>
                    <a:pt x="102" y="103"/>
                  </a:cubicBezTo>
                  <a:cubicBezTo>
                    <a:pt x="105" y="100"/>
                    <a:pt x="105" y="94"/>
                    <a:pt x="102" y="91"/>
                  </a:cubicBezTo>
                  <a:cubicBezTo>
                    <a:pt x="89" y="79"/>
                    <a:pt x="89" y="79"/>
                    <a:pt x="89" y="79"/>
                  </a:cubicBezTo>
                  <a:cubicBezTo>
                    <a:pt x="88" y="78"/>
                    <a:pt x="88" y="76"/>
                    <a:pt x="89" y="75"/>
                  </a:cubicBezTo>
                  <a:cubicBezTo>
                    <a:pt x="90" y="74"/>
                    <a:pt x="92" y="74"/>
                    <a:pt x="93" y="75"/>
                  </a:cubicBezTo>
                  <a:cubicBezTo>
                    <a:pt x="106" y="87"/>
                    <a:pt x="106" y="87"/>
                    <a:pt x="106" y="87"/>
                  </a:cubicBezTo>
                  <a:cubicBezTo>
                    <a:pt x="109" y="91"/>
                    <a:pt x="114" y="91"/>
                    <a:pt x="117" y="87"/>
                  </a:cubicBezTo>
                  <a:cubicBezTo>
                    <a:pt x="121" y="84"/>
                    <a:pt x="121" y="79"/>
                    <a:pt x="117" y="76"/>
                  </a:cubicBezTo>
                  <a:cubicBezTo>
                    <a:pt x="105" y="63"/>
                    <a:pt x="105" y="63"/>
                    <a:pt x="105" y="63"/>
                  </a:cubicBezTo>
                  <a:cubicBezTo>
                    <a:pt x="104" y="62"/>
                    <a:pt x="104" y="60"/>
                    <a:pt x="105" y="59"/>
                  </a:cubicBezTo>
                  <a:cubicBezTo>
                    <a:pt x="106" y="58"/>
                    <a:pt x="108" y="58"/>
                    <a:pt x="109" y="59"/>
                  </a:cubicBezTo>
                  <a:cubicBezTo>
                    <a:pt x="121" y="72"/>
                    <a:pt x="121" y="72"/>
                    <a:pt x="121" y="72"/>
                  </a:cubicBezTo>
                  <a:cubicBezTo>
                    <a:pt x="124" y="75"/>
                    <a:pt x="130" y="75"/>
                    <a:pt x="133" y="72"/>
                  </a:cubicBezTo>
                  <a:cubicBezTo>
                    <a:pt x="136" y="69"/>
                    <a:pt x="136" y="64"/>
                    <a:pt x="133"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55" name="Freeform 20"/>
            <p:cNvSpPr>
              <a:spLocks/>
            </p:cNvSpPr>
            <p:nvPr/>
          </p:nvSpPr>
          <p:spPr bwMode="auto">
            <a:xfrm>
              <a:off x="4184650" y="2282825"/>
              <a:ext cx="315913" cy="317500"/>
            </a:xfrm>
            <a:custGeom>
              <a:avLst/>
              <a:gdLst>
                <a:gd name="T0" fmla="*/ 81 w 83"/>
                <a:gd name="T1" fmla="*/ 16 h 83"/>
                <a:gd name="T2" fmla="*/ 81 w 83"/>
                <a:gd name="T3" fmla="*/ 23 h 83"/>
                <a:gd name="T4" fmla="*/ 23 w 83"/>
                <a:gd name="T5" fmla="*/ 81 h 83"/>
                <a:gd name="T6" fmla="*/ 16 w 83"/>
                <a:gd name="T7" fmla="*/ 81 h 83"/>
                <a:gd name="T8" fmla="*/ 2 w 83"/>
                <a:gd name="T9" fmla="*/ 66 h 83"/>
                <a:gd name="T10" fmla="*/ 2 w 83"/>
                <a:gd name="T11" fmla="*/ 59 h 83"/>
                <a:gd name="T12" fmla="*/ 60 w 83"/>
                <a:gd name="T13" fmla="*/ 1 h 83"/>
                <a:gd name="T14" fmla="*/ 67 w 83"/>
                <a:gd name="T15" fmla="*/ 1 h 83"/>
                <a:gd name="T16" fmla="*/ 81 w 83"/>
                <a:gd name="T17" fmla="*/ 1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81" y="16"/>
                  </a:moveTo>
                  <a:cubicBezTo>
                    <a:pt x="83" y="18"/>
                    <a:pt x="83" y="21"/>
                    <a:pt x="81" y="23"/>
                  </a:cubicBezTo>
                  <a:cubicBezTo>
                    <a:pt x="23" y="81"/>
                    <a:pt x="23" y="81"/>
                    <a:pt x="23" y="81"/>
                  </a:cubicBezTo>
                  <a:cubicBezTo>
                    <a:pt x="21" y="83"/>
                    <a:pt x="18" y="83"/>
                    <a:pt x="16" y="81"/>
                  </a:cubicBezTo>
                  <a:cubicBezTo>
                    <a:pt x="2" y="66"/>
                    <a:pt x="2" y="66"/>
                    <a:pt x="2" y="66"/>
                  </a:cubicBezTo>
                  <a:cubicBezTo>
                    <a:pt x="0" y="64"/>
                    <a:pt x="0" y="61"/>
                    <a:pt x="2" y="59"/>
                  </a:cubicBezTo>
                  <a:cubicBezTo>
                    <a:pt x="60" y="1"/>
                    <a:pt x="60" y="1"/>
                    <a:pt x="60" y="1"/>
                  </a:cubicBezTo>
                  <a:cubicBezTo>
                    <a:pt x="62" y="0"/>
                    <a:pt x="65" y="0"/>
                    <a:pt x="67" y="1"/>
                  </a:cubicBezTo>
                  <a:lnTo>
                    <a:pt x="8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56" name="Freeform 21"/>
            <p:cNvSpPr>
              <a:spLocks noEditPoints="1"/>
            </p:cNvSpPr>
            <p:nvPr/>
          </p:nvSpPr>
          <p:spPr bwMode="auto">
            <a:xfrm>
              <a:off x="4325938" y="2351088"/>
              <a:ext cx="496888" cy="485775"/>
            </a:xfrm>
            <a:custGeom>
              <a:avLst/>
              <a:gdLst>
                <a:gd name="T0" fmla="*/ 126 w 131"/>
                <a:gd name="T1" fmla="*/ 36 h 127"/>
                <a:gd name="T2" fmla="*/ 94 w 131"/>
                <a:gd name="T3" fmla="*/ 5 h 127"/>
                <a:gd name="T4" fmla="*/ 80 w 131"/>
                <a:gd name="T5" fmla="*/ 3 h 127"/>
                <a:gd name="T6" fmla="*/ 51 w 131"/>
                <a:gd name="T7" fmla="*/ 16 h 127"/>
                <a:gd name="T8" fmla="*/ 44 w 131"/>
                <a:gd name="T9" fmla="*/ 23 h 127"/>
                <a:gd name="T10" fmla="*/ 38 w 131"/>
                <a:gd name="T11" fmla="*/ 41 h 127"/>
                <a:gd name="T12" fmla="*/ 41 w 131"/>
                <a:gd name="T13" fmla="*/ 53 h 127"/>
                <a:gd name="T14" fmla="*/ 45 w 131"/>
                <a:gd name="T15" fmla="*/ 55 h 127"/>
                <a:gd name="T16" fmla="*/ 59 w 131"/>
                <a:gd name="T17" fmla="*/ 48 h 127"/>
                <a:gd name="T18" fmla="*/ 64 w 131"/>
                <a:gd name="T19" fmla="*/ 35 h 127"/>
                <a:gd name="T20" fmla="*/ 82 w 131"/>
                <a:gd name="T21" fmla="*/ 29 h 127"/>
                <a:gd name="T22" fmla="*/ 117 w 131"/>
                <a:gd name="T23" fmla="*/ 63 h 127"/>
                <a:gd name="T24" fmla="*/ 126 w 131"/>
                <a:gd name="T25" fmla="*/ 54 h 127"/>
                <a:gd name="T26" fmla="*/ 126 w 131"/>
                <a:gd name="T27" fmla="*/ 36 h 127"/>
                <a:gd name="T28" fmla="*/ 22 w 131"/>
                <a:gd name="T29" fmla="*/ 69 h 127"/>
                <a:gd name="T30" fmla="*/ 13 w 131"/>
                <a:gd name="T31" fmla="*/ 69 h 127"/>
                <a:gd name="T32" fmla="*/ 3 w 131"/>
                <a:gd name="T33" fmla="*/ 79 h 127"/>
                <a:gd name="T34" fmla="*/ 3 w 131"/>
                <a:gd name="T35" fmla="*/ 88 h 127"/>
                <a:gd name="T36" fmla="*/ 12 w 131"/>
                <a:gd name="T37" fmla="*/ 88 h 127"/>
                <a:gd name="T38" fmla="*/ 22 w 131"/>
                <a:gd name="T39" fmla="*/ 78 h 127"/>
                <a:gd name="T40" fmla="*/ 22 w 131"/>
                <a:gd name="T41" fmla="*/ 69 h 127"/>
                <a:gd name="T42" fmla="*/ 34 w 131"/>
                <a:gd name="T43" fmla="*/ 81 h 127"/>
                <a:gd name="T44" fmla="*/ 25 w 131"/>
                <a:gd name="T45" fmla="*/ 81 h 127"/>
                <a:gd name="T46" fmla="*/ 15 w 131"/>
                <a:gd name="T47" fmla="*/ 91 h 127"/>
                <a:gd name="T48" fmla="*/ 15 w 131"/>
                <a:gd name="T49" fmla="*/ 100 h 127"/>
                <a:gd name="T50" fmla="*/ 24 w 131"/>
                <a:gd name="T51" fmla="*/ 100 h 127"/>
                <a:gd name="T52" fmla="*/ 34 w 131"/>
                <a:gd name="T53" fmla="*/ 90 h 127"/>
                <a:gd name="T54" fmla="*/ 34 w 131"/>
                <a:gd name="T55" fmla="*/ 81 h 127"/>
                <a:gd name="T56" fmla="*/ 49 w 131"/>
                <a:gd name="T57" fmla="*/ 105 h 127"/>
                <a:gd name="T58" fmla="*/ 39 w 131"/>
                <a:gd name="T59" fmla="*/ 115 h 127"/>
                <a:gd name="T60" fmla="*/ 39 w 131"/>
                <a:gd name="T61" fmla="*/ 124 h 127"/>
                <a:gd name="T62" fmla="*/ 48 w 131"/>
                <a:gd name="T63" fmla="*/ 124 h 127"/>
                <a:gd name="T64" fmla="*/ 58 w 131"/>
                <a:gd name="T65" fmla="*/ 114 h 127"/>
                <a:gd name="T66" fmla="*/ 58 w 131"/>
                <a:gd name="T67" fmla="*/ 105 h 127"/>
                <a:gd name="T68" fmla="*/ 49 w 131"/>
                <a:gd name="T69" fmla="*/ 105 h 127"/>
                <a:gd name="T70" fmla="*/ 46 w 131"/>
                <a:gd name="T71" fmla="*/ 93 h 127"/>
                <a:gd name="T72" fmla="*/ 37 w 131"/>
                <a:gd name="T73" fmla="*/ 93 h 127"/>
                <a:gd name="T74" fmla="*/ 27 w 131"/>
                <a:gd name="T75" fmla="*/ 103 h 127"/>
                <a:gd name="T76" fmla="*/ 27 w 131"/>
                <a:gd name="T77" fmla="*/ 112 h 127"/>
                <a:gd name="T78" fmla="*/ 36 w 131"/>
                <a:gd name="T79" fmla="*/ 112 h 127"/>
                <a:gd name="T80" fmla="*/ 46 w 131"/>
                <a:gd name="T81" fmla="*/ 102 h 127"/>
                <a:gd name="T82" fmla="*/ 46 w 131"/>
                <a:gd name="T83"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27">
                  <a:moveTo>
                    <a:pt x="126" y="36"/>
                  </a:moveTo>
                  <a:cubicBezTo>
                    <a:pt x="94" y="5"/>
                    <a:pt x="94" y="5"/>
                    <a:pt x="94" y="5"/>
                  </a:cubicBezTo>
                  <a:cubicBezTo>
                    <a:pt x="91" y="1"/>
                    <a:pt x="85" y="0"/>
                    <a:pt x="80" y="3"/>
                  </a:cubicBezTo>
                  <a:cubicBezTo>
                    <a:pt x="75" y="5"/>
                    <a:pt x="51" y="16"/>
                    <a:pt x="51" y="16"/>
                  </a:cubicBezTo>
                  <a:cubicBezTo>
                    <a:pt x="48" y="17"/>
                    <a:pt x="45" y="20"/>
                    <a:pt x="44" y="23"/>
                  </a:cubicBezTo>
                  <a:cubicBezTo>
                    <a:pt x="38" y="41"/>
                    <a:pt x="38" y="41"/>
                    <a:pt x="38" y="41"/>
                  </a:cubicBezTo>
                  <a:cubicBezTo>
                    <a:pt x="36" y="45"/>
                    <a:pt x="38" y="50"/>
                    <a:pt x="41" y="53"/>
                  </a:cubicBezTo>
                  <a:cubicBezTo>
                    <a:pt x="42" y="54"/>
                    <a:pt x="43" y="55"/>
                    <a:pt x="45" y="55"/>
                  </a:cubicBezTo>
                  <a:cubicBezTo>
                    <a:pt x="51" y="57"/>
                    <a:pt x="57" y="54"/>
                    <a:pt x="59" y="48"/>
                  </a:cubicBezTo>
                  <a:cubicBezTo>
                    <a:pt x="64" y="35"/>
                    <a:pt x="64" y="35"/>
                    <a:pt x="64" y="35"/>
                  </a:cubicBezTo>
                  <a:cubicBezTo>
                    <a:pt x="82" y="29"/>
                    <a:pt x="82" y="29"/>
                    <a:pt x="82" y="29"/>
                  </a:cubicBezTo>
                  <a:cubicBezTo>
                    <a:pt x="117" y="63"/>
                    <a:pt x="117" y="63"/>
                    <a:pt x="117" y="63"/>
                  </a:cubicBezTo>
                  <a:cubicBezTo>
                    <a:pt x="126" y="54"/>
                    <a:pt x="126" y="54"/>
                    <a:pt x="126" y="54"/>
                  </a:cubicBezTo>
                  <a:cubicBezTo>
                    <a:pt x="131" y="49"/>
                    <a:pt x="131" y="41"/>
                    <a:pt x="126" y="36"/>
                  </a:cubicBezTo>
                  <a:close/>
                  <a:moveTo>
                    <a:pt x="22" y="69"/>
                  </a:moveTo>
                  <a:cubicBezTo>
                    <a:pt x="19" y="66"/>
                    <a:pt x="15" y="66"/>
                    <a:pt x="13" y="69"/>
                  </a:cubicBezTo>
                  <a:cubicBezTo>
                    <a:pt x="3" y="79"/>
                    <a:pt x="3" y="79"/>
                    <a:pt x="3" y="79"/>
                  </a:cubicBezTo>
                  <a:cubicBezTo>
                    <a:pt x="0" y="81"/>
                    <a:pt x="0" y="85"/>
                    <a:pt x="3" y="88"/>
                  </a:cubicBezTo>
                  <a:cubicBezTo>
                    <a:pt x="5" y="90"/>
                    <a:pt x="9" y="90"/>
                    <a:pt x="12" y="88"/>
                  </a:cubicBezTo>
                  <a:cubicBezTo>
                    <a:pt x="22" y="78"/>
                    <a:pt x="22" y="78"/>
                    <a:pt x="22" y="78"/>
                  </a:cubicBezTo>
                  <a:cubicBezTo>
                    <a:pt x="24" y="75"/>
                    <a:pt x="24" y="71"/>
                    <a:pt x="22" y="69"/>
                  </a:cubicBezTo>
                  <a:close/>
                  <a:moveTo>
                    <a:pt x="34" y="81"/>
                  </a:moveTo>
                  <a:cubicBezTo>
                    <a:pt x="31" y="78"/>
                    <a:pt x="27" y="78"/>
                    <a:pt x="25" y="81"/>
                  </a:cubicBezTo>
                  <a:cubicBezTo>
                    <a:pt x="15" y="91"/>
                    <a:pt x="15" y="91"/>
                    <a:pt x="15" y="91"/>
                  </a:cubicBezTo>
                  <a:cubicBezTo>
                    <a:pt x="12" y="93"/>
                    <a:pt x="12" y="97"/>
                    <a:pt x="15" y="100"/>
                  </a:cubicBezTo>
                  <a:cubicBezTo>
                    <a:pt x="17" y="102"/>
                    <a:pt x="21" y="102"/>
                    <a:pt x="24" y="100"/>
                  </a:cubicBezTo>
                  <a:cubicBezTo>
                    <a:pt x="34" y="90"/>
                    <a:pt x="34" y="90"/>
                    <a:pt x="34" y="90"/>
                  </a:cubicBezTo>
                  <a:cubicBezTo>
                    <a:pt x="36" y="87"/>
                    <a:pt x="36" y="83"/>
                    <a:pt x="34" y="81"/>
                  </a:cubicBezTo>
                  <a:close/>
                  <a:moveTo>
                    <a:pt x="49" y="105"/>
                  </a:moveTo>
                  <a:cubicBezTo>
                    <a:pt x="39" y="115"/>
                    <a:pt x="39" y="115"/>
                    <a:pt x="39" y="115"/>
                  </a:cubicBezTo>
                  <a:cubicBezTo>
                    <a:pt x="37" y="118"/>
                    <a:pt x="37" y="122"/>
                    <a:pt x="39" y="124"/>
                  </a:cubicBezTo>
                  <a:cubicBezTo>
                    <a:pt x="42" y="127"/>
                    <a:pt x="46" y="127"/>
                    <a:pt x="48" y="124"/>
                  </a:cubicBezTo>
                  <a:cubicBezTo>
                    <a:pt x="58" y="114"/>
                    <a:pt x="58" y="114"/>
                    <a:pt x="58" y="114"/>
                  </a:cubicBezTo>
                  <a:cubicBezTo>
                    <a:pt x="61" y="112"/>
                    <a:pt x="61" y="108"/>
                    <a:pt x="58" y="105"/>
                  </a:cubicBezTo>
                  <a:cubicBezTo>
                    <a:pt x="56" y="103"/>
                    <a:pt x="52" y="103"/>
                    <a:pt x="49" y="105"/>
                  </a:cubicBezTo>
                  <a:close/>
                  <a:moveTo>
                    <a:pt x="46" y="93"/>
                  </a:moveTo>
                  <a:cubicBezTo>
                    <a:pt x="44" y="90"/>
                    <a:pt x="39" y="90"/>
                    <a:pt x="37" y="93"/>
                  </a:cubicBezTo>
                  <a:cubicBezTo>
                    <a:pt x="27" y="103"/>
                    <a:pt x="27" y="103"/>
                    <a:pt x="27" y="103"/>
                  </a:cubicBezTo>
                  <a:cubicBezTo>
                    <a:pt x="24" y="105"/>
                    <a:pt x="24" y="110"/>
                    <a:pt x="27" y="112"/>
                  </a:cubicBezTo>
                  <a:cubicBezTo>
                    <a:pt x="29" y="115"/>
                    <a:pt x="34" y="115"/>
                    <a:pt x="36" y="112"/>
                  </a:cubicBezTo>
                  <a:cubicBezTo>
                    <a:pt x="46" y="102"/>
                    <a:pt x="46" y="102"/>
                    <a:pt x="46" y="102"/>
                  </a:cubicBezTo>
                  <a:cubicBezTo>
                    <a:pt x="49" y="99"/>
                    <a:pt x="49" y="95"/>
                    <a:pt x="4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75" name="矩形 25"/>
          <p:cNvSpPr>
            <a:spLocks noChangeArrowheads="1"/>
          </p:cNvSpPr>
          <p:nvPr/>
        </p:nvSpPr>
        <p:spPr bwMode="auto">
          <a:xfrm>
            <a:off x="5708395" y="1750908"/>
            <a:ext cx="352056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lnSpc>
                <a:spcPct val="125000"/>
              </a:lnSpc>
            </a:pPr>
            <a:r>
              <a:rPr lang="zh-CN" altLang="en-US" sz="1800" b="1" spc="40" dirty="0" smtClean="0">
                <a:solidFill>
                  <a:prstClr val="white"/>
                </a:solidFill>
                <a:latin typeface="微软雅黑" panose="020B0503020204020204" pitchFamily="34" charset="-122"/>
                <a:cs typeface="Arial" panose="020B0604020202020204" pitchFamily="34" charset="0"/>
              </a:rPr>
              <a:t>不同需求</a:t>
            </a:r>
            <a:endParaRPr lang="en-US" altLang="zh-CN" sz="1800" b="1" spc="40" dirty="0" smtClean="0">
              <a:solidFill>
                <a:prstClr val="white"/>
              </a:solidFill>
              <a:latin typeface="微软雅黑" panose="020B0503020204020204" pitchFamily="34" charset="-122"/>
              <a:cs typeface="Arial" panose="020B0604020202020204" pitchFamily="34" charset="0"/>
            </a:endParaRPr>
          </a:p>
          <a:p>
            <a:pPr algn="ctr" defTabSz="685800">
              <a:lnSpc>
                <a:spcPct val="125000"/>
              </a:lnSpc>
            </a:pPr>
            <a:r>
              <a:rPr lang="zh-CN" altLang="en-US" sz="1800" b="1" spc="40" dirty="0" smtClean="0">
                <a:solidFill>
                  <a:prstClr val="white"/>
                </a:solidFill>
                <a:latin typeface="微软雅黑" panose="020B0503020204020204" pitchFamily="34" charset="-122"/>
                <a:cs typeface="Arial" panose="020B0604020202020204" pitchFamily="34" charset="0"/>
              </a:rPr>
              <a:t>不同流程</a:t>
            </a:r>
            <a:endParaRPr lang="en-US" altLang="zh-CN" sz="1800" b="1" spc="40" dirty="0">
              <a:solidFill>
                <a:prstClr val="white"/>
              </a:solidFill>
              <a:latin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69617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par>
                                <p:cTn id="20" presetID="10" presetClass="entr" presetSubtype="0" fill="hold" nodeType="with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fade">
                                      <p:cBhvr>
                                        <p:cTn id="22" dur="500"/>
                                        <p:tgtEl>
                                          <p:spTgt spid="10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Graphic spid="51" grpId="0">
        <p:bldAsOne/>
      </p:bldGraphic>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11930" y="604029"/>
            <a:ext cx="5536534" cy="2225327"/>
            <a:chOff x="3211930" y="362729"/>
            <a:chExt cx="5536534" cy="2225327"/>
          </a:xfrm>
        </p:grpSpPr>
        <p:sp>
          <p:nvSpPr>
            <p:cNvPr id="116" name="矩形 18"/>
            <p:cNvSpPr>
              <a:spLocks noChangeArrowheads="1"/>
            </p:cNvSpPr>
            <p:nvPr/>
          </p:nvSpPr>
          <p:spPr bwMode="auto">
            <a:xfrm>
              <a:off x="3211930" y="764480"/>
              <a:ext cx="5536534" cy="18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25000"/>
                </a:lnSpc>
              </a:pPr>
              <a:r>
                <a:rPr lang="zh-CN" altLang="zh-CN" sz="1500" dirty="0" smtClean="0"/>
                <a:t>提供</a:t>
              </a:r>
              <a:r>
                <a:rPr lang="zh-CN" altLang="en-US" sz="1500" dirty="0" smtClean="0"/>
                <a:t>多</a:t>
              </a:r>
              <a:r>
                <a:rPr lang="zh-CN" altLang="zh-CN" sz="1500" dirty="0" smtClean="0"/>
                <a:t>个</a:t>
              </a:r>
              <a:r>
                <a:rPr lang="zh-CN" altLang="zh-CN" sz="1500" dirty="0"/>
                <a:t>可选风格：蜜月旅行</a:t>
              </a:r>
              <a:r>
                <a:rPr lang="zh-CN" altLang="zh-CN" sz="1500" dirty="0" smtClean="0"/>
                <a:t>，</a:t>
              </a:r>
              <a:r>
                <a:rPr lang="zh-CN" altLang="en-US" sz="1500" dirty="0" smtClean="0"/>
                <a:t>情侣</a:t>
              </a:r>
              <a:r>
                <a:rPr lang="zh-CN" altLang="zh-CN" sz="1500" dirty="0" smtClean="0"/>
                <a:t>，户外</a:t>
              </a:r>
              <a:r>
                <a:rPr lang="zh-CN" altLang="en-US" sz="1500" dirty="0" smtClean="0"/>
                <a:t>旅拍，全家乐游</a:t>
              </a:r>
              <a:r>
                <a:rPr lang="zh-CN" altLang="zh-CN" sz="1500" dirty="0" smtClean="0"/>
                <a:t>。</a:t>
              </a:r>
              <a:endParaRPr lang="en-US" altLang="zh-CN" sz="1500" dirty="0" smtClean="0"/>
            </a:p>
            <a:p>
              <a:pPr defTabSz="685800">
                <a:lnSpc>
                  <a:spcPct val="125000"/>
                </a:lnSpc>
              </a:pPr>
              <a:r>
                <a:rPr lang="zh-CN" altLang="zh-CN" sz="1500" dirty="0" smtClean="0"/>
                <a:t>每个</a:t>
              </a:r>
              <a:r>
                <a:rPr lang="zh-CN" altLang="zh-CN" sz="1500" dirty="0"/>
                <a:t>风格模块对应推荐不同风格的景点，景点推荐包含景点概况、推荐游玩天数、特色饮食、购物推荐和周边酒店。用户可以选择多个感兴趣的</a:t>
              </a:r>
              <a:r>
                <a:rPr lang="zh-CN" altLang="zh-CN" sz="1500" dirty="0" smtClean="0"/>
                <a:t>景点</a:t>
              </a:r>
              <a:r>
                <a:rPr lang="zh-CN" altLang="zh-CN" sz="1500" dirty="0"/>
                <a:t>，途悠</a:t>
              </a:r>
              <a:r>
                <a:rPr lang="en-US" altLang="zh-CN" sz="1500" dirty="0"/>
                <a:t>App</a:t>
              </a:r>
              <a:r>
                <a:rPr lang="zh-CN" altLang="zh-CN" sz="1500" dirty="0"/>
                <a:t>将根据用户所选的景点生成包含推荐旅游路线和旅游天数的私人攻略</a:t>
              </a:r>
              <a:r>
                <a:rPr lang="zh-CN" altLang="zh-CN" sz="1500" dirty="0" smtClean="0"/>
                <a:t>。用户</a:t>
              </a:r>
              <a:r>
                <a:rPr lang="zh-CN" altLang="en-US" sz="1500" dirty="0" smtClean="0"/>
                <a:t>还</a:t>
              </a:r>
              <a:r>
                <a:rPr lang="zh-CN" altLang="zh-CN" sz="1500" dirty="0" smtClean="0"/>
                <a:t>可</a:t>
              </a:r>
              <a:r>
                <a:rPr lang="zh-CN" altLang="zh-CN" sz="1500" dirty="0"/>
                <a:t>选择返回景点选择页面对所选景点进行修改增减</a:t>
              </a:r>
              <a:r>
                <a:rPr lang="zh-CN" altLang="zh-CN" sz="1400" dirty="0"/>
                <a:t>。</a:t>
              </a:r>
              <a:endParaRPr lang="en-US" altLang="zh-CN" sz="1400" spc="40" dirty="0">
                <a:solidFill>
                  <a:prstClr val="black">
                    <a:lumMod val="75000"/>
                    <a:lumOff val="25000"/>
                  </a:prstClr>
                </a:solidFill>
                <a:latin typeface="微软雅黑" panose="020B0503020204020204" pitchFamily="34" charset="-122"/>
                <a:cs typeface="Arial" panose="020B0604020202020204" pitchFamily="34" charset="0"/>
              </a:endParaRPr>
            </a:p>
          </p:txBody>
        </p:sp>
        <p:sp>
          <p:nvSpPr>
            <p:cNvPr id="117" name="矩形 25">
              <a:hlinkClick r:id="rId2" action="ppaction://hlinksldjump"/>
            </p:cNvPr>
            <p:cNvSpPr>
              <a:spLocks noChangeArrowheads="1"/>
            </p:cNvSpPr>
            <p:nvPr/>
          </p:nvSpPr>
          <p:spPr bwMode="auto">
            <a:xfrm>
              <a:off x="3211930" y="362729"/>
              <a:ext cx="3991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zh-CN" altLang="en-US" sz="2000" b="1" dirty="0" smtClean="0">
                  <a:solidFill>
                    <a:srgbClr val="49C1B5"/>
                  </a:solidFill>
                  <a:latin typeface="微软雅黑" panose="020B0503020204020204" pitchFamily="34" charset="-122"/>
                  <a:cs typeface="Arial" panose="020B0604020202020204" pitchFamily="34" charset="0"/>
                </a:rPr>
                <a:t>还</a:t>
              </a:r>
              <a:r>
                <a:rPr lang="zh-CN" altLang="en-US" sz="2000" b="1" dirty="0">
                  <a:solidFill>
                    <a:srgbClr val="49C1B5"/>
                  </a:solidFill>
                  <a:latin typeface="微软雅黑" panose="020B0503020204020204" pitchFamily="34" charset="-122"/>
                  <a:cs typeface="Arial" panose="020B0604020202020204" pitchFamily="34" charset="0"/>
                </a:rPr>
                <a:t>未决定目的地的用户</a:t>
              </a:r>
              <a:endParaRPr lang="en-US" altLang="zh-CN" sz="2000" b="1" dirty="0">
                <a:solidFill>
                  <a:srgbClr val="49C1B5"/>
                </a:solidFill>
                <a:latin typeface="微软雅黑" panose="020B0503020204020204" pitchFamily="34" charset="-122"/>
                <a:cs typeface="Arial" panose="020B0604020202020204" pitchFamily="34" charset="0"/>
              </a:endParaRPr>
            </a:p>
          </p:txBody>
        </p:sp>
      </p:grpSp>
      <p:grpSp>
        <p:nvGrpSpPr>
          <p:cNvPr id="6" name="组合 5"/>
          <p:cNvGrpSpPr/>
          <p:nvPr/>
        </p:nvGrpSpPr>
        <p:grpSpPr>
          <a:xfrm>
            <a:off x="3210272" y="2883981"/>
            <a:ext cx="5466184" cy="1368373"/>
            <a:chOff x="3210272" y="2642681"/>
            <a:chExt cx="5466184" cy="1368373"/>
          </a:xfrm>
        </p:grpSpPr>
        <p:sp>
          <p:nvSpPr>
            <p:cNvPr id="40" name="矩形 18"/>
            <p:cNvSpPr>
              <a:spLocks noChangeArrowheads="1"/>
            </p:cNvSpPr>
            <p:nvPr/>
          </p:nvSpPr>
          <p:spPr bwMode="auto">
            <a:xfrm>
              <a:off x="3210272" y="3053099"/>
              <a:ext cx="5466184" cy="95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25000"/>
                </a:lnSpc>
              </a:pPr>
              <a:r>
                <a:rPr lang="zh-CN" altLang="en-US" sz="1500" spc="40" dirty="0">
                  <a:solidFill>
                    <a:prstClr val="black">
                      <a:lumMod val="75000"/>
                      <a:lumOff val="25000"/>
                    </a:prstClr>
                  </a:solidFill>
                  <a:latin typeface="微软雅黑" panose="020B0503020204020204" pitchFamily="34" charset="-122"/>
                  <a:cs typeface="Arial" panose="020B0604020202020204" pitchFamily="34" charset="0"/>
                </a:rPr>
                <a:t>用户选定目的地</a:t>
              </a:r>
              <a:r>
                <a:rPr lang="zh-CN" altLang="en-US" sz="1500" spc="40" dirty="0" smtClean="0">
                  <a:solidFill>
                    <a:prstClr val="black">
                      <a:lumMod val="75000"/>
                      <a:lumOff val="25000"/>
                    </a:prstClr>
                  </a:solidFill>
                  <a:latin typeface="微软雅黑" panose="020B0503020204020204" pitchFamily="34" charset="-122"/>
                  <a:cs typeface="Arial" panose="020B0604020202020204" pitchFamily="34" charset="0"/>
                </a:rPr>
                <a:t>后，针对目的地途悠根据点击热度顺序推荐景点，</a:t>
              </a:r>
              <a:r>
                <a:rPr lang="zh-CN" altLang="zh-CN" sz="1500" dirty="0"/>
                <a:t>在用户选定感兴趣的景点后，途悠</a:t>
              </a:r>
              <a:r>
                <a:rPr lang="en-US" altLang="zh-CN" sz="1500" dirty="0"/>
                <a:t>App</a:t>
              </a:r>
              <a:r>
                <a:rPr lang="zh-CN" altLang="zh-CN" sz="1500" dirty="0"/>
                <a:t>生成私人攻略，用户根据自身需求对攻略进行修改或保存。</a:t>
              </a:r>
              <a:endParaRPr lang="en-US" altLang="zh-CN" sz="1500" spc="40" dirty="0">
                <a:solidFill>
                  <a:prstClr val="black">
                    <a:lumMod val="75000"/>
                    <a:lumOff val="25000"/>
                  </a:prstClr>
                </a:solidFill>
                <a:latin typeface="微软雅黑" panose="020B0503020204020204" pitchFamily="34" charset="-122"/>
                <a:cs typeface="Arial" panose="020B0604020202020204" pitchFamily="34" charset="0"/>
              </a:endParaRPr>
            </a:p>
          </p:txBody>
        </p:sp>
        <p:sp>
          <p:nvSpPr>
            <p:cNvPr id="41" name="矩形 25">
              <a:hlinkClick r:id="rId3" action="ppaction://hlinksldjump"/>
            </p:cNvPr>
            <p:cNvSpPr>
              <a:spLocks noChangeArrowheads="1"/>
            </p:cNvSpPr>
            <p:nvPr/>
          </p:nvSpPr>
          <p:spPr bwMode="auto">
            <a:xfrm>
              <a:off x="3210272" y="2642681"/>
              <a:ext cx="51044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zh-CN" altLang="en-US" sz="2000" b="1" dirty="0" smtClean="0">
                  <a:solidFill>
                    <a:srgbClr val="49C1B5"/>
                  </a:solidFill>
                  <a:latin typeface="微软雅黑" panose="020B0503020204020204" pitchFamily="34" charset="-122"/>
                  <a:cs typeface="Arial" panose="020B0604020202020204" pitchFamily="34" charset="0"/>
                </a:rPr>
                <a:t>仅</a:t>
              </a:r>
              <a:r>
                <a:rPr lang="zh-CN" altLang="en-US" sz="2000" b="1" dirty="0">
                  <a:solidFill>
                    <a:srgbClr val="49C1B5"/>
                  </a:solidFill>
                  <a:latin typeface="微软雅黑" panose="020B0503020204020204" pitchFamily="34" charset="-122"/>
                  <a:cs typeface="Arial" panose="020B0604020202020204" pitchFamily="34" charset="0"/>
                </a:rPr>
                <a:t>决定了目的地却不知道应该玩什么的用户</a:t>
              </a:r>
              <a:endParaRPr lang="en-US" altLang="zh-CN" sz="2000" b="1" dirty="0">
                <a:solidFill>
                  <a:srgbClr val="49C1B5"/>
                </a:solidFill>
                <a:latin typeface="微软雅黑" panose="020B0503020204020204" pitchFamily="34" charset="-122"/>
                <a:cs typeface="Arial" panose="020B0604020202020204" pitchFamily="34" charset="0"/>
              </a:endParaRPr>
            </a:p>
          </p:txBody>
        </p:sp>
      </p:grpSp>
      <p:sp>
        <p:nvSpPr>
          <p:cNvPr id="13" name="Text Box 5"/>
          <p:cNvSpPr txBox="1">
            <a:spLocks noChangeArrowheads="1"/>
          </p:cNvSpPr>
          <p:nvPr/>
        </p:nvSpPr>
        <p:spPr bwMode="auto">
          <a:xfrm>
            <a:off x="-23738" y="301228"/>
            <a:ext cx="3082274" cy="461665"/>
          </a:xfrm>
          <a:prstGeom prst="rect">
            <a:avLst/>
          </a:prstGeom>
          <a:noFill/>
          <a:extLst/>
        </p:spPr>
        <p:txBody>
          <a:bodyPr vert="horz" wrap="square">
            <a:spAutoFit/>
          </a:bodyPr>
          <a:lstStyle>
            <a:defPPr>
              <a:defRPr lang="zh-CN"/>
            </a:defPPr>
            <a:lvl1pPr algn="ctr" fontAlgn="auto">
              <a:spcBef>
                <a:spcPts val="0"/>
              </a:spcBef>
              <a:spcAft>
                <a:spcPts val="0"/>
              </a:spcAft>
              <a:defRPr sz="4800" b="0">
                <a:solidFill>
                  <a:schemeClr val="bg1"/>
                </a:solidFill>
                <a:effectLst/>
                <a:latin typeface="Helvetica Light" pitchFamily="50" charset="0"/>
                <a:ea typeface="冬青黑体简体中文 W3" panose="020B0300000000000000" pitchFamily="34" charset="-122"/>
              </a:defRPr>
            </a:lvl1pPr>
          </a:lstStyle>
          <a:p>
            <a:pPr defTabSz="685800"/>
            <a:r>
              <a:rPr lang="zh-CN" altLang="en-US" sz="2400" dirty="0" smtClean="0">
                <a:solidFill>
                  <a:prstClr val="black">
                    <a:lumMod val="50000"/>
                    <a:lumOff val="50000"/>
                  </a:prstClr>
                </a:solidFill>
                <a:latin typeface="微软雅黑" panose="020B0503020204020204" pitchFamily="34" charset="-122"/>
                <a:ea typeface="微软雅黑" panose="020B0503020204020204" pitchFamily="34" charset="-122"/>
              </a:rPr>
              <a:t>不同规划</a:t>
            </a:r>
            <a:endPar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228600" y="301228"/>
            <a:ext cx="526826" cy="526826"/>
            <a:chOff x="2451036" y="-466670"/>
            <a:chExt cx="466670" cy="466670"/>
          </a:xfrm>
        </p:grpSpPr>
        <p:sp>
          <p:nvSpPr>
            <p:cNvPr id="15" name="椭圆 14"/>
            <p:cNvSpPr/>
            <p:nvPr/>
          </p:nvSpPr>
          <p:spPr>
            <a:xfrm>
              <a:off x="2451036" y="-466670"/>
              <a:ext cx="466670" cy="466670"/>
            </a:xfrm>
            <a:prstGeom prst="ellipse">
              <a:avLst/>
            </a:prstGeom>
            <a:solidFill>
              <a:srgbClr val="B54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6" name="Freeform 5"/>
            <p:cNvSpPr>
              <a:spLocks noEditPoints="1"/>
            </p:cNvSpPr>
            <p:nvPr/>
          </p:nvSpPr>
          <p:spPr bwMode="auto">
            <a:xfrm>
              <a:off x="2572537" y="-340289"/>
              <a:ext cx="230017" cy="217629"/>
            </a:xfrm>
            <a:custGeom>
              <a:avLst/>
              <a:gdLst>
                <a:gd name="T0" fmla="*/ 109 w 123"/>
                <a:gd name="T1" fmla="*/ 0 h 116"/>
                <a:gd name="T2" fmla="*/ 123 w 123"/>
                <a:gd name="T3" fmla="*/ 14 h 116"/>
                <a:gd name="T4" fmla="*/ 119 w 123"/>
                <a:gd name="T5" fmla="*/ 55 h 116"/>
                <a:gd name="T6" fmla="*/ 100 w 123"/>
                <a:gd name="T7" fmla="*/ 60 h 116"/>
                <a:gd name="T8" fmla="*/ 90 w 123"/>
                <a:gd name="T9" fmla="*/ 73 h 116"/>
                <a:gd name="T10" fmla="*/ 84 w 123"/>
                <a:gd name="T11" fmla="*/ 70 h 116"/>
                <a:gd name="T12" fmla="*/ 82 w 123"/>
                <a:gd name="T13" fmla="*/ 66 h 116"/>
                <a:gd name="T14" fmla="*/ 63 w 123"/>
                <a:gd name="T15" fmla="*/ 60 h 116"/>
                <a:gd name="T16" fmla="*/ 66 w 123"/>
                <a:gd name="T17" fmla="*/ 52 h 116"/>
                <a:gd name="T18" fmla="*/ 93 w 123"/>
                <a:gd name="T19" fmla="*/ 52 h 116"/>
                <a:gd name="T20" fmla="*/ 91 w 123"/>
                <a:gd name="T21" fmla="*/ 59 h 116"/>
                <a:gd name="T22" fmla="*/ 97 w 123"/>
                <a:gd name="T23" fmla="*/ 52 h 116"/>
                <a:gd name="T24" fmla="*/ 109 w 123"/>
                <a:gd name="T25" fmla="*/ 52 h 116"/>
                <a:gd name="T26" fmla="*/ 115 w 123"/>
                <a:gd name="T27" fmla="*/ 46 h 116"/>
                <a:gd name="T28" fmla="*/ 113 w 123"/>
                <a:gd name="T29" fmla="*/ 9 h 116"/>
                <a:gd name="T30" fmla="*/ 57 w 123"/>
                <a:gd name="T31" fmla="*/ 7 h 116"/>
                <a:gd name="T32" fmla="*/ 51 w 123"/>
                <a:gd name="T33" fmla="*/ 14 h 116"/>
                <a:gd name="T34" fmla="*/ 43 w 123"/>
                <a:gd name="T35" fmla="*/ 16 h 116"/>
                <a:gd name="T36" fmla="*/ 47 w 123"/>
                <a:gd name="T37" fmla="*/ 4 h 116"/>
                <a:gd name="T38" fmla="*/ 11 w 123"/>
                <a:gd name="T39" fmla="*/ 74 h 116"/>
                <a:gd name="T40" fmla="*/ 79 w 123"/>
                <a:gd name="T41" fmla="*/ 107 h 116"/>
                <a:gd name="T42" fmla="*/ 60 w 123"/>
                <a:gd name="T43" fmla="*/ 73 h 116"/>
                <a:gd name="T44" fmla="*/ 52 w 123"/>
                <a:gd name="T45" fmla="*/ 65 h 116"/>
                <a:gd name="T46" fmla="*/ 59 w 123"/>
                <a:gd name="T47" fmla="*/ 54 h 116"/>
                <a:gd name="T48" fmla="*/ 60 w 123"/>
                <a:gd name="T49" fmla="*/ 47 h 116"/>
                <a:gd name="T50" fmla="*/ 58 w 123"/>
                <a:gd name="T51" fmla="*/ 46 h 116"/>
                <a:gd name="T52" fmla="*/ 25 w 123"/>
                <a:gd name="T53" fmla="*/ 27 h 116"/>
                <a:gd name="T54" fmla="*/ 20 w 123"/>
                <a:gd name="T55" fmla="*/ 46 h 116"/>
                <a:gd name="T56" fmla="*/ 19 w 123"/>
                <a:gd name="T57" fmla="*/ 47 h 116"/>
                <a:gd name="T58" fmla="*/ 23 w 123"/>
                <a:gd name="T59" fmla="*/ 57 h 116"/>
                <a:gd name="T60" fmla="*/ 26 w 123"/>
                <a:gd name="T61" fmla="*/ 72 h 116"/>
                <a:gd name="T62" fmla="*/ 11 w 123"/>
                <a:gd name="T63" fmla="*/ 7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3" h="116">
                  <a:moveTo>
                    <a:pt x="57" y="0"/>
                  </a:moveTo>
                  <a:cubicBezTo>
                    <a:pt x="109" y="0"/>
                    <a:pt x="109" y="0"/>
                    <a:pt x="109" y="0"/>
                  </a:cubicBezTo>
                  <a:cubicBezTo>
                    <a:pt x="113" y="0"/>
                    <a:pt x="116" y="1"/>
                    <a:pt x="119" y="4"/>
                  </a:cubicBezTo>
                  <a:cubicBezTo>
                    <a:pt x="121" y="6"/>
                    <a:pt x="123" y="10"/>
                    <a:pt x="123" y="14"/>
                  </a:cubicBezTo>
                  <a:cubicBezTo>
                    <a:pt x="123" y="46"/>
                    <a:pt x="123" y="46"/>
                    <a:pt x="123" y="46"/>
                  </a:cubicBezTo>
                  <a:cubicBezTo>
                    <a:pt x="123" y="49"/>
                    <a:pt x="121" y="53"/>
                    <a:pt x="119" y="55"/>
                  </a:cubicBezTo>
                  <a:cubicBezTo>
                    <a:pt x="116" y="58"/>
                    <a:pt x="113" y="60"/>
                    <a:pt x="109" y="60"/>
                  </a:cubicBezTo>
                  <a:cubicBezTo>
                    <a:pt x="100" y="60"/>
                    <a:pt x="100" y="60"/>
                    <a:pt x="100" y="60"/>
                  </a:cubicBezTo>
                  <a:cubicBezTo>
                    <a:pt x="92" y="71"/>
                    <a:pt x="92" y="71"/>
                    <a:pt x="92" y="71"/>
                  </a:cubicBezTo>
                  <a:cubicBezTo>
                    <a:pt x="90" y="73"/>
                    <a:pt x="90" y="73"/>
                    <a:pt x="90" y="73"/>
                  </a:cubicBezTo>
                  <a:cubicBezTo>
                    <a:pt x="87" y="72"/>
                    <a:pt x="87" y="72"/>
                    <a:pt x="87" y="72"/>
                  </a:cubicBezTo>
                  <a:cubicBezTo>
                    <a:pt x="84" y="70"/>
                    <a:pt x="84" y="70"/>
                    <a:pt x="84" y="70"/>
                  </a:cubicBezTo>
                  <a:cubicBezTo>
                    <a:pt x="81" y="69"/>
                    <a:pt x="81" y="69"/>
                    <a:pt x="81" y="69"/>
                  </a:cubicBezTo>
                  <a:cubicBezTo>
                    <a:pt x="82" y="66"/>
                    <a:pt x="82" y="66"/>
                    <a:pt x="82" y="66"/>
                  </a:cubicBezTo>
                  <a:cubicBezTo>
                    <a:pt x="83" y="60"/>
                    <a:pt x="83" y="60"/>
                    <a:pt x="83" y="60"/>
                  </a:cubicBezTo>
                  <a:cubicBezTo>
                    <a:pt x="63" y="60"/>
                    <a:pt x="63" y="60"/>
                    <a:pt x="63" y="60"/>
                  </a:cubicBezTo>
                  <a:cubicBezTo>
                    <a:pt x="63" y="58"/>
                    <a:pt x="64" y="57"/>
                    <a:pt x="65" y="56"/>
                  </a:cubicBezTo>
                  <a:cubicBezTo>
                    <a:pt x="65" y="55"/>
                    <a:pt x="66" y="53"/>
                    <a:pt x="66" y="52"/>
                  </a:cubicBezTo>
                  <a:cubicBezTo>
                    <a:pt x="88" y="52"/>
                    <a:pt x="88" y="52"/>
                    <a:pt x="88" y="52"/>
                  </a:cubicBezTo>
                  <a:cubicBezTo>
                    <a:pt x="93" y="52"/>
                    <a:pt x="93" y="52"/>
                    <a:pt x="93" y="52"/>
                  </a:cubicBezTo>
                  <a:cubicBezTo>
                    <a:pt x="92" y="57"/>
                    <a:pt x="92" y="57"/>
                    <a:pt x="92" y="57"/>
                  </a:cubicBezTo>
                  <a:cubicBezTo>
                    <a:pt x="91" y="59"/>
                    <a:pt x="91" y="59"/>
                    <a:pt x="91" y="59"/>
                  </a:cubicBezTo>
                  <a:cubicBezTo>
                    <a:pt x="96" y="53"/>
                    <a:pt x="96" y="53"/>
                    <a:pt x="96" y="53"/>
                  </a:cubicBezTo>
                  <a:cubicBezTo>
                    <a:pt x="97" y="52"/>
                    <a:pt x="97" y="52"/>
                    <a:pt x="97" y="52"/>
                  </a:cubicBezTo>
                  <a:cubicBezTo>
                    <a:pt x="99" y="52"/>
                    <a:pt x="99" y="52"/>
                    <a:pt x="99" y="52"/>
                  </a:cubicBezTo>
                  <a:cubicBezTo>
                    <a:pt x="109" y="52"/>
                    <a:pt x="109" y="52"/>
                    <a:pt x="109" y="52"/>
                  </a:cubicBezTo>
                  <a:cubicBezTo>
                    <a:pt x="111" y="52"/>
                    <a:pt x="112" y="51"/>
                    <a:pt x="113" y="50"/>
                  </a:cubicBezTo>
                  <a:cubicBezTo>
                    <a:pt x="114" y="49"/>
                    <a:pt x="115" y="47"/>
                    <a:pt x="115" y="46"/>
                  </a:cubicBezTo>
                  <a:cubicBezTo>
                    <a:pt x="115" y="14"/>
                    <a:pt x="115" y="14"/>
                    <a:pt x="115" y="14"/>
                  </a:cubicBezTo>
                  <a:cubicBezTo>
                    <a:pt x="115" y="12"/>
                    <a:pt x="114" y="10"/>
                    <a:pt x="113" y="9"/>
                  </a:cubicBezTo>
                  <a:cubicBezTo>
                    <a:pt x="112" y="8"/>
                    <a:pt x="111" y="7"/>
                    <a:pt x="109" y="7"/>
                  </a:cubicBezTo>
                  <a:cubicBezTo>
                    <a:pt x="57" y="7"/>
                    <a:pt x="57" y="7"/>
                    <a:pt x="57" y="7"/>
                  </a:cubicBezTo>
                  <a:cubicBezTo>
                    <a:pt x="55" y="7"/>
                    <a:pt x="54" y="8"/>
                    <a:pt x="53" y="9"/>
                  </a:cubicBezTo>
                  <a:cubicBezTo>
                    <a:pt x="51" y="10"/>
                    <a:pt x="51" y="12"/>
                    <a:pt x="51" y="14"/>
                  </a:cubicBezTo>
                  <a:cubicBezTo>
                    <a:pt x="51" y="18"/>
                    <a:pt x="51" y="18"/>
                    <a:pt x="51" y="18"/>
                  </a:cubicBezTo>
                  <a:cubicBezTo>
                    <a:pt x="48" y="17"/>
                    <a:pt x="46" y="16"/>
                    <a:pt x="43" y="16"/>
                  </a:cubicBezTo>
                  <a:cubicBezTo>
                    <a:pt x="43" y="14"/>
                    <a:pt x="43" y="14"/>
                    <a:pt x="43" y="14"/>
                  </a:cubicBezTo>
                  <a:cubicBezTo>
                    <a:pt x="43" y="10"/>
                    <a:pt x="45" y="6"/>
                    <a:pt x="47" y="4"/>
                  </a:cubicBezTo>
                  <a:cubicBezTo>
                    <a:pt x="50" y="1"/>
                    <a:pt x="53" y="0"/>
                    <a:pt x="57" y="0"/>
                  </a:cubicBezTo>
                  <a:close/>
                  <a:moveTo>
                    <a:pt x="11" y="74"/>
                  </a:moveTo>
                  <a:cubicBezTo>
                    <a:pt x="2" y="82"/>
                    <a:pt x="0" y="98"/>
                    <a:pt x="0" y="107"/>
                  </a:cubicBezTo>
                  <a:cubicBezTo>
                    <a:pt x="9" y="116"/>
                    <a:pt x="67" y="115"/>
                    <a:pt x="79" y="107"/>
                  </a:cubicBezTo>
                  <a:cubicBezTo>
                    <a:pt x="80" y="96"/>
                    <a:pt x="75" y="80"/>
                    <a:pt x="68" y="73"/>
                  </a:cubicBezTo>
                  <a:cubicBezTo>
                    <a:pt x="65" y="73"/>
                    <a:pt x="63" y="73"/>
                    <a:pt x="60" y="73"/>
                  </a:cubicBezTo>
                  <a:cubicBezTo>
                    <a:pt x="58" y="73"/>
                    <a:pt x="56" y="73"/>
                    <a:pt x="55" y="72"/>
                  </a:cubicBezTo>
                  <a:cubicBezTo>
                    <a:pt x="53" y="71"/>
                    <a:pt x="52" y="68"/>
                    <a:pt x="52" y="65"/>
                  </a:cubicBezTo>
                  <a:cubicBezTo>
                    <a:pt x="54" y="63"/>
                    <a:pt x="55" y="60"/>
                    <a:pt x="56" y="57"/>
                  </a:cubicBezTo>
                  <a:cubicBezTo>
                    <a:pt x="57" y="56"/>
                    <a:pt x="58" y="55"/>
                    <a:pt x="59" y="54"/>
                  </a:cubicBezTo>
                  <a:cubicBezTo>
                    <a:pt x="60" y="52"/>
                    <a:pt x="60" y="50"/>
                    <a:pt x="60" y="47"/>
                  </a:cubicBezTo>
                  <a:cubicBezTo>
                    <a:pt x="60" y="47"/>
                    <a:pt x="60" y="47"/>
                    <a:pt x="60" y="47"/>
                  </a:cubicBezTo>
                  <a:cubicBezTo>
                    <a:pt x="59" y="46"/>
                    <a:pt x="59" y="46"/>
                    <a:pt x="59" y="46"/>
                  </a:cubicBezTo>
                  <a:cubicBezTo>
                    <a:pt x="59" y="46"/>
                    <a:pt x="59" y="46"/>
                    <a:pt x="58" y="46"/>
                  </a:cubicBezTo>
                  <a:cubicBezTo>
                    <a:pt x="60" y="36"/>
                    <a:pt x="58" y="30"/>
                    <a:pt x="53" y="26"/>
                  </a:cubicBezTo>
                  <a:cubicBezTo>
                    <a:pt x="46" y="21"/>
                    <a:pt x="32" y="21"/>
                    <a:pt x="25" y="27"/>
                  </a:cubicBezTo>
                  <a:cubicBezTo>
                    <a:pt x="20" y="30"/>
                    <a:pt x="19" y="35"/>
                    <a:pt x="21" y="46"/>
                  </a:cubicBezTo>
                  <a:cubicBezTo>
                    <a:pt x="20" y="46"/>
                    <a:pt x="20" y="46"/>
                    <a:pt x="20" y="46"/>
                  </a:cubicBezTo>
                  <a:cubicBezTo>
                    <a:pt x="20" y="47"/>
                    <a:pt x="20" y="47"/>
                    <a:pt x="20" y="47"/>
                  </a:cubicBezTo>
                  <a:cubicBezTo>
                    <a:pt x="19" y="47"/>
                    <a:pt x="19" y="47"/>
                    <a:pt x="19" y="47"/>
                  </a:cubicBezTo>
                  <a:cubicBezTo>
                    <a:pt x="19" y="50"/>
                    <a:pt x="20" y="52"/>
                    <a:pt x="20" y="54"/>
                  </a:cubicBezTo>
                  <a:cubicBezTo>
                    <a:pt x="21" y="55"/>
                    <a:pt x="22" y="56"/>
                    <a:pt x="23" y="57"/>
                  </a:cubicBezTo>
                  <a:cubicBezTo>
                    <a:pt x="24" y="60"/>
                    <a:pt x="26" y="63"/>
                    <a:pt x="28" y="65"/>
                  </a:cubicBezTo>
                  <a:cubicBezTo>
                    <a:pt x="28" y="68"/>
                    <a:pt x="27" y="70"/>
                    <a:pt x="26" y="72"/>
                  </a:cubicBezTo>
                  <a:cubicBezTo>
                    <a:pt x="24" y="73"/>
                    <a:pt x="22" y="74"/>
                    <a:pt x="20" y="74"/>
                  </a:cubicBezTo>
                  <a:cubicBezTo>
                    <a:pt x="17" y="74"/>
                    <a:pt x="14" y="74"/>
                    <a:pt x="11" y="7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grpSp>
      <p:grpSp>
        <p:nvGrpSpPr>
          <p:cNvPr id="17" name="组合 16"/>
          <p:cNvGrpSpPr/>
          <p:nvPr/>
        </p:nvGrpSpPr>
        <p:grpSpPr>
          <a:xfrm>
            <a:off x="1036612" y="1059582"/>
            <a:ext cx="1132979" cy="1144411"/>
            <a:chOff x="6167982" y="1473269"/>
            <a:chExt cx="1131057" cy="1131057"/>
          </a:xfrm>
        </p:grpSpPr>
        <p:sp>
          <p:nvSpPr>
            <p:cNvPr id="18" name="椭圆 17"/>
            <p:cNvSpPr/>
            <p:nvPr/>
          </p:nvSpPr>
          <p:spPr>
            <a:xfrm>
              <a:off x="6167982" y="1473269"/>
              <a:ext cx="1131057" cy="1131057"/>
            </a:xfrm>
            <a:prstGeom prst="ellipse">
              <a:avLst/>
            </a:prstGeom>
            <a:solidFill>
              <a:srgbClr val="F9C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9" name="矩形 18"/>
            <p:cNvSpPr/>
            <p:nvPr/>
          </p:nvSpPr>
          <p:spPr>
            <a:xfrm>
              <a:off x="6211943" y="2129974"/>
              <a:ext cx="1087096" cy="307777"/>
            </a:xfrm>
            <a:prstGeom prst="rect">
              <a:avLst/>
            </a:prstGeom>
          </p:spPr>
          <p:txBody>
            <a:bodyPr wrap="square">
              <a:spAutoFit/>
            </a:bodyPr>
            <a:lstStyle/>
            <a:p>
              <a:pPr defTabSz="685800"/>
              <a:r>
                <a:rPr lang="en-US" altLang="zh-CN" sz="1400" dirty="0" smtClean="0">
                  <a:solidFill>
                    <a:prstClr val="white"/>
                  </a:solidFill>
                  <a:latin typeface="微软雅黑" panose="020B0503020204020204" pitchFamily="34" charset="-122"/>
                  <a:cs typeface="Arial" panose="020B0604020202020204" pitchFamily="34" charset="0"/>
                </a:rPr>
                <a:t>specialize</a:t>
              </a:r>
              <a:endParaRPr lang="zh-CN" altLang="en-US" sz="1400" dirty="0">
                <a:solidFill>
                  <a:prstClr val="white"/>
                </a:solidFill>
                <a:latin typeface="微软雅黑" panose="020B0503020204020204" pitchFamily="34" charset="-122"/>
                <a:cs typeface="Arial" panose="020B0604020202020204" pitchFamily="34" charset="0"/>
              </a:endParaRPr>
            </a:p>
          </p:txBody>
        </p:sp>
        <p:sp>
          <p:nvSpPr>
            <p:cNvPr id="20" name="Freeform 20"/>
            <p:cNvSpPr>
              <a:spLocks noEditPoints="1"/>
            </p:cNvSpPr>
            <p:nvPr/>
          </p:nvSpPr>
          <p:spPr bwMode="auto">
            <a:xfrm>
              <a:off x="6466745" y="1525509"/>
              <a:ext cx="477633" cy="618535"/>
            </a:xfrm>
            <a:custGeom>
              <a:avLst/>
              <a:gdLst>
                <a:gd name="T0" fmla="*/ 33 w 251"/>
                <a:gd name="T1" fmla="*/ 298 h 326"/>
                <a:gd name="T2" fmla="*/ 26 w 251"/>
                <a:gd name="T3" fmla="*/ 180 h 326"/>
                <a:gd name="T4" fmla="*/ 44 w 251"/>
                <a:gd name="T5" fmla="*/ 150 h 326"/>
                <a:gd name="T6" fmla="*/ 77 w 251"/>
                <a:gd name="T7" fmla="*/ 141 h 326"/>
                <a:gd name="T8" fmla="*/ 83 w 251"/>
                <a:gd name="T9" fmla="*/ 170 h 326"/>
                <a:gd name="T10" fmla="*/ 76 w 251"/>
                <a:gd name="T11" fmla="*/ 178 h 326"/>
                <a:gd name="T12" fmla="*/ 54 w 251"/>
                <a:gd name="T13" fmla="*/ 197 h 326"/>
                <a:gd name="T14" fmla="*/ 45 w 251"/>
                <a:gd name="T15" fmla="*/ 298 h 326"/>
                <a:gd name="T16" fmla="*/ 58 w 251"/>
                <a:gd name="T17" fmla="*/ 297 h 326"/>
                <a:gd name="T18" fmla="*/ 198 w 251"/>
                <a:gd name="T19" fmla="*/ 210 h 326"/>
                <a:gd name="T20" fmla="*/ 82 w 251"/>
                <a:gd name="T21" fmla="*/ 92 h 326"/>
                <a:gd name="T22" fmla="*/ 134 w 251"/>
                <a:gd name="T23" fmla="*/ 47 h 326"/>
                <a:gd name="T24" fmla="*/ 164 w 251"/>
                <a:gd name="T25" fmla="*/ 92 h 326"/>
                <a:gd name="T26" fmla="*/ 171 w 251"/>
                <a:gd name="T27" fmla="*/ 25 h 326"/>
                <a:gd name="T28" fmla="*/ 75 w 251"/>
                <a:gd name="T29" fmla="*/ 21 h 326"/>
                <a:gd name="T30" fmla="*/ 82 w 251"/>
                <a:gd name="T31" fmla="*/ 92 h 326"/>
                <a:gd name="T32" fmla="*/ 215 w 251"/>
                <a:gd name="T33" fmla="*/ 311 h 326"/>
                <a:gd name="T34" fmla="*/ 49 w 251"/>
                <a:gd name="T35" fmla="*/ 326 h 326"/>
                <a:gd name="T36" fmla="*/ 225 w 251"/>
                <a:gd name="T37" fmla="*/ 180 h 326"/>
                <a:gd name="T38" fmla="*/ 218 w 251"/>
                <a:gd name="T39" fmla="*/ 298 h 326"/>
                <a:gd name="T40" fmla="*/ 211 w 251"/>
                <a:gd name="T41" fmla="*/ 206 h 326"/>
                <a:gd name="T42" fmla="*/ 167 w 251"/>
                <a:gd name="T43" fmla="*/ 197 h 326"/>
                <a:gd name="T44" fmla="*/ 177 w 251"/>
                <a:gd name="T45" fmla="*/ 177 h 326"/>
                <a:gd name="T46" fmla="*/ 179 w 251"/>
                <a:gd name="T47" fmla="*/ 171 h 326"/>
                <a:gd name="T48" fmla="*/ 208 w 251"/>
                <a:gd name="T49" fmla="*/ 149 h 326"/>
                <a:gd name="T50" fmla="*/ 211 w 251"/>
                <a:gd name="T51" fmla="*/ 152 h 326"/>
                <a:gd name="T52" fmla="*/ 225 w 251"/>
                <a:gd name="T53" fmla="*/ 180 h 326"/>
                <a:gd name="T54" fmla="*/ 172 w 251"/>
                <a:gd name="T55" fmla="*/ 178 h 326"/>
                <a:gd name="T56" fmla="*/ 164 w 251"/>
                <a:gd name="T57" fmla="*/ 165 h 326"/>
                <a:gd name="T58" fmla="*/ 174 w 251"/>
                <a:gd name="T59" fmla="*/ 141 h 326"/>
                <a:gd name="T60" fmla="*/ 155 w 251"/>
                <a:gd name="T61" fmla="*/ 145 h 326"/>
                <a:gd name="T62" fmla="*/ 162 w 251"/>
                <a:gd name="T63" fmla="*/ 197 h 326"/>
                <a:gd name="T64" fmla="*/ 78 w 251"/>
                <a:gd name="T65" fmla="*/ 166 h 326"/>
                <a:gd name="T66" fmla="*/ 90 w 251"/>
                <a:gd name="T67" fmla="*/ 168 h 326"/>
                <a:gd name="T68" fmla="*/ 91 w 251"/>
                <a:gd name="T69" fmla="*/ 197 h 326"/>
                <a:gd name="T70" fmla="*/ 96 w 251"/>
                <a:gd name="T71" fmla="*/ 145 h 326"/>
                <a:gd name="T72" fmla="*/ 79 w 251"/>
                <a:gd name="T73" fmla="*/ 14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326">
                  <a:moveTo>
                    <a:pt x="45" y="298"/>
                  </a:moveTo>
                  <a:cubicBezTo>
                    <a:pt x="33" y="298"/>
                    <a:pt x="33" y="298"/>
                    <a:pt x="33" y="298"/>
                  </a:cubicBezTo>
                  <a:cubicBezTo>
                    <a:pt x="4" y="298"/>
                    <a:pt x="0" y="279"/>
                    <a:pt x="7" y="253"/>
                  </a:cubicBezTo>
                  <a:cubicBezTo>
                    <a:pt x="26" y="180"/>
                    <a:pt x="26" y="180"/>
                    <a:pt x="26" y="180"/>
                  </a:cubicBezTo>
                  <a:cubicBezTo>
                    <a:pt x="29" y="168"/>
                    <a:pt x="35" y="158"/>
                    <a:pt x="42" y="151"/>
                  </a:cubicBezTo>
                  <a:cubicBezTo>
                    <a:pt x="44" y="150"/>
                    <a:pt x="44" y="150"/>
                    <a:pt x="44" y="150"/>
                  </a:cubicBezTo>
                  <a:cubicBezTo>
                    <a:pt x="45" y="149"/>
                    <a:pt x="45" y="149"/>
                    <a:pt x="45" y="149"/>
                  </a:cubicBezTo>
                  <a:cubicBezTo>
                    <a:pt x="77" y="141"/>
                    <a:pt x="77" y="141"/>
                    <a:pt x="77" y="141"/>
                  </a:cubicBezTo>
                  <a:cubicBezTo>
                    <a:pt x="74" y="171"/>
                    <a:pt x="74" y="171"/>
                    <a:pt x="74" y="171"/>
                  </a:cubicBezTo>
                  <a:cubicBezTo>
                    <a:pt x="83" y="170"/>
                    <a:pt x="83" y="170"/>
                    <a:pt x="83" y="170"/>
                  </a:cubicBezTo>
                  <a:cubicBezTo>
                    <a:pt x="76" y="177"/>
                    <a:pt x="76" y="177"/>
                    <a:pt x="76" y="177"/>
                  </a:cubicBezTo>
                  <a:cubicBezTo>
                    <a:pt x="76" y="178"/>
                    <a:pt x="76" y="178"/>
                    <a:pt x="76" y="178"/>
                  </a:cubicBezTo>
                  <a:cubicBezTo>
                    <a:pt x="77" y="178"/>
                    <a:pt x="81" y="186"/>
                    <a:pt x="87" y="197"/>
                  </a:cubicBezTo>
                  <a:cubicBezTo>
                    <a:pt x="54" y="197"/>
                    <a:pt x="54" y="197"/>
                    <a:pt x="54" y="197"/>
                  </a:cubicBezTo>
                  <a:cubicBezTo>
                    <a:pt x="45" y="206"/>
                    <a:pt x="45" y="206"/>
                    <a:pt x="45" y="206"/>
                  </a:cubicBezTo>
                  <a:cubicBezTo>
                    <a:pt x="45" y="298"/>
                    <a:pt x="45" y="298"/>
                    <a:pt x="45" y="298"/>
                  </a:cubicBezTo>
                  <a:close/>
                  <a:moveTo>
                    <a:pt x="58" y="210"/>
                  </a:moveTo>
                  <a:cubicBezTo>
                    <a:pt x="58" y="297"/>
                    <a:pt x="58" y="297"/>
                    <a:pt x="58" y="297"/>
                  </a:cubicBezTo>
                  <a:cubicBezTo>
                    <a:pt x="198" y="297"/>
                    <a:pt x="198" y="297"/>
                    <a:pt x="198" y="297"/>
                  </a:cubicBezTo>
                  <a:cubicBezTo>
                    <a:pt x="198" y="210"/>
                    <a:pt x="198" y="210"/>
                    <a:pt x="198" y="210"/>
                  </a:cubicBezTo>
                  <a:cubicBezTo>
                    <a:pt x="58" y="210"/>
                    <a:pt x="58" y="210"/>
                    <a:pt x="58" y="210"/>
                  </a:cubicBezTo>
                  <a:close/>
                  <a:moveTo>
                    <a:pt x="82" y="92"/>
                  </a:moveTo>
                  <a:cubicBezTo>
                    <a:pt x="80" y="74"/>
                    <a:pt x="79" y="66"/>
                    <a:pt x="85" y="48"/>
                  </a:cubicBezTo>
                  <a:cubicBezTo>
                    <a:pt x="96" y="56"/>
                    <a:pt x="123" y="52"/>
                    <a:pt x="134" y="47"/>
                  </a:cubicBezTo>
                  <a:cubicBezTo>
                    <a:pt x="140" y="56"/>
                    <a:pt x="151" y="58"/>
                    <a:pt x="161" y="55"/>
                  </a:cubicBezTo>
                  <a:cubicBezTo>
                    <a:pt x="164" y="70"/>
                    <a:pt x="164" y="72"/>
                    <a:pt x="164" y="92"/>
                  </a:cubicBezTo>
                  <a:cubicBezTo>
                    <a:pt x="164" y="92"/>
                    <a:pt x="175" y="82"/>
                    <a:pt x="177" y="74"/>
                  </a:cubicBezTo>
                  <a:cubicBezTo>
                    <a:pt x="179" y="65"/>
                    <a:pt x="175" y="32"/>
                    <a:pt x="171" y="25"/>
                  </a:cubicBezTo>
                  <a:cubicBezTo>
                    <a:pt x="167" y="14"/>
                    <a:pt x="154" y="6"/>
                    <a:pt x="132" y="9"/>
                  </a:cubicBezTo>
                  <a:cubicBezTo>
                    <a:pt x="111" y="0"/>
                    <a:pt x="86" y="9"/>
                    <a:pt x="75" y="21"/>
                  </a:cubicBezTo>
                  <a:cubicBezTo>
                    <a:pt x="71" y="27"/>
                    <a:pt x="65" y="74"/>
                    <a:pt x="70" y="81"/>
                  </a:cubicBezTo>
                  <a:cubicBezTo>
                    <a:pt x="76" y="88"/>
                    <a:pt x="82" y="92"/>
                    <a:pt x="82" y="92"/>
                  </a:cubicBezTo>
                  <a:close/>
                  <a:moveTo>
                    <a:pt x="40" y="311"/>
                  </a:moveTo>
                  <a:cubicBezTo>
                    <a:pt x="215" y="311"/>
                    <a:pt x="215" y="311"/>
                    <a:pt x="215" y="311"/>
                  </a:cubicBezTo>
                  <a:cubicBezTo>
                    <a:pt x="205" y="326"/>
                    <a:pt x="205" y="326"/>
                    <a:pt x="205" y="326"/>
                  </a:cubicBezTo>
                  <a:cubicBezTo>
                    <a:pt x="49" y="326"/>
                    <a:pt x="49" y="326"/>
                    <a:pt x="49" y="326"/>
                  </a:cubicBezTo>
                  <a:cubicBezTo>
                    <a:pt x="40" y="311"/>
                    <a:pt x="40" y="311"/>
                    <a:pt x="40" y="311"/>
                  </a:cubicBezTo>
                  <a:close/>
                  <a:moveTo>
                    <a:pt x="225" y="180"/>
                  </a:moveTo>
                  <a:cubicBezTo>
                    <a:pt x="244" y="253"/>
                    <a:pt x="244" y="253"/>
                    <a:pt x="244" y="253"/>
                  </a:cubicBezTo>
                  <a:cubicBezTo>
                    <a:pt x="251" y="279"/>
                    <a:pt x="248" y="298"/>
                    <a:pt x="218" y="298"/>
                  </a:cubicBezTo>
                  <a:cubicBezTo>
                    <a:pt x="211" y="298"/>
                    <a:pt x="211" y="298"/>
                    <a:pt x="211" y="298"/>
                  </a:cubicBezTo>
                  <a:cubicBezTo>
                    <a:pt x="211" y="206"/>
                    <a:pt x="211" y="206"/>
                    <a:pt x="211" y="206"/>
                  </a:cubicBezTo>
                  <a:cubicBezTo>
                    <a:pt x="201" y="197"/>
                    <a:pt x="201" y="197"/>
                    <a:pt x="201" y="197"/>
                  </a:cubicBezTo>
                  <a:cubicBezTo>
                    <a:pt x="167" y="197"/>
                    <a:pt x="167" y="197"/>
                    <a:pt x="167" y="197"/>
                  </a:cubicBezTo>
                  <a:cubicBezTo>
                    <a:pt x="172" y="186"/>
                    <a:pt x="177" y="178"/>
                    <a:pt x="177" y="178"/>
                  </a:cubicBezTo>
                  <a:cubicBezTo>
                    <a:pt x="177" y="177"/>
                    <a:pt x="177" y="177"/>
                    <a:pt x="177" y="177"/>
                  </a:cubicBezTo>
                  <a:cubicBezTo>
                    <a:pt x="170" y="170"/>
                    <a:pt x="170" y="170"/>
                    <a:pt x="170" y="170"/>
                  </a:cubicBezTo>
                  <a:cubicBezTo>
                    <a:pt x="179" y="171"/>
                    <a:pt x="179" y="171"/>
                    <a:pt x="179" y="171"/>
                  </a:cubicBezTo>
                  <a:cubicBezTo>
                    <a:pt x="177" y="142"/>
                    <a:pt x="177" y="142"/>
                    <a:pt x="177" y="142"/>
                  </a:cubicBezTo>
                  <a:cubicBezTo>
                    <a:pt x="208" y="149"/>
                    <a:pt x="208" y="149"/>
                    <a:pt x="208" y="149"/>
                  </a:cubicBezTo>
                  <a:cubicBezTo>
                    <a:pt x="210" y="150"/>
                    <a:pt x="210" y="150"/>
                    <a:pt x="210" y="150"/>
                  </a:cubicBezTo>
                  <a:cubicBezTo>
                    <a:pt x="211" y="152"/>
                    <a:pt x="211" y="152"/>
                    <a:pt x="211" y="152"/>
                  </a:cubicBezTo>
                  <a:cubicBezTo>
                    <a:pt x="218" y="160"/>
                    <a:pt x="222" y="170"/>
                    <a:pt x="224" y="180"/>
                  </a:cubicBezTo>
                  <a:cubicBezTo>
                    <a:pt x="225" y="180"/>
                    <a:pt x="225" y="180"/>
                    <a:pt x="225" y="180"/>
                  </a:cubicBezTo>
                  <a:close/>
                  <a:moveTo>
                    <a:pt x="162" y="197"/>
                  </a:moveTo>
                  <a:cubicBezTo>
                    <a:pt x="167" y="188"/>
                    <a:pt x="171" y="181"/>
                    <a:pt x="172" y="178"/>
                  </a:cubicBezTo>
                  <a:cubicBezTo>
                    <a:pt x="163" y="168"/>
                    <a:pt x="163" y="168"/>
                    <a:pt x="163" y="168"/>
                  </a:cubicBezTo>
                  <a:cubicBezTo>
                    <a:pt x="164" y="165"/>
                    <a:pt x="164" y="165"/>
                    <a:pt x="164" y="165"/>
                  </a:cubicBezTo>
                  <a:cubicBezTo>
                    <a:pt x="175" y="166"/>
                    <a:pt x="175" y="166"/>
                    <a:pt x="175" y="166"/>
                  </a:cubicBezTo>
                  <a:cubicBezTo>
                    <a:pt x="174" y="141"/>
                    <a:pt x="174" y="141"/>
                    <a:pt x="174" y="141"/>
                  </a:cubicBezTo>
                  <a:cubicBezTo>
                    <a:pt x="164" y="138"/>
                    <a:pt x="164" y="138"/>
                    <a:pt x="164" y="138"/>
                  </a:cubicBezTo>
                  <a:cubicBezTo>
                    <a:pt x="155" y="145"/>
                    <a:pt x="155" y="145"/>
                    <a:pt x="155" y="145"/>
                  </a:cubicBezTo>
                  <a:cubicBezTo>
                    <a:pt x="133" y="197"/>
                    <a:pt x="133" y="197"/>
                    <a:pt x="133" y="197"/>
                  </a:cubicBezTo>
                  <a:cubicBezTo>
                    <a:pt x="162" y="197"/>
                    <a:pt x="162" y="197"/>
                    <a:pt x="162" y="197"/>
                  </a:cubicBezTo>
                  <a:close/>
                  <a:moveTo>
                    <a:pt x="79" y="141"/>
                  </a:moveTo>
                  <a:cubicBezTo>
                    <a:pt x="78" y="166"/>
                    <a:pt x="78" y="166"/>
                    <a:pt x="78" y="166"/>
                  </a:cubicBezTo>
                  <a:cubicBezTo>
                    <a:pt x="89" y="165"/>
                    <a:pt x="89" y="165"/>
                    <a:pt x="89" y="165"/>
                  </a:cubicBezTo>
                  <a:cubicBezTo>
                    <a:pt x="90" y="168"/>
                    <a:pt x="90" y="168"/>
                    <a:pt x="90" y="168"/>
                  </a:cubicBezTo>
                  <a:cubicBezTo>
                    <a:pt x="81" y="178"/>
                    <a:pt x="81" y="178"/>
                    <a:pt x="81" y="178"/>
                  </a:cubicBezTo>
                  <a:cubicBezTo>
                    <a:pt x="82" y="181"/>
                    <a:pt x="86" y="188"/>
                    <a:pt x="91" y="197"/>
                  </a:cubicBezTo>
                  <a:cubicBezTo>
                    <a:pt x="121" y="197"/>
                    <a:pt x="121" y="197"/>
                    <a:pt x="121" y="197"/>
                  </a:cubicBezTo>
                  <a:cubicBezTo>
                    <a:pt x="96" y="145"/>
                    <a:pt x="96" y="145"/>
                    <a:pt x="96" y="145"/>
                  </a:cubicBezTo>
                  <a:cubicBezTo>
                    <a:pt x="88" y="138"/>
                    <a:pt x="88" y="138"/>
                    <a:pt x="88" y="138"/>
                  </a:cubicBezTo>
                  <a:lnTo>
                    <a:pt x="79" y="1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grpSp>
        <p:nvGrpSpPr>
          <p:cNvPr id="21" name="组合 20"/>
          <p:cNvGrpSpPr/>
          <p:nvPr/>
        </p:nvGrpSpPr>
        <p:grpSpPr>
          <a:xfrm>
            <a:off x="1036612" y="2719010"/>
            <a:ext cx="1375148" cy="1220892"/>
            <a:chOff x="4647646" y="2827711"/>
            <a:chExt cx="1100715" cy="937809"/>
          </a:xfrm>
        </p:grpSpPr>
        <p:sp>
          <p:nvSpPr>
            <p:cNvPr id="22" name="椭圆 21"/>
            <p:cNvSpPr/>
            <p:nvPr/>
          </p:nvSpPr>
          <p:spPr>
            <a:xfrm>
              <a:off x="4647646" y="2827711"/>
              <a:ext cx="937808" cy="937809"/>
            </a:xfrm>
            <a:prstGeom prst="ellipse">
              <a:avLst/>
            </a:prstGeom>
            <a:solidFill>
              <a:srgbClr val="EF7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23" name="组合 22"/>
            <p:cNvGrpSpPr/>
            <p:nvPr/>
          </p:nvGrpSpPr>
          <p:grpSpPr>
            <a:xfrm>
              <a:off x="4934819" y="2961602"/>
              <a:ext cx="363463" cy="417859"/>
              <a:chOff x="4108450" y="2036763"/>
              <a:chExt cx="933450" cy="1073150"/>
            </a:xfrm>
          </p:grpSpPr>
          <p:sp>
            <p:nvSpPr>
              <p:cNvPr id="25" name="Rectangle 9"/>
              <p:cNvSpPr>
                <a:spLocks noChangeArrowheads="1"/>
              </p:cNvSpPr>
              <p:nvPr/>
            </p:nvSpPr>
            <p:spPr bwMode="auto">
              <a:xfrm>
                <a:off x="4416425" y="2178051"/>
                <a:ext cx="341313" cy="3333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26" name="Rectangle 10"/>
              <p:cNvSpPr>
                <a:spLocks noChangeArrowheads="1"/>
              </p:cNvSpPr>
              <p:nvPr/>
            </p:nvSpPr>
            <p:spPr bwMode="auto">
              <a:xfrm>
                <a:off x="4416425" y="2279651"/>
                <a:ext cx="341313" cy="3492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27" name="Rectangle 11"/>
              <p:cNvSpPr>
                <a:spLocks noChangeArrowheads="1"/>
              </p:cNvSpPr>
              <p:nvPr/>
            </p:nvSpPr>
            <p:spPr bwMode="auto">
              <a:xfrm>
                <a:off x="4370388" y="2378076"/>
                <a:ext cx="387350" cy="3492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28" name="Rectangle 12"/>
              <p:cNvSpPr>
                <a:spLocks noChangeArrowheads="1"/>
              </p:cNvSpPr>
              <p:nvPr/>
            </p:nvSpPr>
            <p:spPr bwMode="auto">
              <a:xfrm>
                <a:off x="4260850" y="2492376"/>
                <a:ext cx="496888" cy="3333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29" name="Rectangle 13"/>
              <p:cNvSpPr>
                <a:spLocks noChangeArrowheads="1"/>
              </p:cNvSpPr>
              <p:nvPr/>
            </p:nvSpPr>
            <p:spPr bwMode="auto">
              <a:xfrm>
                <a:off x="4268788" y="2609851"/>
                <a:ext cx="180975" cy="23495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30" name="Rectangle 14"/>
              <p:cNvSpPr>
                <a:spLocks noChangeArrowheads="1"/>
              </p:cNvSpPr>
              <p:nvPr/>
            </p:nvSpPr>
            <p:spPr bwMode="auto">
              <a:xfrm>
                <a:off x="4511675" y="2625726"/>
                <a:ext cx="246063" cy="3333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31" name="Rectangle 15"/>
              <p:cNvSpPr>
                <a:spLocks noChangeArrowheads="1"/>
              </p:cNvSpPr>
              <p:nvPr/>
            </p:nvSpPr>
            <p:spPr bwMode="auto">
              <a:xfrm>
                <a:off x="4511675" y="2730501"/>
                <a:ext cx="246063" cy="381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32" name="Freeform 16"/>
              <p:cNvSpPr>
                <a:spLocks noEditPoints="1"/>
              </p:cNvSpPr>
              <p:nvPr/>
            </p:nvSpPr>
            <p:spPr bwMode="auto">
              <a:xfrm>
                <a:off x="4108450" y="2036763"/>
                <a:ext cx="933450" cy="1073150"/>
              </a:xfrm>
              <a:custGeom>
                <a:avLst/>
                <a:gdLst>
                  <a:gd name="T0" fmla="*/ 588 w 588"/>
                  <a:gd name="T1" fmla="*/ 127 h 676"/>
                  <a:gd name="T2" fmla="*/ 567 w 588"/>
                  <a:gd name="T3" fmla="*/ 81 h 676"/>
                  <a:gd name="T4" fmla="*/ 512 w 588"/>
                  <a:gd name="T5" fmla="*/ 81 h 676"/>
                  <a:gd name="T6" fmla="*/ 502 w 588"/>
                  <a:gd name="T7" fmla="*/ 81 h 676"/>
                  <a:gd name="T8" fmla="*/ 502 w 588"/>
                  <a:gd name="T9" fmla="*/ 0 h 676"/>
                  <a:gd name="T10" fmla="*/ 457 w 588"/>
                  <a:gd name="T11" fmla="*/ 0 h 676"/>
                  <a:gd name="T12" fmla="*/ 120 w 588"/>
                  <a:gd name="T13" fmla="*/ 0 h 676"/>
                  <a:gd name="T14" fmla="*/ 101 w 588"/>
                  <a:gd name="T15" fmla="*/ 12 h 676"/>
                  <a:gd name="T16" fmla="*/ 0 w 588"/>
                  <a:gd name="T17" fmla="*/ 196 h 676"/>
                  <a:gd name="T18" fmla="*/ 0 w 588"/>
                  <a:gd name="T19" fmla="*/ 574 h 676"/>
                  <a:gd name="T20" fmla="*/ 24 w 588"/>
                  <a:gd name="T21" fmla="*/ 595 h 676"/>
                  <a:gd name="T22" fmla="*/ 89 w 588"/>
                  <a:gd name="T23" fmla="*/ 655 h 676"/>
                  <a:gd name="T24" fmla="*/ 110 w 588"/>
                  <a:gd name="T25" fmla="*/ 676 h 676"/>
                  <a:gd name="T26" fmla="*/ 588 w 588"/>
                  <a:gd name="T27" fmla="*/ 676 h 676"/>
                  <a:gd name="T28" fmla="*/ 588 w 588"/>
                  <a:gd name="T29" fmla="*/ 426 h 676"/>
                  <a:gd name="T30" fmla="*/ 125 w 588"/>
                  <a:gd name="T31" fmla="*/ 60 h 676"/>
                  <a:gd name="T32" fmla="*/ 53 w 588"/>
                  <a:gd name="T33" fmla="*/ 194 h 676"/>
                  <a:gd name="T34" fmla="*/ 46 w 588"/>
                  <a:gd name="T35" fmla="*/ 550 h 676"/>
                  <a:gd name="T36" fmla="*/ 106 w 588"/>
                  <a:gd name="T37" fmla="*/ 227 h 676"/>
                  <a:gd name="T38" fmla="*/ 120 w 588"/>
                  <a:gd name="T39" fmla="*/ 218 h 676"/>
                  <a:gd name="T40" fmla="*/ 357 w 588"/>
                  <a:gd name="T41" fmla="*/ 46 h 676"/>
                  <a:gd name="T42" fmla="*/ 457 w 588"/>
                  <a:gd name="T43" fmla="*/ 46 h 676"/>
                  <a:gd name="T44" fmla="*/ 457 w 588"/>
                  <a:gd name="T45" fmla="*/ 466 h 676"/>
                  <a:gd name="T46" fmla="*/ 46 w 588"/>
                  <a:gd name="T47" fmla="*/ 550 h 676"/>
                  <a:gd name="T48" fmla="*/ 545 w 588"/>
                  <a:gd name="T49" fmla="*/ 547 h 676"/>
                  <a:gd name="T50" fmla="*/ 134 w 588"/>
                  <a:gd name="T51" fmla="*/ 631 h 676"/>
                  <a:gd name="T52" fmla="*/ 478 w 588"/>
                  <a:gd name="T53" fmla="*/ 595 h 676"/>
                  <a:gd name="T54" fmla="*/ 502 w 588"/>
                  <a:gd name="T55" fmla="*/ 574 h 676"/>
                  <a:gd name="T56" fmla="*/ 502 w 588"/>
                  <a:gd name="T57" fmla="*/ 344 h 676"/>
                  <a:gd name="T58" fmla="*/ 502 w 588"/>
                  <a:gd name="T59" fmla="*/ 127 h 676"/>
                  <a:gd name="T60" fmla="*/ 524 w 588"/>
                  <a:gd name="T61" fmla="*/ 127 h 676"/>
                  <a:gd name="T62" fmla="*/ 545 w 588"/>
                  <a:gd name="T63" fmla="*/ 485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8" h="676">
                    <a:moveTo>
                      <a:pt x="588" y="426"/>
                    </a:moveTo>
                    <a:lnTo>
                      <a:pt x="588" y="127"/>
                    </a:lnTo>
                    <a:lnTo>
                      <a:pt x="588" y="81"/>
                    </a:lnTo>
                    <a:lnTo>
                      <a:pt x="567" y="81"/>
                    </a:lnTo>
                    <a:lnTo>
                      <a:pt x="545" y="81"/>
                    </a:lnTo>
                    <a:lnTo>
                      <a:pt x="512" y="81"/>
                    </a:lnTo>
                    <a:lnTo>
                      <a:pt x="502" y="81"/>
                    </a:lnTo>
                    <a:lnTo>
                      <a:pt x="502" y="81"/>
                    </a:lnTo>
                    <a:lnTo>
                      <a:pt x="502" y="46"/>
                    </a:lnTo>
                    <a:lnTo>
                      <a:pt x="502" y="0"/>
                    </a:lnTo>
                    <a:lnTo>
                      <a:pt x="478" y="0"/>
                    </a:lnTo>
                    <a:lnTo>
                      <a:pt x="457" y="0"/>
                    </a:lnTo>
                    <a:lnTo>
                      <a:pt x="357" y="0"/>
                    </a:lnTo>
                    <a:lnTo>
                      <a:pt x="120" y="0"/>
                    </a:lnTo>
                    <a:lnTo>
                      <a:pt x="108" y="0"/>
                    </a:lnTo>
                    <a:lnTo>
                      <a:pt x="101" y="12"/>
                    </a:lnTo>
                    <a:lnTo>
                      <a:pt x="3" y="189"/>
                    </a:lnTo>
                    <a:lnTo>
                      <a:pt x="0" y="196"/>
                    </a:lnTo>
                    <a:lnTo>
                      <a:pt x="0" y="201"/>
                    </a:lnTo>
                    <a:lnTo>
                      <a:pt x="0" y="574"/>
                    </a:lnTo>
                    <a:lnTo>
                      <a:pt x="0" y="595"/>
                    </a:lnTo>
                    <a:lnTo>
                      <a:pt x="24" y="595"/>
                    </a:lnTo>
                    <a:lnTo>
                      <a:pt x="89" y="595"/>
                    </a:lnTo>
                    <a:lnTo>
                      <a:pt x="89" y="655"/>
                    </a:lnTo>
                    <a:lnTo>
                      <a:pt x="89" y="676"/>
                    </a:lnTo>
                    <a:lnTo>
                      <a:pt x="110" y="676"/>
                    </a:lnTo>
                    <a:lnTo>
                      <a:pt x="567" y="676"/>
                    </a:lnTo>
                    <a:lnTo>
                      <a:pt x="588" y="676"/>
                    </a:lnTo>
                    <a:lnTo>
                      <a:pt x="588" y="655"/>
                    </a:lnTo>
                    <a:lnTo>
                      <a:pt x="588" y="426"/>
                    </a:lnTo>
                    <a:lnTo>
                      <a:pt x="588" y="426"/>
                    </a:lnTo>
                    <a:close/>
                    <a:moveTo>
                      <a:pt x="125" y="60"/>
                    </a:moveTo>
                    <a:lnTo>
                      <a:pt x="98" y="203"/>
                    </a:lnTo>
                    <a:lnTo>
                      <a:pt x="53" y="194"/>
                    </a:lnTo>
                    <a:lnTo>
                      <a:pt x="125" y="60"/>
                    </a:lnTo>
                    <a:close/>
                    <a:moveTo>
                      <a:pt x="46" y="550"/>
                    </a:moveTo>
                    <a:lnTo>
                      <a:pt x="46" y="215"/>
                    </a:lnTo>
                    <a:lnTo>
                      <a:pt x="106" y="227"/>
                    </a:lnTo>
                    <a:lnTo>
                      <a:pt x="117" y="227"/>
                    </a:lnTo>
                    <a:lnTo>
                      <a:pt x="120" y="218"/>
                    </a:lnTo>
                    <a:lnTo>
                      <a:pt x="151" y="46"/>
                    </a:lnTo>
                    <a:lnTo>
                      <a:pt x="357" y="46"/>
                    </a:lnTo>
                    <a:lnTo>
                      <a:pt x="435" y="46"/>
                    </a:lnTo>
                    <a:lnTo>
                      <a:pt x="457" y="46"/>
                    </a:lnTo>
                    <a:lnTo>
                      <a:pt x="457" y="404"/>
                    </a:lnTo>
                    <a:lnTo>
                      <a:pt x="457" y="466"/>
                    </a:lnTo>
                    <a:lnTo>
                      <a:pt x="457" y="550"/>
                    </a:lnTo>
                    <a:lnTo>
                      <a:pt x="46" y="550"/>
                    </a:lnTo>
                    <a:close/>
                    <a:moveTo>
                      <a:pt x="545" y="485"/>
                    </a:moveTo>
                    <a:lnTo>
                      <a:pt x="545" y="547"/>
                    </a:lnTo>
                    <a:lnTo>
                      <a:pt x="545" y="631"/>
                    </a:lnTo>
                    <a:lnTo>
                      <a:pt x="134" y="631"/>
                    </a:lnTo>
                    <a:lnTo>
                      <a:pt x="134" y="595"/>
                    </a:lnTo>
                    <a:lnTo>
                      <a:pt x="478" y="595"/>
                    </a:lnTo>
                    <a:lnTo>
                      <a:pt x="502" y="595"/>
                    </a:lnTo>
                    <a:lnTo>
                      <a:pt x="502" y="574"/>
                    </a:lnTo>
                    <a:lnTo>
                      <a:pt x="502" y="344"/>
                    </a:lnTo>
                    <a:lnTo>
                      <a:pt x="502" y="344"/>
                    </a:lnTo>
                    <a:lnTo>
                      <a:pt x="502" y="127"/>
                    </a:lnTo>
                    <a:lnTo>
                      <a:pt x="502" y="127"/>
                    </a:lnTo>
                    <a:lnTo>
                      <a:pt x="512" y="127"/>
                    </a:lnTo>
                    <a:lnTo>
                      <a:pt x="524" y="127"/>
                    </a:lnTo>
                    <a:lnTo>
                      <a:pt x="545" y="127"/>
                    </a:lnTo>
                    <a:lnTo>
                      <a:pt x="545" y="4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24" name="矩形 23"/>
            <p:cNvSpPr/>
            <p:nvPr/>
          </p:nvSpPr>
          <p:spPr>
            <a:xfrm>
              <a:off x="4848201" y="3418404"/>
              <a:ext cx="900160" cy="224289"/>
            </a:xfrm>
            <a:prstGeom prst="rect">
              <a:avLst/>
            </a:prstGeom>
          </p:spPr>
          <p:txBody>
            <a:bodyPr wrap="square">
              <a:spAutoFit/>
            </a:bodyPr>
            <a:lstStyle/>
            <a:p>
              <a:pPr defTabSz="685800"/>
              <a:r>
                <a:rPr lang="en-US" altLang="zh-CN" sz="1200" dirty="0" smtClean="0">
                  <a:solidFill>
                    <a:prstClr val="white"/>
                  </a:solidFill>
                  <a:latin typeface="微软雅黑" panose="020B0503020204020204" pitchFamily="34" charset="-122"/>
                  <a:cs typeface="Arial" panose="020B0604020202020204" pitchFamily="34" charset="0"/>
                </a:rPr>
                <a:t>design</a:t>
              </a:r>
              <a:endParaRPr lang="en-US" altLang="zh-CN" sz="1200" dirty="0">
                <a:solidFill>
                  <a:prstClr val="white"/>
                </a:solidFill>
                <a:latin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72138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75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53" presetClass="entr" presetSubtype="16" fill="hold" nodeType="withEffect">
                                  <p:stCondLst>
                                    <p:cond delay="195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par>
                                <p:cTn id="16" presetID="6" presetClass="emph" presetSubtype="0" autoRev="1" fill="hold" nodeType="withEffect">
                                  <p:stCondLst>
                                    <p:cond delay="2450"/>
                                  </p:stCondLst>
                                  <p:childTnLst>
                                    <p:animScale>
                                      <p:cBhvr>
                                        <p:cTn id="17" dur="250" fill="hold"/>
                                        <p:tgtEl>
                                          <p:spTgt spid="17"/>
                                        </p:tgtEl>
                                      </p:cBhvr>
                                      <p:by x="110000" y="110000"/>
                                    </p:animScale>
                                  </p:childTnLst>
                                </p:cTn>
                              </p:par>
                              <p:par>
                                <p:cTn id="18" presetID="53" presetClass="entr" presetSubtype="16" fill="hold" nodeType="withEffect">
                                  <p:stCondLst>
                                    <p:cond delay="145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animEffect transition="in" filter="fade">
                                      <p:cBhvr>
                                        <p:cTn id="22" dur="500"/>
                                        <p:tgtEl>
                                          <p:spTgt spid="21"/>
                                        </p:tgtEl>
                                      </p:cBhvr>
                                    </p:animEffect>
                                  </p:childTnLst>
                                </p:cTn>
                              </p:par>
                              <p:par>
                                <p:cTn id="23" presetID="6" presetClass="emph" presetSubtype="0" autoRev="1" fill="hold" nodeType="withEffect">
                                  <p:stCondLst>
                                    <p:cond delay="1950"/>
                                  </p:stCondLst>
                                  <p:childTnLst>
                                    <p:animScale>
                                      <p:cBhvr>
                                        <p:cTn id="24" dur="2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1621</TotalTime>
  <Words>759</Words>
  <Application>Microsoft Macintosh PowerPoint</Application>
  <PresentationFormat>全屏显示(16:9)</PresentationFormat>
  <Paragraphs>116</Paragraphs>
  <Slides>17</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Adobe 黑体 Std R</vt:lpstr>
      <vt:lpstr>Arial Unicode MS</vt:lpstr>
      <vt:lpstr>Calibri</vt:lpstr>
      <vt:lpstr>Calibri Light</vt:lpstr>
      <vt:lpstr>Franklin Gothic Medium Cond</vt:lpstr>
      <vt:lpstr>Times New Roman</vt:lpstr>
      <vt:lpstr>Wingdings</vt:lpstr>
      <vt:lpstr>等线 Light</vt:lpstr>
      <vt:lpstr>方正兰亭超细黑简体</vt:lpstr>
      <vt:lpstr>仿宋</vt:lpstr>
      <vt:lpstr>黑体</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锐普PPT</dc:creator>
  <dc:description>本素材由锐普原创，版权受国家法律保护，仅授权购买者本人使用，为了您个人和锐普的利益，请勿复制、传播、销售，否则将承担法律责任。</dc:description>
  <cp:lastModifiedBy>Microsoft Office 用户</cp:lastModifiedBy>
  <cp:revision>80</cp:revision>
  <dcterms:created xsi:type="dcterms:W3CDTF">2015-03-23T08:59:59Z</dcterms:created>
  <dcterms:modified xsi:type="dcterms:W3CDTF">2017-10-25T14:58:39Z</dcterms:modified>
</cp:coreProperties>
</file>