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F3FA-09F2-5498-8BB8-8BE402F90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941813-FBF3-B694-67F9-B7464AF45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F03B3-5D9E-0A0D-CDC8-A3EFFB55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E1D6-51C9-7442-3E1C-BD91FBCB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6C6CE-BBAD-AFD8-6B1D-EC36DA06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0CAF-740E-C484-FE1B-585CBFF7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FE72E-0125-1519-15CA-0C4B56FD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C1D08-2BE3-6904-B967-1E18C500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63C6B-DD18-FC73-2AA4-87D5D86C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6F996-4EEC-1ACC-5961-4FD5C254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4999DD-52DB-6301-EC5D-0D62DF885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32659-F944-7BFA-66A6-866DB50C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DE5CB-812E-F823-F6C1-7DD1A9D4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DF69-849A-9144-3856-C7273F4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42753-37AB-D686-A9B2-16722C20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1FEB-CFA8-EAF1-CD6F-60AD70E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CC364-E3A7-207E-F8E8-15134B79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1691A-CA46-18EF-00DC-92AD9B6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FA3A8-9924-1C51-D9F5-43A62BF0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27C8-2705-0956-0246-C023EC8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CB28-15F1-0D6F-18B9-210ED540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7C0B3-8D99-7728-E537-DE0ABB50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2A85D-01A6-14E7-1B6A-40CED5A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FA751-6684-1342-DF82-12427383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DA363-99C3-F603-BC74-92882D9B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7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B8A1-C768-5328-2ED1-76691DC3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3C120-818A-885F-D180-A81609FA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A0ADF-0EF3-03C9-B834-A42ECFF31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6553D-D15E-5BB8-36A1-4581F405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3D38A-D1B5-ED5D-1C21-035089F9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D1FE0-FB3B-0A8E-98F9-9BD2346D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CFF6E-079D-CD7F-72A8-5AE71FF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65553-E3A0-6B6D-C2B3-EA81094F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FB952-2FF1-07DC-FCF1-8334B886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87814F-1EC5-73B9-9702-87C15341B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61D7E2-200E-66A0-2A73-803E030CA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F91AB-7E33-9F94-141F-699F2E9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4EF7B-AB63-9EC5-192C-6A862D2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18BB1-FEED-4809-948A-2A5BFC23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35B4-1182-C09D-13F9-27B1320E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ECE14-B06A-533E-73D4-F28CD0E5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95183E-C93D-77C6-96AA-46FC8E27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9F99BF-EA63-3C45-36FD-BD24F040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8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A9EC2-FFBE-A22D-B265-8A6EBD14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E59513-A6C3-7C4A-78BE-5402FE2D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3BC37-A0CE-E684-61E4-BBDC9E28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A70B-72FF-2147-9801-C65B4C41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16AF-9162-B0C4-813D-D7362F3A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9BBD6-4595-F157-5FCB-9587CDB3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D42A0-F9AD-84D6-E3F3-68A0549F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75C72-40BC-D7E9-2BB5-8A80FFAD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90A38-00C9-41F1-A6C2-2B15ACC6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8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F6FEB-C17B-28EC-8C9A-C386796F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36548-9D86-2403-087A-D11FE9BD2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3DCDC-0172-4B49-9E47-AC92D990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5C097-8B37-D3AF-508E-971935C0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11798-9656-0EE4-4C18-59319B3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BB937-7ACB-BF5D-445C-8396BC31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741A5-C441-F63D-68A9-E043C57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97E3E-F821-24FE-EA5F-12848069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FF147-0478-8094-2BF3-A5ED46CE1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3BF0B-2ABA-4255-8917-7073ACE4778C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170B0-7C59-5339-B4B6-DD6F2E64E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A5DEC-A62C-FEAF-420F-6964B119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9D69F-30AF-476A-B37F-F516D890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05F52FB-C44C-1A21-4993-1C0417F8BC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E440C37-3503-F0EF-22AC-8462C437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60" y="2122581"/>
            <a:ext cx="6369377" cy="2311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434771-B3E6-1C6C-0BA6-7E1AB64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" y="2056217"/>
            <a:ext cx="4160734" cy="28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10</cp:revision>
  <dcterms:created xsi:type="dcterms:W3CDTF">2024-07-23T05:25:56Z</dcterms:created>
  <dcterms:modified xsi:type="dcterms:W3CDTF">2024-07-23T05:53:03Z</dcterms:modified>
</cp:coreProperties>
</file>