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F5E00-F328-8620-2562-C7EA2CC69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99BC8C-220A-F83B-6088-155000CD1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3021D-D830-D403-92EA-FE315D9C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060C-C060-4A62-A84F-D418176B4EDE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86D94-D22B-1742-D748-FC908615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6E45E-8EF9-4FD0-6D45-0745FAB3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03A8-B2AE-46EA-95CA-43F1DFBE1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45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9B62E-C24F-F58B-161C-681CEE73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BC2100-B98B-C562-44C7-B703E55DF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817F1-500D-BDF1-E922-0AB899A2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060C-C060-4A62-A84F-D418176B4EDE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5B00E-371A-7D8D-53B7-F709CC07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955A9-D209-EA76-84D3-270AEB73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03A8-B2AE-46EA-95CA-43F1DFBE1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45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09A9AA-ED73-4F8E-72DA-DEBD2F57C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A98CFF-A9D8-F0D8-4A18-F10EEE30B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6AC51C-BFED-7DF3-A9BE-F06EA139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060C-C060-4A62-A84F-D418176B4EDE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23C5F-6057-5F19-B022-DD53D21B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2097D-2255-17A4-6B8E-5E42AC27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03A8-B2AE-46EA-95CA-43F1DFBE1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3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6B2FF-BC7B-1D37-8889-E1112E7D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18912-5096-2BA7-44ED-9769F2C2B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06443-1D4F-3135-5258-C29C1BEE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060C-C060-4A62-A84F-D418176B4EDE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E4234-C57F-7B0B-398E-8BC8EEBB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32E5A-1E6E-E6D0-E99D-010EDF9A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03A8-B2AE-46EA-95CA-43F1DFBE1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0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48B1F-60F9-5B59-C605-485EAD6C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B78530-0538-3B8E-2DFE-61F6699ED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5A474-7ED0-9246-D05F-DF1CADD4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060C-C060-4A62-A84F-D418176B4EDE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1E064-0CE9-D621-48E9-D0B75815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D3A2E-E0F9-5265-001D-8A1258AA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03A8-B2AE-46EA-95CA-43F1DFBE1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69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9CC17-651B-478E-5731-6FED5FBF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CC890-E03B-410F-ABD8-FAC215718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C90F75-C0D7-EE3D-3A33-E7F3ADE55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C3A722-C644-7941-4C2B-18B583E7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060C-C060-4A62-A84F-D418176B4EDE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C3771-3CCF-8E0F-ED93-23A34169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D6F882-C6B4-4222-858B-E1755831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03A8-B2AE-46EA-95CA-43F1DFBE1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6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849BE-748F-23DE-9ED7-A0E2B235A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FCC7F7-8C6E-7560-5C76-84AB00C66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4C9A40-E667-BBD1-4BA2-9A37EFFC1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849764-2503-DC57-B033-4B23D7733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49EC69-1C9A-2AFF-03DF-5C99C7089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C366C3-C42E-BA94-F884-3EE40B26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060C-C060-4A62-A84F-D418176B4EDE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84EDA4-0A99-52EC-3597-BD32B160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2D7FA6-772F-8C2E-0342-7A214B95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03A8-B2AE-46EA-95CA-43F1DFBE1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21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80733-E2F4-BE6A-9943-C0300467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FEA600-457A-EF4E-869C-7D516AF7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060C-C060-4A62-A84F-D418176B4EDE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A24C3D-4DD2-BFBD-018D-9D16E8E5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64F6ED-33F9-9B21-2CAF-8C57C89A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03A8-B2AE-46EA-95CA-43F1DFBE1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65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02D140-3D83-E42A-102A-15456382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060C-C060-4A62-A84F-D418176B4EDE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7B90BB-1ECA-82BD-FFF0-DEE9A901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05E383-8059-8F42-6811-2EBDA6E0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03A8-B2AE-46EA-95CA-43F1DFBE1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4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F8F9A-095A-CFED-5507-0BB49D54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97F3C-ABE0-B084-8CBA-7543A0EB8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8201DE-B7B6-A8B7-7EDC-53CA1C347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2D2944-77DD-45D6-5834-322E2233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060C-C060-4A62-A84F-D418176B4EDE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56C26F-187E-A3FB-6F2B-ACDA4BFC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D9D02A-A24F-CCEB-CBD9-6ED25417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03A8-B2AE-46EA-95CA-43F1DFBE1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88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C9694-3B8F-1884-E345-3372738C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8DB6C6-6AE7-B050-48BD-7467B2C1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D3418B-F82B-F792-1F73-4941C13DC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700213-4961-32F0-0FFE-A44603F3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060C-C060-4A62-A84F-D418176B4EDE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5AC2BC-73D5-7F34-7632-8552CF06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F84EA2-DF70-492C-E00B-6DF91C07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03A8-B2AE-46EA-95CA-43F1DFBE1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38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BA44CD-BCCB-9C1A-D883-BB94F73D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782CB-0556-4D15-F8E4-42EDA567F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216D8-89A4-BD65-414D-B8B98D012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0A060C-C060-4A62-A84F-D418176B4EDE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0DAE5E-84EA-1405-18A5-284484A97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247741-396D-205E-EF89-98E22911E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5703A8-B2AE-46EA-95CA-43F1DFBE1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A06230F-941E-7258-0026-6398944FA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544"/>
            <a:ext cx="12192000" cy="56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5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超镭 谭</dc:creator>
  <cp:lastModifiedBy>超镭 谭</cp:lastModifiedBy>
  <cp:revision>1</cp:revision>
  <dcterms:created xsi:type="dcterms:W3CDTF">2024-07-23T14:15:59Z</dcterms:created>
  <dcterms:modified xsi:type="dcterms:W3CDTF">2024-07-23T14:16:23Z</dcterms:modified>
</cp:coreProperties>
</file>