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BED04-35F1-2583-1C47-F01D42549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7F0C9E-2796-C963-2375-5BBB77715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597B1-7868-DC19-AEA2-5FD57A64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79C295-82B5-BA33-3F25-0B7753BC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FE13E-C950-34FB-F978-0F0B2168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70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A0F2A-B8AA-594D-1558-3CEF362B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0E84AB-3F2A-4882-9E68-ABE201547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50127-D422-17FF-0D10-541A7D5A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D4F6F1-2609-5C2B-87EA-02256B82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F0B28-80BA-4656-620D-1CD77600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3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FF371D-8821-EBA8-F75A-D2189C251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3FE0D2-C3FE-4F16-1F35-510F58554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5ADAE-CCC1-8D7E-8210-2FC46277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7E5E-B49F-649E-3163-2E78F35D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82CEA-9FFA-9CE1-AA79-6B008302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47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81DB-38D3-7C2C-0159-64BD8F2B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0E50B-1D01-4B4F-17F6-EA74FBE9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69474-842C-BE39-5B6B-D22FB9A0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2C1A-756B-7447-F264-93062254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C0507-C02A-0DCC-C819-6B824D56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8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3734F-01BC-B3CA-9C28-4DAB6B3A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3D5EDF-ED18-D75A-FB00-93B6E9AC4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1E519-2B3E-A084-4999-4F4689FF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8B64C-8EEE-9125-6D92-ED87004E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D4D57-1FB2-86D9-6849-08F601AF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7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96D52-603D-AABD-6FCC-C425622C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573F8-5475-D3AF-1FB2-D18DCD5C9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9D127E-63DE-AACA-9F33-FA275933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44D15-6E44-DFFF-92AF-7B366993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A32EB4-E722-31B5-424D-64A2FC45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DC20C1-C443-74EE-143F-CBFAE980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54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C736C-2856-9B23-6C86-5FE045C5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1A8A3-1E76-7B01-F290-6EA57BAAF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E4C15C-99F6-19AF-5A1B-AA9379CF9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6E6694-4B98-0971-B871-0E2FD9A9E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F7CC53-B2A7-C15D-443B-A5BE7FF84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415DC8-D920-D758-9052-F772F07C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2895FF-2FBA-A7FF-9CFD-2B50470F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FAEA50-D6E2-27D9-79BE-147A8E21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5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DDC73-3ED8-CDDD-3C8B-AB2CDDC6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DED790-228E-0478-CA0B-2D5DC4188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995B5A-FEB7-C64D-388D-013F15E0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BCC00D-535E-9271-401E-604BE1FE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495511-DB3D-FB02-80A5-716BC6FC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C0F95D-B00E-8994-5060-206755EA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2768A-A122-0E2D-4257-BF2DFD81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56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7BD13-1B65-B699-9ADE-37F728BF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80A76-9F9C-615F-E3BB-2830A51A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F15E5-03C6-4817-9BA4-759DA18EF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CA42AF-F220-A62F-00DE-E7998ABF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77CED-9397-1CFE-C601-F8F991B8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2FE3DA-22F1-2AF3-E666-425268E0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6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EFC78-0073-E31A-3206-0878ED0C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9F97E8-0F2D-599D-069B-C6B3C0DCE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667B2E-8876-5227-C500-DF3058791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ADDD9E-3085-A749-94BE-B0851700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64DFC5-DAE7-8762-A4C2-A00DC601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81CE49-887A-B9E3-9C32-E21D37EC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A7B81E-0CF2-E8E2-F943-EE923ADF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D8D6E1-6CF6-10F1-A217-69A80127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31770-F1BC-EE66-279A-9A9F69D50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F39E5-9AD5-4475-8E63-A9A132376F36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B4F3F-B83E-DDC3-FEE2-53CE1E68A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EAECF-88CE-038B-FE9C-1073E897F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3517F-81C1-4F49-8E2B-BA4E66BF9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70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ECDDD4-053F-F3EB-87EA-C6E918A2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60" y="2016437"/>
            <a:ext cx="4872288" cy="21765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D60062-BF07-C243-3B49-29051288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413" y="2154715"/>
            <a:ext cx="5521926" cy="19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6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超镭 谭</dc:creator>
  <cp:lastModifiedBy>超镭 谭</cp:lastModifiedBy>
  <cp:revision>3</cp:revision>
  <dcterms:created xsi:type="dcterms:W3CDTF">2024-07-23T14:18:15Z</dcterms:created>
  <dcterms:modified xsi:type="dcterms:W3CDTF">2024-07-23T14:20:04Z</dcterms:modified>
</cp:coreProperties>
</file>