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66" r:id="rId3"/>
    <p:sldId id="270" r:id="rId4"/>
    <p:sldId id="273" r:id="rId5"/>
    <p:sldId id="289" r:id="rId6"/>
    <p:sldId id="257" r:id="rId7"/>
    <p:sldId id="258" r:id="rId8"/>
    <p:sldId id="259" r:id="rId9"/>
    <p:sldId id="260" r:id="rId10"/>
    <p:sldId id="292" r:id="rId11"/>
    <p:sldId id="288" r:id="rId12"/>
    <p:sldId id="272" r:id="rId13"/>
    <p:sldId id="291" r:id="rId14"/>
    <p:sldId id="285" r:id="rId15"/>
    <p:sldId id="275" r:id="rId16"/>
    <p:sldId id="276" r:id="rId17"/>
    <p:sldId id="277" r:id="rId18"/>
    <p:sldId id="278" r:id="rId19"/>
    <p:sldId id="279" r:id="rId20"/>
    <p:sldId id="280" r:id="rId21"/>
    <p:sldId id="281" r:id="rId22"/>
    <p:sldId id="282" r:id="rId23"/>
    <p:sldId id="283" r:id="rId24"/>
    <p:sldId id="284" r:id="rId25"/>
    <p:sldId id="274" r:id="rId26"/>
    <p:sldId id="290" r:id="rId27"/>
    <p:sldId id="261" r:id="rId28"/>
    <p:sldId id="262" r:id="rId29"/>
    <p:sldId id="263" r:id="rId30"/>
    <p:sldId id="264" r:id="rId31"/>
    <p:sldId id="265" r:id="rId32"/>
    <p:sldId id="286" r:id="rId33"/>
    <p:sldId id="287" r:id="rId34"/>
    <p:sldId id="267" r:id="rId35"/>
    <p:sldId id="269" r:id="rId36"/>
    <p:sldId id="268" r:id="rId37"/>
    <p:sldId id="271"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60"/>
  </p:normalViewPr>
  <p:slideViewPr>
    <p:cSldViewPr>
      <p:cViewPr varScale="1">
        <p:scale>
          <a:sx n="109" d="100"/>
          <a:sy n="109" d="100"/>
        </p:scale>
        <p:origin x="17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11341-CC28-4C81-BB79-E9699C681AE6}" type="datetimeFigureOut">
              <a:rPr lang="en-US" smtClean="0"/>
              <a:t>11/14/2023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51BAC9-5343-4F63-85BE-E97E7E321CC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51BAC9-5343-4F63-85BE-E97E7E321CC9}" type="slidenum">
              <a:rPr lang="en-US" smtClean="0"/>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51BAC9-5343-4F63-85BE-E97E7E321CC9}" type="slidenum">
              <a:rPr lang="en-US" smtClean="0"/>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A2AA6-A243-4BE3-97F1-65D42E95388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A2AA6-A243-4BE3-97F1-65D42E9538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A2AA6-A243-4BE3-97F1-65D42E953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3C5ED0-48E1-4749-AD53-27C073F6D3D4}"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A2AA6-A243-4BE3-97F1-65D42E95388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63C5ED0-48E1-4749-AD53-27C073F6D3D4}" type="datetimeFigureOut">
              <a:rPr lang="en-US" smtClean="0"/>
              <a:pPr/>
              <a:t>11/14/2023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3EA2AA6-A243-4BE3-97F1-65D42E9538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63C5ED0-48E1-4749-AD53-27C073F6D3D4}" type="datetimeFigureOut">
              <a:rPr lang="en-US" smtClean="0"/>
              <a:pPr/>
              <a:t>11/14/2023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EA2AA6-A243-4BE3-97F1-65D42E953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2600" y="5486400"/>
            <a:ext cx="3276600" cy="990600"/>
          </a:xfrm>
        </p:spPr>
        <p:txBody>
          <a:bodyPr>
            <a:noAutofit/>
          </a:bodyPr>
          <a:lstStyle/>
          <a:p>
            <a:pPr algn="r"/>
            <a:r>
              <a:rPr lang="en-US" dirty="0" err="1"/>
              <a:t>Chaomein</a:t>
            </a:r>
            <a:r>
              <a:rPr lang="en-US"/>
              <a:t> T.</a:t>
            </a:r>
            <a:endParaRPr lang="en-US" dirty="0"/>
          </a:p>
        </p:txBody>
      </p:sp>
      <p:pic>
        <p:nvPicPr>
          <p:cNvPr id="10242" name="Picture 2" descr="Image result for pacman logo"/>
          <p:cNvPicPr>
            <a:picLocks noChangeAspect="1" noChangeArrowheads="1"/>
          </p:cNvPicPr>
          <p:nvPr/>
        </p:nvPicPr>
        <p:blipFill>
          <a:blip r:embed="rId2"/>
          <a:srcRect/>
          <a:stretch>
            <a:fillRect/>
          </a:stretch>
        </p:blipFill>
        <p:spPr bwMode="auto">
          <a:xfrm>
            <a:off x="990600" y="1066800"/>
            <a:ext cx="7180254" cy="32598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PAC-MAN: MAIN Function</a:t>
            </a:r>
          </a:p>
        </p:txBody>
      </p:sp>
      <p:pic>
        <p:nvPicPr>
          <p:cNvPr id="43010" name="Picture 2"/>
          <p:cNvPicPr>
            <a:picLocks noChangeAspect="1" noChangeArrowheads="1"/>
          </p:cNvPicPr>
          <p:nvPr/>
        </p:nvPicPr>
        <p:blipFill>
          <a:blip r:embed="rId2"/>
          <a:srcRect/>
          <a:stretch>
            <a:fillRect/>
          </a:stretch>
        </p:blipFill>
        <p:spPr bwMode="auto">
          <a:xfrm>
            <a:off x="228600" y="2209800"/>
            <a:ext cx="8590870" cy="34861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Variables</a:t>
            </a:r>
            <a:br>
              <a:rPr lang="en-US" dirty="0"/>
            </a:br>
            <a:r>
              <a:rPr lang="en-US" dirty="0" err="1"/>
              <a:t>pacmangame</a:t>
            </a:r>
            <a:r>
              <a:rPr lang="en-US" dirty="0"/>
              <a:t>() </a:t>
            </a:r>
          </a:p>
        </p:txBody>
      </p:sp>
      <p:pic>
        <p:nvPicPr>
          <p:cNvPr id="44035" name="Picture 3"/>
          <p:cNvPicPr>
            <a:picLocks noChangeAspect="1" noChangeArrowheads="1"/>
          </p:cNvPicPr>
          <p:nvPr/>
        </p:nvPicPr>
        <p:blipFill>
          <a:blip r:embed="rId2"/>
          <a:srcRect/>
          <a:stretch>
            <a:fillRect/>
          </a:stretch>
        </p:blipFill>
        <p:spPr bwMode="auto">
          <a:xfrm>
            <a:off x="76200" y="2352675"/>
            <a:ext cx="9050815" cy="30575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52728"/>
          </a:xfrm>
        </p:spPr>
        <p:txBody>
          <a:bodyPr>
            <a:normAutofit fontScale="90000"/>
          </a:bodyPr>
          <a:lstStyle/>
          <a:p>
            <a:r>
              <a:rPr lang="en-US" dirty="0"/>
              <a:t>PAC-MAN: Variables | Enemy</a:t>
            </a:r>
            <a:br>
              <a:rPr lang="en-US" dirty="0"/>
            </a:br>
            <a:r>
              <a:rPr lang="en-US" dirty="0" err="1"/>
              <a:t>pacmangame</a:t>
            </a:r>
            <a:r>
              <a:rPr lang="en-US" dirty="0"/>
              <a:t>() </a:t>
            </a:r>
          </a:p>
        </p:txBody>
      </p:sp>
      <p:pic>
        <p:nvPicPr>
          <p:cNvPr id="25606" name="Picture 6"/>
          <p:cNvPicPr>
            <a:picLocks noChangeAspect="1" noChangeArrowheads="1"/>
          </p:cNvPicPr>
          <p:nvPr/>
        </p:nvPicPr>
        <p:blipFill>
          <a:blip r:embed="rId2"/>
          <a:srcRect/>
          <a:stretch>
            <a:fillRect/>
          </a:stretch>
        </p:blipFill>
        <p:spPr bwMode="auto">
          <a:xfrm>
            <a:off x="2667000" y="1600200"/>
            <a:ext cx="3446658" cy="5257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PAC-MAN: ENEMIES Function</a:t>
            </a:r>
          </a:p>
        </p:txBody>
      </p:sp>
      <p:pic>
        <p:nvPicPr>
          <p:cNvPr id="41986" name="Picture 2"/>
          <p:cNvPicPr>
            <a:picLocks noChangeAspect="1" noChangeArrowheads="1"/>
          </p:cNvPicPr>
          <p:nvPr/>
        </p:nvPicPr>
        <p:blipFill>
          <a:blip r:embed="rId2"/>
          <a:srcRect/>
          <a:stretch>
            <a:fillRect/>
          </a:stretch>
        </p:blipFill>
        <p:spPr bwMode="auto">
          <a:xfrm>
            <a:off x="1828800" y="1981200"/>
            <a:ext cx="5280569" cy="40052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a:t>
            </a:r>
            <a:r>
              <a:rPr lang="en-US" sz="3600" dirty="0"/>
              <a:t>Detecting Ghost</a:t>
            </a:r>
            <a:endParaRPr lang="en-US" dirty="0"/>
          </a:p>
        </p:txBody>
      </p:sp>
      <p:pic>
        <p:nvPicPr>
          <p:cNvPr id="36866" name="Picture 2"/>
          <p:cNvPicPr>
            <a:picLocks noChangeAspect="1" noChangeArrowheads="1"/>
          </p:cNvPicPr>
          <p:nvPr/>
        </p:nvPicPr>
        <p:blipFill>
          <a:blip r:embed="rId2"/>
          <a:srcRect/>
          <a:stretch>
            <a:fillRect/>
          </a:stretch>
        </p:blipFill>
        <p:spPr bwMode="auto">
          <a:xfrm>
            <a:off x="228600" y="2362200"/>
            <a:ext cx="4571999" cy="3128608"/>
          </a:xfrm>
          <a:prstGeom prst="rect">
            <a:avLst/>
          </a:prstGeom>
          <a:noFill/>
          <a:ln w="9525">
            <a:noFill/>
            <a:miter lim="800000"/>
            <a:headEnd/>
            <a:tailEnd/>
          </a:ln>
          <a:effectLst/>
        </p:spPr>
      </p:pic>
      <p:pic>
        <p:nvPicPr>
          <p:cNvPr id="37890" name="Picture 2"/>
          <p:cNvPicPr>
            <a:picLocks noChangeAspect="1" noChangeArrowheads="1"/>
          </p:cNvPicPr>
          <p:nvPr/>
        </p:nvPicPr>
        <p:blipFill>
          <a:blip r:embed="rId3"/>
          <a:srcRect/>
          <a:stretch>
            <a:fillRect/>
          </a:stretch>
        </p:blipFill>
        <p:spPr bwMode="auto">
          <a:xfrm>
            <a:off x="4762500" y="2590800"/>
            <a:ext cx="4381500" cy="25616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LEFT</a:t>
            </a:r>
          </a:p>
        </p:txBody>
      </p:sp>
      <p:pic>
        <p:nvPicPr>
          <p:cNvPr id="27650" name="Picture 2"/>
          <p:cNvPicPr>
            <a:picLocks noGrp="1" noChangeAspect="1" noChangeArrowheads="1"/>
          </p:cNvPicPr>
          <p:nvPr>
            <p:ph idx="1"/>
          </p:nvPr>
        </p:nvPicPr>
        <p:blipFill>
          <a:blip r:embed="rId2"/>
          <a:srcRect/>
          <a:stretch>
            <a:fillRect/>
          </a:stretch>
        </p:blipFill>
        <p:spPr bwMode="auto">
          <a:xfrm>
            <a:off x="2209800" y="1524000"/>
            <a:ext cx="4295839" cy="5334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TOP</a:t>
            </a:r>
          </a:p>
        </p:txBody>
      </p:sp>
      <p:pic>
        <p:nvPicPr>
          <p:cNvPr id="28675" name="Picture 3"/>
          <p:cNvPicPr>
            <a:picLocks noChangeAspect="1" noChangeArrowheads="1"/>
          </p:cNvPicPr>
          <p:nvPr/>
        </p:nvPicPr>
        <p:blipFill>
          <a:blip r:embed="rId2"/>
          <a:srcRect/>
          <a:stretch>
            <a:fillRect/>
          </a:stretch>
        </p:blipFill>
        <p:spPr bwMode="auto">
          <a:xfrm>
            <a:off x="2286000" y="1752600"/>
            <a:ext cx="4572000" cy="47589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BOTTOM</a:t>
            </a:r>
          </a:p>
        </p:txBody>
      </p:sp>
      <p:pic>
        <p:nvPicPr>
          <p:cNvPr id="29698" name="Picture 2"/>
          <p:cNvPicPr>
            <a:picLocks noChangeAspect="1" noChangeArrowheads="1"/>
          </p:cNvPicPr>
          <p:nvPr/>
        </p:nvPicPr>
        <p:blipFill>
          <a:blip r:embed="rId2"/>
          <a:srcRect/>
          <a:stretch>
            <a:fillRect/>
          </a:stretch>
        </p:blipFill>
        <p:spPr bwMode="auto">
          <a:xfrm>
            <a:off x="2057400" y="1600200"/>
            <a:ext cx="4573288" cy="5105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RIGHT</a:t>
            </a:r>
          </a:p>
        </p:txBody>
      </p:sp>
      <p:pic>
        <p:nvPicPr>
          <p:cNvPr id="29699" name="Picture 3"/>
          <p:cNvPicPr>
            <a:picLocks noChangeAspect="1" noChangeArrowheads="1"/>
          </p:cNvPicPr>
          <p:nvPr/>
        </p:nvPicPr>
        <p:blipFill>
          <a:blip r:embed="rId2"/>
          <a:srcRect/>
          <a:stretch>
            <a:fillRect/>
          </a:stretch>
        </p:blipFill>
        <p:spPr bwMode="auto">
          <a:xfrm>
            <a:off x="2286000" y="1524000"/>
            <a:ext cx="4415007" cy="5181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CENTER</a:t>
            </a:r>
          </a:p>
        </p:txBody>
      </p:sp>
      <p:pic>
        <p:nvPicPr>
          <p:cNvPr id="30722" name="Picture 2"/>
          <p:cNvPicPr>
            <a:picLocks noChangeAspect="1" noChangeArrowheads="1"/>
          </p:cNvPicPr>
          <p:nvPr/>
        </p:nvPicPr>
        <p:blipFill>
          <a:blip r:embed="rId2"/>
          <a:srcRect/>
          <a:stretch>
            <a:fillRect/>
          </a:stretch>
        </p:blipFill>
        <p:spPr bwMode="auto">
          <a:xfrm>
            <a:off x="2590800" y="1600200"/>
            <a:ext cx="3783761" cy="5029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PAC-MAN: Features</a:t>
            </a:r>
          </a:p>
        </p:txBody>
      </p:sp>
      <p:sp>
        <p:nvSpPr>
          <p:cNvPr id="3" name="Content Placeholder 2"/>
          <p:cNvSpPr>
            <a:spLocks noGrp="1"/>
          </p:cNvSpPr>
          <p:nvPr>
            <p:ph idx="1"/>
          </p:nvPr>
        </p:nvSpPr>
        <p:spPr>
          <a:xfrm>
            <a:off x="0" y="1775191"/>
            <a:ext cx="8686800" cy="4625609"/>
          </a:xfrm>
        </p:spPr>
        <p:txBody>
          <a:bodyPr>
            <a:normAutofit/>
          </a:bodyPr>
          <a:lstStyle/>
          <a:p>
            <a:pPr algn="just">
              <a:buNone/>
            </a:pPr>
            <a:r>
              <a:rPr lang="en-US" sz="2800" dirty="0"/>
              <a:t>		This program allows you to play the famous arcade game called  Pac-Man game. It contains features like the current score in the game that is visible to the user and still displays the score even if the player wins or loses. The number of foods left in the game is still visible to the player. It also has a feature that the player can choose whether he/she will play again or quit the game.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a:t>
            </a:r>
            <a:r>
              <a:rPr lang="en-US" sz="2700" dirty="0"/>
              <a:t>LEFT DOWN CORNER</a:t>
            </a:r>
            <a:endParaRPr lang="en-US" dirty="0"/>
          </a:p>
        </p:txBody>
      </p:sp>
      <p:pic>
        <p:nvPicPr>
          <p:cNvPr id="32770" name="Picture 2"/>
          <p:cNvPicPr>
            <a:picLocks noChangeAspect="1" noChangeArrowheads="1"/>
          </p:cNvPicPr>
          <p:nvPr/>
        </p:nvPicPr>
        <p:blipFill>
          <a:blip r:embed="rId2"/>
          <a:srcRect/>
          <a:stretch>
            <a:fillRect/>
          </a:stretch>
        </p:blipFill>
        <p:spPr bwMode="auto">
          <a:xfrm>
            <a:off x="1828800" y="1676400"/>
            <a:ext cx="5361139" cy="4876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a:t>
            </a:r>
            <a:r>
              <a:rPr lang="en-US" sz="2700" dirty="0"/>
              <a:t>RIGHT DOWN CORNER</a:t>
            </a:r>
            <a:endParaRPr lang="en-US" dirty="0"/>
          </a:p>
        </p:txBody>
      </p:sp>
      <p:pic>
        <p:nvPicPr>
          <p:cNvPr id="33794" name="Picture 2"/>
          <p:cNvPicPr>
            <a:picLocks noChangeAspect="1" noChangeArrowheads="1"/>
          </p:cNvPicPr>
          <p:nvPr/>
        </p:nvPicPr>
        <p:blipFill>
          <a:blip r:embed="rId2"/>
          <a:srcRect/>
          <a:stretch>
            <a:fillRect/>
          </a:stretch>
        </p:blipFill>
        <p:spPr bwMode="auto">
          <a:xfrm>
            <a:off x="1905000" y="1676400"/>
            <a:ext cx="5529713" cy="498724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a:t>
            </a:r>
            <a:r>
              <a:rPr lang="en-US" sz="2700" dirty="0"/>
              <a:t>LEFT UPPER CORNER</a:t>
            </a:r>
            <a:endParaRPr lang="en-US" dirty="0"/>
          </a:p>
        </p:txBody>
      </p:sp>
      <p:pic>
        <p:nvPicPr>
          <p:cNvPr id="34818" name="Picture 2"/>
          <p:cNvPicPr>
            <a:picLocks noChangeAspect="1" noChangeArrowheads="1"/>
          </p:cNvPicPr>
          <p:nvPr/>
        </p:nvPicPr>
        <p:blipFill>
          <a:blip r:embed="rId2"/>
          <a:srcRect/>
          <a:stretch>
            <a:fillRect/>
          </a:stretch>
        </p:blipFill>
        <p:spPr bwMode="auto">
          <a:xfrm>
            <a:off x="2209800" y="1600200"/>
            <a:ext cx="5410844" cy="48387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a:t>
            </a:r>
            <a:r>
              <a:rPr lang="en-US" sz="2700" dirty="0"/>
              <a:t>RIGHT UPPER CORNER</a:t>
            </a:r>
            <a:endParaRPr lang="en-US" dirty="0"/>
          </a:p>
        </p:txBody>
      </p:sp>
      <p:pic>
        <p:nvPicPr>
          <p:cNvPr id="35842" name="Picture 2"/>
          <p:cNvPicPr>
            <a:picLocks noChangeAspect="1" noChangeArrowheads="1"/>
          </p:cNvPicPr>
          <p:nvPr/>
        </p:nvPicPr>
        <p:blipFill>
          <a:blip r:embed="rId2"/>
          <a:srcRect/>
          <a:stretch>
            <a:fillRect/>
          </a:stretch>
        </p:blipFill>
        <p:spPr bwMode="auto">
          <a:xfrm>
            <a:off x="2133600" y="1676400"/>
            <a:ext cx="5583015" cy="49434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Ghost Movements </a:t>
            </a:r>
            <a:br>
              <a:rPr lang="en-US" dirty="0"/>
            </a:br>
            <a:r>
              <a:rPr lang="en-US" dirty="0" err="1"/>
              <a:t>pacmangame</a:t>
            </a:r>
            <a:r>
              <a:rPr lang="en-US" dirty="0"/>
              <a:t>()  </a:t>
            </a:r>
            <a:r>
              <a:rPr lang="en-US" sz="2700" dirty="0"/>
              <a:t>DEFAULT MOVEMENT</a:t>
            </a:r>
            <a:endParaRPr lang="en-US" dirty="0"/>
          </a:p>
        </p:txBody>
      </p:sp>
      <p:pic>
        <p:nvPicPr>
          <p:cNvPr id="35843" name="Picture 3"/>
          <p:cNvPicPr>
            <a:picLocks noChangeAspect="1" noChangeArrowheads="1"/>
          </p:cNvPicPr>
          <p:nvPr/>
        </p:nvPicPr>
        <p:blipFill>
          <a:blip r:embed="rId2"/>
          <a:srcRect/>
          <a:stretch>
            <a:fillRect/>
          </a:stretch>
        </p:blipFill>
        <p:spPr bwMode="auto">
          <a:xfrm>
            <a:off x="1905000" y="1676400"/>
            <a:ext cx="3762376" cy="492087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Variables | Foods</a:t>
            </a:r>
            <a:br>
              <a:rPr lang="en-US" dirty="0"/>
            </a:br>
            <a:r>
              <a:rPr lang="en-US" dirty="0" err="1"/>
              <a:t>pacmangame</a:t>
            </a:r>
            <a:r>
              <a:rPr lang="en-US" dirty="0"/>
              <a:t>()</a:t>
            </a:r>
          </a:p>
        </p:txBody>
      </p:sp>
      <p:pic>
        <p:nvPicPr>
          <p:cNvPr id="26627" name="Picture 3"/>
          <p:cNvPicPr>
            <a:picLocks noGrp="1" noChangeAspect="1" noChangeArrowheads="1"/>
          </p:cNvPicPr>
          <p:nvPr>
            <p:ph idx="1"/>
          </p:nvPr>
        </p:nvPicPr>
        <p:blipFill>
          <a:blip r:embed="rId2"/>
          <a:srcRect/>
          <a:stretch>
            <a:fillRect/>
          </a:stretch>
        </p:blipFill>
        <p:spPr bwMode="auto">
          <a:xfrm>
            <a:off x="1066800" y="3276600"/>
            <a:ext cx="6547853" cy="236220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3"/>
          <a:srcRect/>
          <a:stretch>
            <a:fillRect/>
          </a:stretch>
        </p:blipFill>
        <p:spPr bwMode="auto">
          <a:xfrm>
            <a:off x="1143000" y="1828800"/>
            <a:ext cx="6044717" cy="59531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PAC-MAN: FOODS Function</a:t>
            </a:r>
          </a:p>
        </p:txBody>
      </p:sp>
      <p:pic>
        <p:nvPicPr>
          <p:cNvPr id="40962" name="Picture 2"/>
          <p:cNvPicPr>
            <a:picLocks noChangeAspect="1" noChangeArrowheads="1"/>
          </p:cNvPicPr>
          <p:nvPr/>
        </p:nvPicPr>
        <p:blipFill>
          <a:blip r:embed="rId2"/>
          <a:srcRect/>
          <a:stretch>
            <a:fillRect/>
          </a:stretch>
        </p:blipFill>
        <p:spPr bwMode="auto">
          <a:xfrm>
            <a:off x="2438400" y="1443233"/>
            <a:ext cx="3962400" cy="526236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GAME LOOP</a:t>
            </a:r>
            <a:br>
              <a:rPr lang="en-US" dirty="0"/>
            </a:br>
            <a:r>
              <a:rPr lang="en-US" dirty="0" err="1"/>
              <a:t>pacmangame</a:t>
            </a:r>
            <a:r>
              <a:rPr lang="en-US" dirty="0"/>
              <a:t>()</a:t>
            </a:r>
          </a:p>
        </p:txBody>
      </p:sp>
      <p:pic>
        <p:nvPicPr>
          <p:cNvPr id="5126" name="Picture 6"/>
          <p:cNvPicPr>
            <a:picLocks noChangeAspect="1" noChangeArrowheads="1"/>
          </p:cNvPicPr>
          <p:nvPr/>
        </p:nvPicPr>
        <p:blipFill>
          <a:blip r:embed="rId2"/>
          <a:srcRect/>
          <a:stretch>
            <a:fillRect/>
          </a:stretch>
        </p:blipFill>
        <p:spPr bwMode="auto">
          <a:xfrm>
            <a:off x="1295400" y="6276975"/>
            <a:ext cx="5185682" cy="3524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057400" y="5334000"/>
            <a:ext cx="3848268" cy="470885"/>
          </a:xfrm>
          <a:prstGeom prst="rect">
            <a:avLst/>
          </a:prstGeom>
          <a:noFill/>
          <a:ln w="9525">
            <a:noFill/>
            <a:miter lim="800000"/>
            <a:headEnd/>
            <a:tailEnd/>
          </a:ln>
          <a:effectLst/>
        </p:spPr>
      </p:pic>
      <p:pic>
        <p:nvPicPr>
          <p:cNvPr id="4" name="Picture 4"/>
          <p:cNvPicPr>
            <a:picLocks noChangeAspect="1" noChangeArrowheads="1"/>
          </p:cNvPicPr>
          <p:nvPr/>
        </p:nvPicPr>
        <p:blipFill>
          <a:blip r:embed="rId4"/>
          <a:srcRect/>
          <a:stretch>
            <a:fillRect/>
          </a:stretch>
        </p:blipFill>
        <p:spPr bwMode="auto">
          <a:xfrm>
            <a:off x="2209800" y="5867400"/>
            <a:ext cx="3796393" cy="428625"/>
          </a:xfrm>
          <a:prstGeom prst="rect">
            <a:avLst/>
          </a:prstGeom>
          <a:noFill/>
          <a:ln w="9525">
            <a:noFill/>
            <a:miter lim="800000"/>
            <a:headEnd/>
            <a:tailEnd/>
          </a:ln>
          <a:effectLst/>
        </p:spPr>
      </p:pic>
      <p:pic>
        <p:nvPicPr>
          <p:cNvPr id="11" name="Picture 10"/>
          <p:cNvPicPr>
            <a:picLocks noChangeAspect="1" noChangeArrowheads="1"/>
          </p:cNvPicPr>
          <p:nvPr/>
        </p:nvPicPr>
        <p:blipFill>
          <a:blip r:embed="rId5"/>
          <a:srcRect/>
          <a:stretch>
            <a:fillRect/>
          </a:stretch>
        </p:blipFill>
        <p:spPr bwMode="auto">
          <a:xfrm>
            <a:off x="1752600" y="1447800"/>
            <a:ext cx="4800600" cy="407323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Movements</a:t>
            </a:r>
            <a:br>
              <a:rPr lang="en-US" dirty="0"/>
            </a:br>
            <a:r>
              <a:rPr lang="en-US" dirty="0" err="1"/>
              <a:t>pacmangame</a:t>
            </a:r>
            <a:r>
              <a:rPr lang="en-US" dirty="0"/>
              <a:t>()</a:t>
            </a:r>
          </a:p>
        </p:txBody>
      </p:sp>
      <p:pic>
        <p:nvPicPr>
          <p:cNvPr id="6149" name="Picture 5"/>
          <p:cNvPicPr>
            <a:picLocks noChangeAspect="1" noChangeArrowheads="1"/>
          </p:cNvPicPr>
          <p:nvPr/>
        </p:nvPicPr>
        <p:blipFill>
          <a:blip r:embed="rId2"/>
          <a:srcRect/>
          <a:stretch>
            <a:fillRect/>
          </a:stretch>
        </p:blipFill>
        <p:spPr bwMode="auto">
          <a:xfrm>
            <a:off x="4953000" y="2438400"/>
            <a:ext cx="3619500" cy="2794000"/>
          </a:xfrm>
          <a:prstGeom prst="rect">
            <a:avLst/>
          </a:prstGeom>
          <a:noFill/>
          <a:ln w="9525">
            <a:noFill/>
            <a:miter lim="800000"/>
            <a:headEnd/>
            <a:tailEnd/>
          </a:ln>
          <a:effectLst/>
        </p:spPr>
      </p:pic>
      <p:pic>
        <p:nvPicPr>
          <p:cNvPr id="4097" name="Picture 1"/>
          <p:cNvPicPr>
            <a:picLocks noChangeAspect="1" noChangeArrowheads="1"/>
          </p:cNvPicPr>
          <p:nvPr/>
        </p:nvPicPr>
        <p:blipFill>
          <a:blip r:embed="rId3"/>
          <a:srcRect/>
          <a:stretch>
            <a:fillRect/>
          </a:stretch>
        </p:blipFill>
        <p:spPr bwMode="auto">
          <a:xfrm>
            <a:off x="457200" y="2133600"/>
            <a:ext cx="3938476" cy="407193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Movements</a:t>
            </a:r>
            <a:br>
              <a:rPr lang="en-US" dirty="0"/>
            </a:br>
            <a:r>
              <a:rPr lang="en-US" dirty="0" err="1"/>
              <a:t>pacmangame</a:t>
            </a:r>
            <a:r>
              <a:rPr lang="en-US" dirty="0"/>
              <a:t>()</a:t>
            </a:r>
          </a:p>
        </p:txBody>
      </p:sp>
      <p:pic>
        <p:nvPicPr>
          <p:cNvPr id="7170" name="Picture 2"/>
          <p:cNvPicPr>
            <a:picLocks noGrp="1" noChangeAspect="1" noChangeArrowheads="1"/>
          </p:cNvPicPr>
          <p:nvPr>
            <p:ph idx="1"/>
          </p:nvPr>
        </p:nvPicPr>
        <p:blipFill>
          <a:blip r:embed="rId3"/>
          <a:srcRect/>
          <a:stretch>
            <a:fillRect/>
          </a:stretch>
        </p:blipFill>
        <p:spPr bwMode="auto">
          <a:xfrm>
            <a:off x="4876800" y="1676400"/>
            <a:ext cx="3886200" cy="2502822"/>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52400" y="1905000"/>
            <a:ext cx="4482023" cy="2209800"/>
          </a:xfrm>
          <a:prstGeom prst="rect">
            <a:avLst/>
          </a:prstGeom>
          <a:noFill/>
          <a:ln w="9525">
            <a:noFill/>
            <a:miter lim="800000"/>
            <a:headEnd/>
            <a:tailEnd/>
          </a:ln>
          <a:effectLst/>
        </p:spPr>
      </p:pic>
      <p:pic>
        <p:nvPicPr>
          <p:cNvPr id="3073" name="Picture 1"/>
          <p:cNvPicPr>
            <a:picLocks noChangeAspect="1" noChangeArrowheads="1"/>
          </p:cNvPicPr>
          <p:nvPr/>
        </p:nvPicPr>
        <p:blipFill>
          <a:blip r:embed="rId5"/>
          <a:srcRect/>
          <a:stretch>
            <a:fillRect/>
          </a:stretch>
        </p:blipFill>
        <p:spPr bwMode="auto">
          <a:xfrm>
            <a:off x="228600" y="4191000"/>
            <a:ext cx="4161971" cy="2362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6"/>
          <a:srcRect/>
          <a:stretch>
            <a:fillRect/>
          </a:stretch>
        </p:blipFill>
        <p:spPr bwMode="auto">
          <a:xfrm>
            <a:off x="4800600" y="4276725"/>
            <a:ext cx="4076700" cy="24288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PAC-MAN: Functions</a:t>
            </a:r>
          </a:p>
        </p:txBody>
      </p:sp>
      <p:sp>
        <p:nvSpPr>
          <p:cNvPr id="3" name="Content Placeholder 2"/>
          <p:cNvSpPr>
            <a:spLocks noGrp="1"/>
          </p:cNvSpPr>
          <p:nvPr>
            <p:ph idx="1"/>
          </p:nvPr>
        </p:nvSpPr>
        <p:spPr>
          <a:xfrm>
            <a:off x="0" y="1775191"/>
            <a:ext cx="8686800" cy="4625609"/>
          </a:xfrm>
        </p:spPr>
        <p:txBody>
          <a:bodyPr>
            <a:noAutofit/>
          </a:bodyPr>
          <a:lstStyle/>
          <a:p>
            <a:pPr algn="just">
              <a:buNone/>
            </a:pPr>
            <a:r>
              <a:rPr lang="en-US" sz="2500" dirty="0"/>
              <a:t>		The function of this program enables the user to use the arrow keys for the movement of Pac-Man. There is also a range of each corner or edge to have a smoother flow of the running Pac-Man. The movement of enemies are automatically randomize every edge or corner of the obstacles. Every food in the game has specific X and Y coordinates and can be eaten if and only if Pac-Man’s coordinates are equal to a food’s coordinates. It has also a function that enables the user to press space to play again and press ‘q’ to quit the game.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THE VALUES TO SPECIFIC KEYS | Movements</a:t>
            </a:r>
          </a:p>
        </p:txBody>
      </p:sp>
      <p:pic>
        <p:nvPicPr>
          <p:cNvPr id="2050" name="Picture 2"/>
          <p:cNvPicPr>
            <a:picLocks noChangeAspect="1" noChangeArrowheads="1"/>
          </p:cNvPicPr>
          <p:nvPr/>
        </p:nvPicPr>
        <p:blipFill>
          <a:blip r:embed="rId2"/>
          <a:srcRect/>
          <a:stretch>
            <a:fillRect/>
          </a:stretch>
        </p:blipFill>
        <p:spPr bwMode="auto">
          <a:xfrm>
            <a:off x="838200" y="1598964"/>
            <a:ext cx="3200400" cy="525903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00" y="1600200"/>
            <a:ext cx="2590800" cy="504060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TO GHOST: Collision </a:t>
            </a:r>
            <a:br>
              <a:rPr lang="en-US" dirty="0"/>
            </a:br>
            <a:r>
              <a:rPr lang="en-US" dirty="0" err="1"/>
              <a:t>pacmangame</a:t>
            </a:r>
            <a:r>
              <a:rPr lang="en-US" dirty="0"/>
              <a:t>()</a:t>
            </a:r>
          </a:p>
        </p:txBody>
      </p:sp>
      <p:pic>
        <p:nvPicPr>
          <p:cNvPr id="1025" name="Picture 1"/>
          <p:cNvPicPr>
            <a:picLocks noGrp="1" noChangeAspect="1" noChangeArrowheads="1"/>
          </p:cNvPicPr>
          <p:nvPr>
            <p:ph idx="1"/>
          </p:nvPr>
        </p:nvPicPr>
        <p:blipFill>
          <a:blip r:embed="rId2"/>
          <a:srcRect/>
          <a:stretch>
            <a:fillRect/>
          </a:stretch>
        </p:blipFill>
        <p:spPr bwMode="auto">
          <a:xfrm>
            <a:off x="1371600" y="1606098"/>
            <a:ext cx="5705475" cy="525190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END OF GAME LOOP</a:t>
            </a:r>
            <a:br>
              <a:rPr lang="en-US" dirty="0"/>
            </a:br>
            <a:r>
              <a:rPr lang="en-US" dirty="0" err="1"/>
              <a:t>pacmangame</a:t>
            </a:r>
            <a:r>
              <a:rPr lang="en-US" dirty="0"/>
              <a:t>()	</a:t>
            </a:r>
          </a:p>
        </p:txBody>
      </p:sp>
      <p:pic>
        <p:nvPicPr>
          <p:cNvPr id="1027" name="Picture 3"/>
          <p:cNvPicPr>
            <a:picLocks noChangeAspect="1" noChangeArrowheads="1"/>
          </p:cNvPicPr>
          <p:nvPr/>
        </p:nvPicPr>
        <p:blipFill>
          <a:blip r:embed="rId2"/>
          <a:srcRect/>
          <a:stretch>
            <a:fillRect/>
          </a:stretch>
        </p:blipFill>
        <p:spPr bwMode="auto">
          <a:xfrm>
            <a:off x="1600200" y="2362200"/>
            <a:ext cx="5817476" cy="3124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PAC-MAN: END OF FUNCTION</a:t>
            </a:r>
            <a:br>
              <a:rPr lang="en-US" dirty="0"/>
            </a:br>
            <a:r>
              <a:rPr lang="en-US" dirty="0" err="1"/>
              <a:t>pacmangame</a:t>
            </a:r>
            <a:r>
              <a:rPr lang="en-US" dirty="0"/>
              <a:t>()	</a:t>
            </a:r>
          </a:p>
        </p:txBody>
      </p:sp>
      <p:pic>
        <p:nvPicPr>
          <p:cNvPr id="38914" name="Picture 2"/>
          <p:cNvPicPr>
            <a:picLocks noChangeAspect="1" noChangeArrowheads="1"/>
          </p:cNvPicPr>
          <p:nvPr/>
        </p:nvPicPr>
        <p:blipFill>
          <a:blip r:embed="rId2"/>
          <a:srcRect/>
          <a:stretch>
            <a:fillRect/>
          </a:stretch>
        </p:blipFill>
        <p:spPr bwMode="auto">
          <a:xfrm>
            <a:off x="0" y="2667000"/>
            <a:ext cx="7270296" cy="2971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PAC-MAN: Loses</a:t>
            </a:r>
          </a:p>
        </p:txBody>
      </p:sp>
      <p:pic>
        <p:nvPicPr>
          <p:cNvPr id="23554" name="Picture 2"/>
          <p:cNvPicPr>
            <a:picLocks noGrp="1" noChangeAspect="1" noChangeArrowheads="1"/>
          </p:cNvPicPr>
          <p:nvPr>
            <p:ph idx="1"/>
          </p:nvPr>
        </p:nvPicPr>
        <p:blipFill>
          <a:blip r:embed="rId2"/>
          <a:srcRect/>
          <a:stretch>
            <a:fillRect/>
          </a:stretch>
        </p:blipFill>
        <p:spPr bwMode="auto">
          <a:xfrm>
            <a:off x="742950" y="1792287"/>
            <a:ext cx="7658100" cy="45910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LOSES</a:t>
            </a:r>
          </a:p>
        </p:txBody>
      </p:sp>
      <p:pic>
        <p:nvPicPr>
          <p:cNvPr id="4" name="Content Placeholder 3"/>
          <p:cNvPicPr>
            <a:picLocks noGrp="1"/>
          </p:cNvPicPr>
          <p:nvPr>
            <p:ph idx="1"/>
          </p:nvPr>
        </p:nvPicPr>
        <p:blipFill>
          <a:blip r:embed="rId2"/>
          <a:srcRect/>
          <a:stretch>
            <a:fillRect/>
          </a:stretch>
        </p:blipFill>
        <p:spPr bwMode="auto">
          <a:xfrm>
            <a:off x="1577385" y="1774825"/>
            <a:ext cx="5989229" cy="46259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PAC-MAN: Wins</a:t>
            </a:r>
          </a:p>
        </p:txBody>
      </p:sp>
      <p:pic>
        <p:nvPicPr>
          <p:cNvPr id="24578" name="Picture 2"/>
          <p:cNvPicPr>
            <a:picLocks noGrp="1" noChangeAspect="1" noChangeArrowheads="1"/>
          </p:cNvPicPr>
          <p:nvPr>
            <p:ph idx="1"/>
          </p:nvPr>
        </p:nvPicPr>
        <p:blipFill>
          <a:blip r:embed="rId2"/>
          <a:srcRect/>
          <a:stretch>
            <a:fillRect/>
          </a:stretch>
        </p:blipFill>
        <p:spPr bwMode="auto">
          <a:xfrm>
            <a:off x="695325" y="1954212"/>
            <a:ext cx="7753350" cy="4267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WINS</a:t>
            </a:r>
          </a:p>
        </p:txBody>
      </p:sp>
      <p:pic>
        <p:nvPicPr>
          <p:cNvPr id="4" name="Content Placeholder 3"/>
          <p:cNvPicPr>
            <a:picLocks noGrp="1"/>
          </p:cNvPicPr>
          <p:nvPr>
            <p:ph idx="1"/>
          </p:nvPr>
        </p:nvPicPr>
        <p:blipFill>
          <a:blip r:embed="rId2"/>
          <a:srcRect/>
          <a:stretch>
            <a:fillRect/>
          </a:stretch>
        </p:blipFill>
        <p:spPr bwMode="auto">
          <a:xfrm>
            <a:off x="1626951" y="1774825"/>
            <a:ext cx="5890098" cy="46259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2600" y="5486400"/>
            <a:ext cx="3276600" cy="990600"/>
          </a:xfrm>
        </p:spPr>
        <p:txBody>
          <a:bodyPr>
            <a:noAutofit/>
          </a:bodyPr>
          <a:lstStyle/>
          <a:p>
            <a:pPr algn="r"/>
            <a:r>
              <a:rPr lang="en-US" dirty="0"/>
              <a:t>Phoebe Gail Lopez</a:t>
            </a:r>
          </a:p>
          <a:p>
            <a:pPr algn="r"/>
            <a:r>
              <a:rPr lang="en-US" dirty="0" err="1"/>
              <a:t>Cecille</a:t>
            </a:r>
            <a:r>
              <a:rPr lang="en-US" dirty="0"/>
              <a:t> T. Velasco</a:t>
            </a:r>
          </a:p>
          <a:p>
            <a:pPr algn="r"/>
            <a:r>
              <a:rPr lang="en-US" dirty="0" err="1"/>
              <a:t>BSCpE</a:t>
            </a:r>
            <a:r>
              <a:rPr lang="en-US" dirty="0"/>
              <a:t> - 2</a:t>
            </a:r>
          </a:p>
        </p:txBody>
      </p:sp>
      <p:pic>
        <p:nvPicPr>
          <p:cNvPr id="10242" name="Picture 2" descr="Image result for pacman logo"/>
          <p:cNvPicPr>
            <a:picLocks noChangeAspect="1" noChangeArrowheads="1"/>
          </p:cNvPicPr>
          <p:nvPr/>
        </p:nvPicPr>
        <p:blipFill>
          <a:blip r:embed="rId2"/>
          <a:srcRect/>
          <a:stretch>
            <a:fillRect/>
          </a:stretch>
        </p:blipFill>
        <p:spPr bwMode="auto">
          <a:xfrm>
            <a:off x="990600" y="304800"/>
            <a:ext cx="7180254" cy="3259837"/>
          </a:xfrm>
          <a:prstGeom prst="rect">
            <a:avLst/>
          </a:prstGeom>
          <a:noFill/>
        </p:spPr>
      </p:pic>
      <p:sp>
        <p:nvSpPr>
          <p:cNvPr id="4" name="Subtitle 2"/>
          <p:cNvSpPr txBox="1">
            <a:spLocks/>
          </p:cNvSpPr>
          <p:nvPr/>
        </p:nvSpPr>
        <p:spPr>
          <a:xfrm>
            <a:off x="1752600" y="3810000"/>
            <a:ext cx="5791200" cy="990600"/>
          </a:xfrm>
          <a:prstGeom prst="rect">
            <a:avLst/>
          </a:prstGeom>
        </p:spPr>
        <p:txBody>
          <a:bodyPr vert="horz" lIns="118872" tIns="0" rIns="45720" bIns="0" rtlCol="0" anchor="b">
            <a:noAutofit/>
          </a:bodyPr>
          <a:lstStyle/>
          <a:p>
            <a:pPr marL="0"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4800" b="0" i="0" u="none" strike="noStrike" kern="1200" cap="none" spc="0" normalizeH="0" baseline="0" noProof="0" dirty="0">
                <a:ln>
                  <a:noFill/>
                </a:ln>
                <a:solidFill>
                  <a:srgbClr val="FFFFFF"/>
                </a:solidFill>
                <a:effectLst/>
                <a:uLnTx/>
                <a:uFillTx/>
                <a:latin typeface="+mn-lt"/>
                <a:ea typeface="+mn-ea"/>
                <a:cs typeface="+mn-cs"/>
              </a:rPr>
              <a:t>THANK</a:t>
            </a:r>
            <a:r>
              <a:rPr kumimoji="0" lang="en-US" sz="4800" b="0" i="0" u="none" strike="noStrike" kern="1200" cap="none" spc="0" normalizeH="0" noProof="0" dirty="0">
                <a:ln>
                  <a:noFill/>
                </a:ln>
                <a:solidFill>
                  <a:srgbClr val="FFFFFF"/>
                </a:solidFill>
                <a:effectLst/>
                <a:uLnTx/>
                <a:uFillTx/>
                <a:latin typeface="+mn-lt"/>
                <a:ea typeface="+mn-ea"/>
                <a:cs typeface="+mn-cs"/>
              </a:rPr>
              <a:t> YOU FOR LISTENING!</a:t>
            </a:r>
            <a:endParaRPr kumimoji="0" lang="en-US" sz="48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PAC-MAN: LIBRARIES</a:t>
            </a:r>
          </a:p>
        </p:txBody>
      </p:sp>
      <p:pic>
        <p:nvPicPr>
          <p:cNvPr id="39944" name="Picture 8"/>
          <p:cNvPicPr>
            <a:picLocks noChangeAspect="1" noChangeArrowheads="1"/>
          </p:cNvPicPr>
          <p:nvPr/>
        </p:nvPicPr>
        <p:blipFill>
          <a:blip r:embed="rId2"/>
          <a:srcRect/>
          <a:stretch>
            <a:fillRect/>
          </a:stretch>
        </p:blipFill>
        <p:spPr bwMode="auto">
          <a:xfrm>
            <a:off x="533400" y="2819400"/>
            <a:ext cx="8058217" cy="17764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PAC-MAN: FUNCTIONS</a:t>
            </a:r>
          </a:p>
        </p:txBody>
      </p:sp>
      <p:pic>
        <p:nvPicPr>
          <p:cNvPr id="39938" name="Picture 2"/>
          <p:cNvPicPr>
            <a:picLocks noChangeAspect="1" noChangeArrowheads="1"/>
          </p:cNvPicPr>
          <p:nvPr/>
        </p:nvPicPr>
        <p:blipFill>
          <a:blip r:embed="rId2"/>
          <a:srcRect/>
          <a:stretch>
            <a:fillRect/>
          </a:stretch>
        </p:blipFill>
        <p:spPr bwMode="auto">
          <a:xfrm>
            <a:off x="2286000" y="1524000"/>
            <a:ext cx="4861884" cy="5181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PAC-MAN: Graphics</a:t>
            </a:r>
          </a:p>
        </p:txBody>
      </p:sp>
      <p:pic>
        <p:nvPicPr>
          <p:cNvPr id="1026" name="Picture 2"/>
          <p:cNvPicPr>
            <a:picLocks noChangeAspect="1" noChangeArrowheads="1"/>
          </p:cNvPicPr>
          <p:nvPr/>
        </p:nvPicPr>
        <p:blipFill>
          <a:blip r:embed="rId2"/>
          <a:srcRect/>
          <a:stretch>
            <a:fillRect/>
          </a:stretch>
        </p:blipFill>
        <p:spPr bwMode="auto">
          <a:xfrm>
            <a:off x="2069892" y="1670693"/>
            <a:ext cx="5016708" cy="4044307"/>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2057400" y="5791200"/>
            <a:ext cx="4911318" cy="85764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GRAPHICS (CIRCLE/PACMAN)</a:t>
            </a:r>
          </a:p>
        </p:txBody>
      </p:sp>
      <p:pic>
        <p:nvPicPr>
          <p:cNvPr id="5" name="Picture 4"/>
          <p:cNvPicPr/>
          <p:nvPr/>
        </p:nvPicPr>
        <p:blipFill>
          <a:blip r:embed="rId3"/>
          <a:srcRect/>
          <a:stretch>
            <a:fillRect/>
          </a:stretch>
        </p:blipFill>
        <p:spPr bwMode="auto">
          <a:xfrm>
            <a:off x="228600" y="2057400"/>
            <a:ext cx="5022644" cy="3912344"/>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5567916" y="3124200"/>
            <a:ext cx="3118884" cy="1524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(RECTANGLE)</a:t>
            </a:r>
          </a:p>
        </p:txBody>
      </p:sp>
      <p:pic>
        <p:nvPicPr>
          <p:cNvPr id="3075" name="Picture 3"/>
          <p:cNvPicPr>
            <a:picLocks noChangeAspect="1" noChangeArrowheads="1"/>
          </p:cNvPicPr>
          <p:nvPr/>
        </p:nvPicPr>
        <p:blipFill>
          <a:blip r:embed="rId2"/>
          <a:srcRect/>
          <a:stretch>
            <a:fillRect/>
          </a:stretch>
        </p:blipFill>
        <p:spPr bwMode="auto">
          <a:xfrm>
            <a:off x="457200" y="1752600"/>
            <a:ext cx="4630917" cy="3732213"/>
          </a:xfrm>
          <a:prstGeom prst="rect">
            <a:avLst/>
          </a:prstGeom>
          <a:noFill/>
          <a:ln w="9525">
            <a:noFill/>
            <a:miter lim="800000"/>
            <a:headEnd/>
            <a:tailEnd/>
          </a:ln>
          <a:effectLst/>
        </p:spPr>
      </p:pic>
      <p:pic>
        <p:nvPicPr>
          <p:cNvPr id="3076" name="Picture 4"/>
          <p:cNvPicPr>
            <a:picLocks noGrp="1" noChangeAspect="1" noChangeArrowheads="1"/>
          </p:cNvPicPr>
          <p:nvPr>
            <p:ph idx="1"/>
          </p:nvPr>
        </p:nvPicPr>
        <p:blipFill>
          <a:blip r:embed="rId3"/>
          <a:srcRect/>
          <a:stretch>
            <a:fillRect/>
          </a:stretch>
        </p:blipFill>
        <p:spPr bwMode="auto">
          <a:xfrm>
            <a:off x="5172075" y="3124200"/>
            <a:ext cx="3971925" cy="523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28600" y="5791200"/>
            <a:ext cx="8763000" cy="26389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(BAR)</a:t>
            </a:r>
          </a:p>
        </p:txBody>
      </p:sp>
      <p:pic>
        <p:nvPicPr>
          <p:cNvPr id="4098" name="Picture 2"/>
          <p:cNvPicPr>
            <a:picLocks noGrp="1" noChangeAspect="1" noChangeArrowheads="1"/>
          </p:cNvPicPr>
          <p:nvPr>
            <p:ph idx="1"/>
          </p:nvPr>
        </p:nvPicPr>
        <p:blipFill>
          <a:blip r:embed="rId2"/>
          <a:srcRect/>
          <a:stretch>
            <a:fillRect/>
          </a:stretch>
        </p:blipFill>
        <p:spPr bwMode="auto">
          <a:xfrm>
            <a:off x="228600" y="1676400"/>
            <a:ext cx="5734823" cy="46259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991225" y="3581400"/>
            <a:ext cx="3152775" cy="2762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2988</TotalTime>
  <Words>451</Words>
  <Application>Microsoft Office PowerPoint</Application>
  <PresentationFormat>On-screen Show (4:3)</PresentationFormat>
  <Paragraphs>45</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Wingdings</vt:lpstr>
      <vt:lpstr>Wingdings 2</vt:lpstr>
      <vt:lpstr>Wingdings 3</vt:lpstr>
      <vt:lpstr>Module</vt:lpstr>
      <vt:lpstr>PowerPoint Presentation</vt:lpstr>
      <vt:lpstr>PAC-MAN: Features</vt:lpstr>
      <vt:lpstr>PAC-MAN: Functions</vt:lpstr>
      <vt:lpstr>PAC-MAN: LIBRARIES</vt:lpstr>
      <vt:lpstr>PAC-MAN: FUNCTIONS</vt:lpstr>
      <vt:lpstr>PAC-MAN: Graphics</vt:lpstr>
      <vt:lpstr>GRAPHICS (CIRCLE/PACMAN)</vt:lpstr>
      <vt:lpstr>GRAPHICS (RECTANGLE)</vt:lpstr>
      <vt:lpstr>GRAPHICS (BAR)</vt:lpstr>
      <vt:lpstr>PAC-MAN: MAIN Function</vt:lpstr>
      <vt:lpstr>PAC-MAN: Variables pacmangame() </vt:lpstr>
      <vt:lpstr>PAC-MAN: Variables | Enemy pacmangame() </vt:lpstr>
      <vt:lpstr>PAC-MAN: ENEMIES Function</vt:lpstr>
      <vt:lpstr>PAC-MAN: Ghost Movements  pacmangame() Detecting Ghost</vt:lpstr>
      <vt:lpstr>PAC-MAN: Ghost Movements  pacmangame()    LEFT</vt:lpstr>
      <vt:lpstr>PAC-MAN: Ghost Movements  pacmangame()    TOP</vt:lpstr>
      <vt:lpstr>PAC-MAN: Ghost Movements  pacmangame()       BOTTOM</vt:lpstr>
      <vt:lpstr>PAC-MAN: Ghost Movements  pacmangame()           RIGHT</vt:lpstr>
      <vt:lpstr>PAC-MAN: Ghost Movements  pacmangame()         CENTER</vt:lpstr>
      <vt:lpstr>PAC-MAN: Ghost Movements  pacmangame() LEFT DOWN CORNER</vt:lpstr>
      <vt:lpstr>PAC-MAN: Ghost Movements  pacmangame()  RIGHT DOWN CORNER</vt:lpstr>
      <vt:lpstr>PAC-MAN: Ghost Movements  pacmangame()  LEFT UPPER CORNER</vt:lpstr>
      <vt:lpstr>PAC-MAN: Ghost Movements  pacmangame()  RIGHT UPPER CORNER</vt:lpstr>
      <vt:lpstr>PAC-MAN: Ghost Movements  pacmangame()  DEFAULT MOVEMENT</vt:lpstr>
      <vt:lpstr>PAC-MAN: Variables | Foods pacmangame()</vt:lpstr>
      <vt:lpstr>PAC-MAN: FOODS Function</vt:lpstr>
      <vt:lpstr>PAC-MAN: GAME LOOP pacmangame()</vt:lpstr>
      <vt:lpstr>PAC-MAN: Movements pacmangame()</vt:lpstr>
      <vt:lpstr>PAC-MAN: Movements pacmangame()</vt:lpstr>
      <vt:lpstr>ADDING THE VALUES TO SPECIFIC KEYS | Movements</vt:lpstr>
      <vt:lpstr>PAC-MAN TO GHOST: Collision  pacmangame()</vt:lpstr>
      <vt:lpstr>PAC-MAN: END OF GAME LOOP pacmangame() </vt:lpstr>
      <vt:lpstr>PAC-MAN: END OF FUNCTION pacmangame() </vt:lpstr>
      <vt:lpstr>PAC-MAN: Loses</vt:lpstr>
      <vt:lpstr>OUTPUT: LOSES</vt:lpstr>
      <vt:lpstr>PAC-MAN: Wins</vt:lpstr>
      <vt:lpstr>OUTPUT: WINS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Third</dc:creator>
  <cp:lastModifiedBy>Charlemagne</cp:lastModifiedBy>
  <cp:revision>128</cp:revision>
  <dcterms:created xsi:type="dcterms:W3CDTF">2017-03-11T08:27:18Z</dcterms:created>
  <dcterms:modified xsi:type="dcterms:W3CDTF">2023-11-14T14:53:39Z</dcterms:modified>
</cp:coreProperties>
</file>