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B8E-E873-44F3-8381-876A87935BD6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601F-827D-4059-A980-3E7C704EF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14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B8E-E873-44F3-8381-876A87935BD6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601F-827D-4059-A980-3E7C704EF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4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B8E-E873-44F3-8381-876A87935BD6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601F-827D-4059-A980-3E7C704EF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08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B8E-E873-44F3-8381-876A87935BD6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601F-827D-4059-A980-3E7C704EF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0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B8E-E873-44F3-8381-876A87935BD6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601F-827D-4059-A980-3E7C704EF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77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B8E-E873-44F3-8381-876A87935BD6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601F-827D-4059-A980-3E7C704EF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34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B8E-E873-44F3-8381-876A87935BD6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601F-827D-4059-A980-3E7C704EF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15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B8E-E873-44F3-8381-876A87935BD6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601F-827D-4059-A980-3E7C704EF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46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B8E-E873-44F3-8381-876A87935BD6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601F-827D-4059-A980-3E7C704EF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00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B8E-E873-44F3-8381-876A87935BD6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601F-827D-4059-A980-3E7C704EF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94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B8E-E873-44F3-8381-876A87935BD6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601F-827D-4059-A980-3E7C704EF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1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DB8E-E873-44F3-8381-876A87935BD6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0601F-827D-4059-A980-3E7C704EF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13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53" y="1098140"/>
            <a:ext cx="5295900" cy="422910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40" y="1179872"/>
            <a:ext cx="4658078" cy="3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460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EDF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PAN Chao</dc:creator>
  <cp:lastModifiedBy>PAN Chao</cp:lastModifiedBy>
  <cp:revision>1</cp:revision>
  <dcterms:created xsi:type="dcterms:W3CDTF">2020-08-21T14:22:18Z</dcterms:created>
  <dcterms:modified xsi:type="dcterms:W3CDTF">2020-08-21T14:24:00Z</dcterms:modified>
</cp:coreProperties>
</file>