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63" r:id="rId4"/>
    <p:sldId id="281" r:id="rId5"/>
    <p:sldId id="282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8E8E8E"/>
    <a:srgbClr val="314865"/>
    <a:srgbClr val="4D8FB7"/>
    <a:srgbClr val="E2E9E9"/>
    <a:srgbClr val="82B0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49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985588"/>
            <a:ext cx="12192000" cy="1909482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4874" y="1899540"/>
            <a:ext cx="9695613" cy="1069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学习总结及学期规划</a:t>
            </a: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 4"/>
          <p:cNvSpPr txBox="1">
            <a:spLocks/>
          </p:cNvSpPr>
          <p:nvPr/>
        </p:nvSpPr>
        <p:spPr>
          <a:xfrm>
            <a:off x="7681365" y="5286515"/>
            <a:ext cx="3960812" cy="1233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报告人：李超然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导  师：邓辉舫教授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日  期：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3128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9436" y="1823775"/>
            <a:ext cx="2639488" cy="830997"/>
            <a:chOff x="412286" y="5721350"/>
            <a:chExt cx="2639488" cy="830997"/>
          </a:xfrm>
        </p:grpSpPr>
        <p:sp>
          <p:nvSpPr>
            <p:cNvPr id="5" name="文本框 4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1958" y="5938644"/>
              <a:ext cx="2039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学期总结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燕尾形 6"/>
          <p:cNvSpPr/>
          <p:nvPr/>
        </p:nvSpPr>
        <p:spPr>
          <a:xfrm>
            <a:off x="2544773" y="1461612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24880" y="1817638"/>
            <a:ext cx="3140129" cy="830997"/>
            <a:chOff x="301927" y="5715213"/>
            <a:chExt cx="3140129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301927" y="5715213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01599" y="5936793"/>
              <a:ext cx="254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学期规划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65009" y="1870895"/>
            <a:ext cx="2599448" cy="830997"/>
            <a:chOff x="251922" y="5735843"/>
            <a:chExt cx="2599448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251922" y="5735843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11554" y="5969186"/>
              <a:ext cx="2039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燕尾形 19"/>
          <p:cNvSpPr/>
          <p:nvPr/>
        </p:nvSpPr>
        <p:spPr>
          <a:xfrm>
            <a:off x="5824333" y="1494239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690137" y="1494239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676988" y="2050985"/>
            <a:ext cx="1113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毕业相关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27989" y="2689412"/>
            <a:ext cx="8767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申请一项发明专利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确定毕业论文题目，并写好开题报告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复现基础论文的实验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实现论文中部分算法思路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76987" y="4552942"/>
            <a:ext cx="1113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其他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76987" y="5076162"/>
            <a:ext cx="8767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作为助教协助邓老师工作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阅读研究方向相关论文，寻找其他拓展方向和可改进点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学习</a:t>
            </a:r>
            <a:r>
              <a:rPr lang="en-US" altLang="zh-CN" sz="2400" dirty="0"/>
              <a:t>python</a:t>
            </a:r>
            <a:r>
              <a:rPr lang="zh-CN" altLang="en-US" sz="2400" dirty="0"/>
              <a:t>设计实验</a:t>
            </a:r>
            <a:endParaRPr lang="en-US" altLang="zh-CN" sz="2400" dirty="0"/>
          </a:p>
        </p:txBody>
      </p:sp>
      <p:sp>
        <p:nvSpPr>
          <p:cNvPr id="44" name="矩形 43"/>
          <p:cNvSpPr/>
          <p:nvPr/>
        </p:nvSpPr>
        <p:spPr>
          <a:xfrm>
            <a:off x="0" y="21516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469436" y="362163"/>
            <a:ext cx="2639488" cy="830997"/>
            <a:chOff x="412286" y="5721350"/>
            <a:chExt cx="2639488" cy="830997"/>
          </a:xfrm>
        </p:grpSpPr>
        <p:sp>
          <p:nvSpPr>
            <p:cNvPr id="46" name="文本框 45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11958" y="5938644"/>
              <a:ext cx="2039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学期总结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燕尾形 47"/>
          <p:cNvSpPr/>
          <p:nvPr/>
        </p:nvSpPr>
        <p:spPr>
          <a:xfrm>
            <a:off x="2544773" y="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11501" y="-3948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9436" y="362163"/>
            <a:ext cx="2639488" cy="830997"/>
            <a:chOff x="412286" y="5721350"/>
            <a:chExt cx="2639488" cy="830997"/>
          </a:xfrm>
        </p:grpSpPr>
        <p:sp>
          <p:nvSpPr>
            <p:cNvPr id="25" name="文本框 24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1958" y="5938644"/>
              <a:ext cx="2039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学期规划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燕尾形 26"/>
          <p:cNvSpPr/>
          <p:nvPr/>
        </p:nvSpPr>
        <p:spPr>
          <a:xfrm>
            <a:off x="2544773" y="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30048" y="2521489"/>
            <a:ext cx="1113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本学期规划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30048" y="3229771"/>
            <a:ext cx="10753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阅读相关论文，完善毕业论文创新点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开始进行论文中的实验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尽力尝试发表论文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提高个人技能素养，为暑假实习做准备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51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11501" y="-3948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69436" y="362163"/>
            <a:ext cx="2639488" cy="830997"/>
            <a:chOff x="412286" y="5721350"/>
            <a:chExt cx="2639488" cy="830997"/>
          </a:xfrm>
        </p:grpSpPr>
        <p:sp>
          <p:nvSpPr>
            <p:cNvPr id="25" name="文本框 24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1958" y="5938644"/>
              <a:ext cx="2039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研究进展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燕尾形 26"/>
          <p:cNvSpPr/>
          <p:nvPr/>
        </p:nvSpPr>
        <p:spPr>
          <a:xfrm>
            <a:off x="2544773" y="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9436" y="1905213"/>
            <a:ext cx="1075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论文：融合学术影响力的学者人名消歧方法研究</a:t>
            </a:r>
            <a:endParaRPr lang="en-US" altLang="zh-CN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EEF7C28-EE57-46EE-9E0D-B470208C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35" y="3053555"/>
            <a:ext cx="160186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CD4BA80-4F68-4473-8737-15D24ADF6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75978"/>
              </p:ext>
            </p:extLst>
          </p:nvPr>
        </p:nvGraphicFramePr>
        <p:xfrm>
          <a:off x="753035" y="3053555"/>
          <a:ext cx="9993060" cy="143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7487221" imgH="1116936" progId="Visio.Drawing.11">
                  <p:embed/>
                </p:oleObj>
              </mc:Choice>
              <mc:Fallback>
                <p:oleObj r:id="rId3" imgW="7487221" imgH="11169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35" y="3053555"/>
                        <a:ext cx="9993060" cy="14375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7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31760" y="1492441"/>
            <a:ext cx="7451601" cy="1884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28" y="5486767"/>
            <a:ext cx="764023" cy="764023"/>
          </a:xfrm>
          <a:prstGeom prst="rect">
            <a:avLst/>
          </a:prstGeom>
        </p:spPr>
      </p:pic>
      <p:sp>
        <p:nvSpPr>
          <p:cNvPr id="575" name="矩形 574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6" name="直接连接符 575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文本框 578"/>
          <p:cNvSpPr txBox="1"/>
          <p:nvPr/>
        </p:nvSpPr>
        <p:spPr>
          <a:xfrm>
            <a:off x="9081926" y="887743"/>
            <a:ext cx="1430431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3900" b="1" dirty="0">
                <a:solidFill>
                  <a:schemeClr val="bg1"/>
                </a:solidFill>
              </a:rPr>
              <a:t>!</a:t>
            </a:r>
            <a:endParaRPr lang="zh-CN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139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Wingdings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12934</cp:lastModifiedBy>
  <cp:revision>67</cp:revision>
  <dcterms:created xsi:type="dcterms:W3CDTF">2013-07-01T03:05:36Z</dcterms:created>
  <dcterms:modified xsi:type="dcterms:W3CDTF">2018-02-23T12:47:43Z</dcterms:modified>
</cp:coreProperties>
</file>