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3E688-50FA-4F50-B177-0F7F5800F567}" v="4" dt="2022-08-09T18:07:11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Oliveira Ferreira" userId="33315365260c02ae" providerId="LiveId" clId="{713E251D-5359-4DA8-A2F8-783DBF0DEEF7}"/>
    <pc:docChg chg="modSld">
      <pc:chgData name="Victor Oliveira Ferreira" userId="33315365260c02ae" providerId="LiveId" clId="{713E251D-5359-4DA8-A2F8-783DBF0DEEF7}" dt="2022-03-22T15:18:19.384" v="3" actId="207"/>
      <pc:docMkLst>
        <pc:docMk/>
      </pc:docMkLst>
      <pc:sldChg chg="addSp modSp mod">
        <pc:chgData name="Victor Oliveira Ferreira" userId="33315365260c02ae" providerId="LiveId" clId="{713E251D-5359-4DA8-A2F8-783DBF0DEEF7}" dt="2022-03-22T15:18:19.384" v="3" actId="207"/>
        <pc:sldMkLst>
          <pc:docMk/>
          <pc:sldMk cId="664569350" sldId="256"/>
        </pc:sldMkLst>
        <pc:spChg chg="add mod">
          <ac:chgData name="Victor Oliveira Ferreira" userId="33315365260c02ae" providerId="LiveId" clId="{713E251D-5359-4DA8-A2F8-783DBF0DEEF7}" dt="2022-03-22T15:18:19.384" v="3" actId="207"/>
          <ac:spMkLst>
            <pc:docMk/>
            <pc:sldMk cId="664569350" sldId="256"/>
            <ac:spMk id="2" creationId="{2546DC39-1BAE-4C22-AAC9-E60085B2A8E9}"/>
          </ac:spMkLst>
        </pc:spChg>
      </pc:sldChg>
    </pc:docChg>
  </pc:docChgLst>
  <pc:docChgLst>
    <pc:chgData name="Victor Oliveira Ferreira" userId="33315365260c02ae" providerId="LiveId" clId="{D113E688-50FA-4F50-B177-0F7F5800F567}"/>
    <pc:docChg chg="custSel modSld">
      <pc:chgData name="Victor Oliveira Ferreira" userId="33315365260c02ae" providerId="LiveId" clId="{D113E688-50FA-4F50-B177-0F7F5800F567}" dt="2022-08-09T18:07:11.541" v="33"/>
      <pc:docMkLst>
        <pc:docMk/>
      </pc:docMkLst>
      <pc:sldChg chg="addSp delSp modSp mod">
        <pc:chgData name="Victor Oliveira Ferreira" userId="33315365260c02ae" providerId="LiveId" clId="{D113E688-50FA-4F50-B177-0F7F5800F567}" dt="2022-08-09T18:07:11.541" v="33"/>
        <pc:sldMkLst>
          <pc:docMk/>
          <pc:sldMk cId="664569350" sldId="256"/>
        </pc:sldMkLst>
        <pc:spChg chg="mod">
          <ac:chgData name="Victor Oliveira Ferreira" userId="33315365260c02ae" providerId="LiveId" clId="{D113E688-50FA-4F50-B177-0F7F5800F567}" dt="2022-08-09T18:01:03.451" v="12" actId="1076"/>
          <ac:spMkLst>
            <pc:docMk/>
            <pc:sldMk cId="664569350" sldId="256"/>
            <ac:spMk id="2" creationId="{2546DC39-1BAE-4C22-AAC9-E60085B2A8E9}"/>
          </ac:spMkLst>
        </pc:spChg>
        <pc:spChg chg="mod">
          <ac:chgData name="Victor Oliveira Ferreira" userId="33315365260c02ae" providerId="LiveId" clId="{D113E688-50FA-4F50-B177-0F7F5800F567}" dt="2022-08-09T18:00:47.304" v="8" actId="1076"/>
          <ac:spMkLst>
            <pc:docMk/>
            <pc:sldMk cId="664569350" sldId="256"/>
            <ac:spMk id="6" creationId="{D952A990-15B8-46F6-8725-70CF568434D3}"/>
          </ac:spMkLst>
        </pc:spChg>
        <pc:spChg chg="add mod">
          <ac:chgData name="Victor Oliveira Ferreira" userId="33315365260c02ae" providerId="LiveId" clId="{D113E688-50FA-4F50-B177-0F7F5800F567}" dt="2022-08-09T18:06:38.191" v="32" actId="20577"/>
          <ac:spMkLst>
            <pc:docMk/>
            <pc:sldMk cId="664569350" sldId="256"/>
            <ac:spMk id="16" creationId="{BB4388D0-4D26-6E59-8269-C5DC96C4B2E8}"/>
          </ac:spMkLst>
        </pc:spChg>
        <pc:picChg chg="mod">
          <ac:chgData name="Victor Oliveira Ferreira" userId="33315365260c02ae" providerId="LiveId" clId="{D113E688-50FA-4F50-B177-0F7F5800F567}" dt="2022-08-09T18:00:59.881" v="11" actId="1076"/>
          <ac:picMkLst>
            <pc:docMk/>
            <pc:sldMk cId="664569350" sldId="256"/>
            <ac:picMk id="4" creationId="{01CB3BF8-22AA-4087-86CB-C72F4098BE3C}"/>
          </ac:picMkLst>
        </pc:picChg>
        <pc:picChg chg="del">
          <ac:chgData name="Victor Oliveira Ferreira" userId="33315365260c02ae" providerId="LiveId" clId="{D113E688-50FA-4F50-B177-0F7F5800F567}" dt="2022-08-09T18:00:06.923" v="0" actId="478"/>
          <ac:picMkLst>
            <pc:docMk/>
            <pc:sldMk cId="664569350" sldId="256"/>
            <ac:picMk id="5" creationId="{21AB5717-0BD4-4F1D-BA1D-6C6F80D0662E}"/>
          </ac:picMkLst>
        </pc:picChg>
        <pc:picChg chg="add mod ord">
          <ac:chgData name="Victor Oliveira Ferreira" userId="33315365260c02ae" providerId="LiveId" clId="{D113E688-50FA-4F50-B177-0F7F5800F567}" dt="2022-08-09T18:00:31.658" v="6" actId="167"/>
          <ac:picMkLst>
            <pc:docMk/>
            <pc:sldMk cId="664569350" sldId="256"/>
            <ac:picMk id="7" creationId="{6FAC8C20-3E82-6874-1A34-4270404D8D28}"/>
          </ac:picMkLst>
        </pc:picChg>
        <pc:picChg chg="add mod">
          <ac:chgData name="Victor Oliveira Ferreira" userId="33315365260c02ae" providerId="LiveId" clId="{D113E688-50FA-4F50-B177-0F7F5800F567}" dt="2022-08-09T18:07:11.541" v="33"/>
          <ac:picMkLst>
            <pc:docMk/>
            <pc:sldMk cId="664569350" sldId="256"/>
            <ac:picMk id="15" creationId="{731D5BDF-1FBC-E638-90A0-52A101804E93}"/>
          </ac:picMkLst>
        </pc:picChg>
        <pc:cxnChg chg="mod">
          <ac:chgData name="Victor Oliveira Ferreira" userId="33315365260c02ae" providerId="LiveId" clId="{D113E688-50FA-4F50-B177-0F7F5800F567}" dt="2022-08-09T18:01:05.910" v="13" actId="14100"/>
          <ac:cxnSpMkLst>
            <pc:docMk/>
            <pc:sldMk cId="664569350" sldId="256"/>
            <ac:cxnSpMk id="8" creationId="{EBB9AD64-4B99-4EA4-9677-7CA275F8E2E0}"/>
          </ac:cxnSpMkLst>
        </pc:cxnChg>
        <pc:cxnChg chg="mod ord">
          <ac:chgData name="Victor Oliveira Ferreira" userId="33315365260c02ae" providerId="LiveId" clId="{D113E688-50FA-4F50-B177-0F7F5800F567}" dt="2022-08-09T18:01:08.709" v="14" actId="14100"/>
          <ac:cxnSpMkLst>
            <pc:docMk/>
            <pc:sldMk cId="664569350" sldId="256"/>
            <ac:cxnSpMk id="9" creationId="{9E981AFF-9AF7-4A93-8C2C-C0D4AFB60F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68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0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9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9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2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6F941-0709-4AFA-B70C-8C688EC2B58D}" type="datetimeFigureOut">
              <a:rPr lang="en-US" smtClean="0"/>
              <a:t>14-Aug-23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8107C-2ED2-4980-881B-CB20792B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6FAC8C20-3E82-6874-1A34-4270404D8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524" y="-74817"/>
            <a:ext cx="3400693" cy="6858000"/>
          </a:xfrm>
          <a:prstGeom prst="rect">
            <a:avLst/>
          </a:prstGeom>
        </p:spPr>
      </p:pic>
      <p:pic>
        <p:nvPicPr>
          <p:cNvPr id="15" name="Picture 14" descr="A picture containing indoor&#10;&#10;Description automatically generated">
            <a:extLst>
              <a:ext uri="{FF2B5EF4-FFF2-40B4-BE49-F238E27FC236}">
                <a16:creationId xmlns:a16="http://schemas.microsoft.com/office/drawing/2014/main" id="{731D5BDF-1FBC-E638-90A0-52A101804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591814" y="1625066"/>
            <a:ext cx="6229297" cy="31392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F9A21-FEB8-1BE2-59E0-A048EBBE5FA8}"/>
              </a:ext>
            </a:extLst>
          </p:cNvPr>
          <p:cNvSpPr txBox="1"/>
          <p:nvPr/>
        </p:nvSpPr>
        <p:spPr>
          <a:xfrm>
            <a:off x="274320" y="-1316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82985-347A-70A7-0C41-E0C9B5D5E781}"/>
              </a:ext>
            </a:extLst>
          </p:cNvPr>
          <p:cNvSpPr txBox="1"/>
          <p:nvPr/>
        </p:nvSpPr>
        <p:spPr>
          <a:xfrm>
            <a:off x="2700265" y="-1316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903402-C8DD-0053-8E30-EF09CB7FFDDF}"/>
              </a:ext>
            </a:extLst>
          </p:cNvPr>
          <p:cNvCxnSpPr/>
          <p:nvPr/>
        </p:nvCxnSpPr>
        <p:spPr>
          <a:xfrm>
            <a:off x="1579418" y="473825"/>
            <a:ext cx="906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F31853-857B-8C96-5055-7C15AB6A207C}"/>
              </a:ext>
            </a:extLst>
          </p:cNvPr>
          <p:cNvCxnSpPr/>
          <p:nvPr/>
        </p:nvCxnSpPr>
        <p:spPr>
          <a:xfrm>
            <a:off x="1579417" y="3552305"/>
            <a:ext cx="9060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74231A-39AA-34BA-B03E-92A1B10A5D0D}"/>
              </a:ext>
            </a:extLst>
          </p:cNvPr>
          <p:cNvCxnSpPr/>
          <p:nvPr/>
        </p:nvCxnSpPr>
        <p:spPr>
          <a:xfrm>
            <a:off x="2360815" y="482138"/>
            <a:ext cx="0" cy="3067397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D818B2-E3AC-64DC-561D-11AB716EAC62}"/>
                  </a:ext>
                </a:extLst>
              </p:cNvPr>
              <p:cNvSpPr txBox="1"/>
              <p:nvPr/>
            </p:nvSpPr>
            <p:spPr>
              <a:xfrm>
                <a:off x="2131071" y="1879659"/>
                <a:ext cx="79617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1.0 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7D818B2-E3AC-64DC-561D-11AB716EA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071" y="1879659"/>
                <a:ext cx="7961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38C607-34EF-7021-5775-9EE0F99D66C3}"/>
              </a:ext>
            </a:extLst>
          </p:cNvPr>
          <p:cNvCxnSpPr>
            <a:cxnSpLocks/>
          </p:cNvCxnSpPr>
          <p:nvPr/>
        </p:nvCxnSpPr>
        <p:spPr>
          <a:xfrm>
            <a:off x="4441767" y="854825"/>
            <a:ext cx="670559" cy="0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236156-AFA8-9843-F3BB-4BA71781F3F4}"/>
              </a:ext>
            </a:extLst>
          </p:cNvPr>
          <p:cNvCxnSpPr>
            <a:cxnSpLocks/>
          </p:cNvCxnSpPr>
          <p:nvPr/>
        </p:nvCxnSpPr>
        <p:spPr>
          <a:xfrm>
            <a:off x="5112326" y="568036"/>
            <a:ext cx="0" cy="573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0CE49D-A6CC-4B9A-39D0-DC16928BD985}"/>
              </a:ext>
            </a:extLst>
          </p:cNvPr>
          <p:cNvCxnSpPr>
            <a:cxnSpLocks/>
          </p:cNvCxnSpPr>
          <p:nvPr/>
        </p:nvCxnSpPr>
        <p:spPr>
          <a:xfrm>
            <a:off x="4441767" y="555567"/>
            <a:ext cx="0" cy="5735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754EBD-F5B6-277A-1E26-D721947706B1}"/>
                  </a:ext>
                </a:extLst>
              </p:cNvPr>
              <p:cNvSpPr txBox="1"/>
              <p:nvPr/>
            </p:nvSpPr>
            <p:spPr>
              <a:xfrm>
                <a:off x="4387997" y="503802"/>
                <a:ext cx="7780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𝑐𝑚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754EBD-F5B6-277A-1E26-D7219477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997" y="503802"/>
                <a:ext cx="77809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56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45</TotalTime>
  <Words>10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Oliveira Ferreira</dc:creator>
  <cp:lastModifiedBy>Victor Oliveira Ferreira</cp:lastModifiedBy>
  <cp:revision>4</cp:revision>
  <dcterms:created xsi:type="dcterms:W3CDTF">2022-03-22T15:06:02Z</dcterms:created>
  <dcterms:modified xsi:type="dcterms:W3CDTF">2023-08-14T16:51:29Z</dcterms:modified>
</cp:coreProperties>
</file>