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938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723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0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850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12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777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442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171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144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029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051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03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075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06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574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212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9281-DA6A-46F6-8032-501C5CDDAC3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95EFEC-5316-48C0-B0A1-FF616953CB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13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DAE7-1FB3-89B4-82C0-F2392071D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has been </a:t>
            </a:r>
            <a:r>
              <a:rPr lang="fr-CA" dirty="0" err="1"/>
              <a:t>tried</a:t>
            </a:r>
            <a:r>
              <a:rPr lang="fr-CA" dirty="0"/>
              <a:t> for the ANN in 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0977E-6B67-A60E-5096-E95CEC218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59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0E68-1EC6-FA39-CBCA-F00580B3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Most promising run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36FB-6EAA-E3CC-FE26-22364EEE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34829" cy="1655631"/>
          </a:xfrm>
        </p:spPr>
        <p:txBody>
          <a:bodyPr/>
          <a:lstStyle/>
          <a:p>
            <a:r>
              <a:rPr lang="fr-CA" dirty="0" err="1"/>
              <a:t>Errors</a:t>
            </a:r>
            <a:r>
              <a:rPr lang="fr-CA" dirty="0"/>
              <a:t> :</a:t>
            </a:r>
          </a:p>
          <a:p>
            <a:pPr lvl="1"/>
            <a:r>
              <a:rPr lang="fr-CA" dirty="0"/>
              <a:t>3 cm in x</a:t>
            </a:r>
          </a:p>
          <a:p>
            <a:pPr lvl="1"/>
            <a:r>
              <a:rPr lang="fr-CA" dirty="0"/>
              <a:t>3 cm in y</a:t>
            </a:r>
          </a:p>
          <a:p>
            <a:pPr lvl="1"/>
            <a:r>
              <a:rPr lang="fr-CA" dirty="0"/>
              <a:t>4 mm in z</a:t>
            </a:r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854B7C75-D488-B708-7AA4-961BF6C33B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3" t="17250" r="28000" b="8556"/>
          <a:stretch/>
        </p:blipFill>
        <p:spPr>
          <a:xfrm>
            <a:off x="4157307" y="1930400"/>
            <a:ext cx="5116695" cy="442271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C596C4-4FE2-B7DD-44F9-DB7B57684676}"/>
              </a:ext>
            </a:extLst>
          </p:cNvPr>
          <p:cNvSpPr txBox="1">
            <a:spLocks/>
          </p:cNvSpPr>
          <p:nvPr/>
        </p:nvSpPr>
        <p:spPr>
          <a:xfrm>
            <a:off x="677333" y="3964507"/>
            <a:ext cx="3334829" cy="2283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err="1"/>
              <a:t>Comments</a:t>
            </a:r>
            <a:r>
              <a:rPr lang="fr-CA" dirty="0"/>
              <a:t> :</a:t>
            </a:r>
          </a:p>
          <a:p>
            <a:pPr lvl="1"/>
            <a:r>
              <a:rPr lang="fr-CA" dirty="0"/>
              <a:t>Big </a:t>
            </a:r>
            <a:r>
              <a:rPr lang="fr-CA" dirty="0" err="1"/>
              <a:t>errors</a:t>
            </a:r>
            <a:r>
              <a:rPr lang="fr-CA" dirty="0"/>
              <a:t> in x and y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caused</a:t>
            </a:r>
            <a:r>
              <a:rPr lang="fr-CA" dirty="0"/>
              <a:t> by the detectors’ placement</a:t>
            </a:r>
          </a:p>
          <a:p>
            <a:pPr lvl="1"/>
            <a:r>
              <a:rPr lang="fr-CA" dirty="0" err="1"/>
              <a:t>Errors</a:t>
            </a:r>
            <a:r>
              <a:rPr lang="fr-CA" dirty="0"/>
              <a:t> in x and y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explained</a:t>
            </a:r>
            <a:r>
              <a:rPr lang="fr-CA" dirty="0"/>
              <a:t> by the </a:t>
            </a:r>
            <a:r>
              <a:rPr lang="fr-CA" dirty="0" err="1"/>
              <a:t>coarse</a:t>
            </a:r>
            <a:r>
              <a:rPr lang="fr-CA" dirty="0"/>
              <a:t> </a:t>
            </a:r>
            <a:r>
              <a:rPr lang="fr-CA" dirty="0" err="1"/>
              <a:t>grids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to train the ANN</a:t>
            </a:r>
          </a:p>
          <a:p>
            <a:pPr marL="457200" lvl="1" indent="0">
              <a:buNone/>
            </a:pP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575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D677-899F-EC4B-E23E-E1F96F31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Cut-off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558B-12A7-DE53-7CCD-0E2B7ED534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If the count value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below</a:t>
            </a:r>
            <a:r>
              <a:rPr lang="fr-CA" dirty="0"/>
              <a:t> 75, replace the count by 0 or 75</a:t>
            </a:r>
          </a:p>
          <a:p>
            <a:endParaRPr lang="fr-CA" dirty="0"/>
          </a:p>
          <a:p>
            <a:r>
              <a:rPr lang="fr-CA" dirty="0" err="1"/>
              <a:t>Errors</a:t>
            </a:r>
            <a:r>
              <a:rPr lang="fr-CA" dirty="0"/>
              <a:t> :</a:t>
            </a:r>
          </a:p>
          <a:p>
            <a:pPr lvl="1"/>
            <a:r>
              <a:rPr lang="fr-CA" dirty="0"/>
              <a:t>3 cm in x</a:t>
            </a:r>
          </a:p>
          <a:p>
            <a:pPr lvl="1"/>
            <a:r>
              <a:rPr lang="fr-CA" dirty="0"/>
              <a:t>3 cm in y</a:t>
            </a:r>
          </a:p>
          <a:p>
            <a:pPr lvl="1"/>
            <a:r>
              <a:rPr lang="fr-CA" dirty="0"/>
              <a:t>7 mm in z</a:t>
            </a:r>
          </a:p>
          <a:p>
            <a:r>
              <a:rPr lang="fr-CA" dirty="0"/>
              <a:t>Conclusion : No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cut</a:t>
            </a:r>
            <a:r>
              <a:rPr lang="fr-CA" dirty="0"/>
              <a:t>-off </a:t>
            </a:r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low</a:t>
            </a:r>
            <a:r>
              <a:rPr lang="fr-CA" dirty="0"/>
              <a:t> count data </a:t>
            </a:r>
          </a:p>
          <a:p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23A86F-D218-0232-DCFD-5A7FE95500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286" t="8762" r="28377" b="9614"/>
          <a:stretch/>
        </p:blipFill>
        <p:spPr>
          <a:xfrm>
            <a:off x="6096000" y="1370936"/>
            <a:ext cx="4954554" cy="4670425"/>
          </a:xfrm>
        </p:spPr>
      </p:pic>
    </p:spTree>
    <p:extLst>
      <p:ext uri="{BB962C8B-B14F-4D97-AF65-F5344CB8AC3E}">
        <p14:creationId xmlns:p14="http://schemas.microsoft.com/office/powerpoint/2010/main" val="398454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7FFE-808E-63CF-C3AF-65651F48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Single 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659D-DDF6-0605-9E55-35772D9089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 err="1"/>
              <a:t>Errors</a:t>
            </a:r>
            <a:r>
              <a:rPr lang="fr-CA" dirty="0"/>
              <a:t> :</a:t>
            </a:r>
          </a:p>
          <a:p>
            <a:pPr lvl="1"/>
            <a:r>
              <a:rPr lang="fr-CA" dirty="0"/>
              <a:t>3 cm in x</a:t>
            </a:r>
          </a:p>
          <a:p>
            <a:pPr lvl="1"/>
            <a:r>
              <a:rPr lang="fr-CA" dirty="0"/>
              <a:t>3 cm in y</a:t>
            </a:r>
          </a:p>
          <a:p>
            <a:pPr lvl="1"/>
            <a:r>
              <a:rPr lang="fr-CA" dirty="0"/>
              <a:t>5 mm in z</a:t>
            </a:r>
          </a:p>
          <a:p>
            <a:endParaRPr lang="fr-CA" dirty="0"/>
          </a:p>
          <a:p>
            <a:r>
              <a:rPr lang="fr-CA" dirty="0"/>
              <a:t>Conclusion : Single Arch </a:t>
            </a:r>
            <a:r>
              <a:rPr lang="fr-CA" dirty="0" err="1"/>
              <a:t>method</a:t>
            </a:r>
            <a:r>
              <a:rPr lang="fr-CA" dirty="0"/>
              <a:t> </a:t>
            </a:r>
            <a:r>
              <a:rPr lang="fr-CA" dirty="0" err="1"/>
              <a:t>takes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more time for a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similar</a:t>
            </a:r>
            <a:r>
              <a:rPr lang="fr-CA" dirty="0"/>
              <a:t> </a:t>
            </a:r>
            <a:r>
              <a:rPr lang="fr-CA" dirty="0" err="1"/>
              <a:t>result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9477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C4D47-B034-5757-A33F-70414F15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raw</a:t>
            </a:r>
            <a:r>
              <a:rPr lang="fr-CA" dirty="0"/>
              <a:t> data (no </a:t>
            </a:r>
            <a:r>
              <a:rPr lang="fr-CA" dirty="0" err="1"/>
              <a:t>denoising</a:t>
            </a:r>
            <a:r>
              <a:rPr lang="fr-CA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DFEA5-C924-1DBA-1297-A1482471F5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No </a:t>
            </a:r>
            <a:r>
              <a:rPr lang="fr-CA" dirty="0" err="1"/>
              <a:t>filter</a:t>
            </a:r>
            <a:r>
              <a:rPr lang="fr-CA" dirty="0"/>
              <a:t> </a:t>
            </a:r>
            <a:r>
              <a:rPr lang="fr-CA" dirty="0" err="1"/>
              <a:t>used</a:t>
            </a:r>
            <a:endParaRPr lang="fr-CA" dirty="0"/>
          </a:p>
          <a:p>
            <a:endParaRPr lang="fr-CA" dirty="0"/>
          </a:p>
          <a:p>
            <a:r>
              <a:rPr lang="fr-CA" dirty="0" err="1"/>
              <a:t>Really</a:t>
            </a:r>
            <a:r>
              <a:rPr lang="fr-CA" dirty="0"/>
              <a:t> </a:t>
            </a:r>
            <a:r>
              <a:rPr lang="fr-CA" dirty="0" err="1"/>
              <a:t>bad</a:t>
            </a:r>
            <a:r>
              <a:rPr lang="fr-CA" dirty="0"/>
              <a:t> </a:t>
            </a:r>
            <a:r>
              <a:rPr lang="fr-CA" dirty="0" err="1"/>
              <a:t>results</a:t>
            </a:r>
            <a:endParaRPr lang="fr-CA" dirty="0"/>
          </a:p>
          <a:p>
            <a:endParaRPr lang="fr-CA" dirty="0"/>
          </a:p>
          <a:p>
            <a:r>
              <a:rPr lang="fr-CA" dirty="0"/>
              <a:t>Conclusion : </a:t>
            </a:r>
            <a:r>
              <a:rPr lang="fr-CA" dirty="0" err="1"/>
              <a:t>Denoising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necessary</a:t>
            </a:r>
            <a:endParaRPr lang="fr-C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B85ED03-1DED-0A4E-5DD6-2534B27168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149" t="19644" r="26555" b="12691"/>
          <a:stretch/>
        </p:blipFill>
        <p:spPr>
          <a:xfrm>
            <a:off x="4975668" y="1751411"/>
            <a:ext cx="5943599" cy="46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39B0-B4D3-94C8-3FE5-08E79ADB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Grid</a:t>
            </a:r>
            <a:r>
              <a:rPr lang="fr-CA" dirty="0"/>
              <a:t> </a:t>
            </a:r>
            <a:r>
              <a:rPr lang="fr-CA" dirty="0" err="1"/>
              <a:t>Search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076FE-057D-9A12-FB13-4FC933D9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27225"/>
            <a:ext cx="6415486" cy="4321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7CF2C-7DE6-2916-5742-B1486E304752}"/>
              </a:ext>
            </a:extLst>
          </p:cNvPr>
          <p:cNvSpPr txBox="1"/>
          <p:nvPr/>
        </p:nvSpPr>
        <p:spPr>
          <a:xfrm>
            <a:off x="609600" y="1927225"/>
            <a:ext cx="33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deeper network seems to minimize the MSE</a:t>
            </a:r>
          </a:p>
        </p:txBody>
      </p:sp>
    </p:spTree>
    <p:extLst>
      <p:ext uri="{BB962C8B-B14F-4D97-AF65-F5344CB8AC3E}">
        <p14:creationId xmlns:p14="http://schemas.microsoft.com/office/powerpoint/2010/main" val="15807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B2BB-7410-7697-5E38-947EE8E7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of coarse VS fine grid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17C249-4319-05F5-009C-984E8598C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57255"/>
              </p:ext>
            </p:extLst>
          </p:nvPr>
        </p:nvGraphicFramePr>
        <p:xfrm>
          <a:off x="1176942" y="2215501"/>
          <a:ext cx="8097060" cy="242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65">
                  <a:extLst>
                    <a:ext uri="{9D8B030D-6E8A-4147-A177-3AD203B41FA5}">
                      <a16:colId xmlns:a16="http://schemas.microsoft.com/office/drawing/2014/main" val="3457117420"/>
                    </a:ext>
                  </a:extLst>
                </a:gridCol>
                <a:gridCol w="2024265">
                  <a:extLst>
                    <a:ext uri="{9D8B030D-6E8A-4147-A177-3AD203B41FA5}">
                      <a16:colId xmlns:a16="http://schemas.microsoft.com/office/drawing/2014/main" val="584171432"/>
                    </a:ext>
                  </a:extLst>
                </a:gridCol>
                <a:gridCol w="2024265">
                  <a:extLst>
                    <a:ext uri="{9D8B030D-6E8A-4147-A177-3AD203B41FA5}">
                      <a16:colId xmlns:a16="http://schemas.microsoft.com/office/drawing/2014/main" val="3339874970"/>
                    </a:ext>
                  </a:extLst>
                </a:gridCol>
                <a:gridCol w="2024265">
                  <a:extLst>
                    <a:ext uri="{9D8B030D-6E8A-4147-A177-3AD203B41FA5}">
                      <a16:colId xmlns:a16="http://schemas.microsoft.com/office/drawing/2014/main" val="2219432545"/>
                    </a:ext>
                  </a:extLst>
                </a:gridCol>
              </a:tblGrid>
              <a:tr h="543302">
                <a:tc>
                  <a:txBody>
                    <a:bodyPr/>
                    <a:lstStyle/>
                    <a:p>
                      <a:r>
                        <a:rPr lang="fr-CA" dirty="0" err="1"/>
                        <a:t>Grid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Nb of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Error</a:t>
                      </a:r>
                      <a:r>
                        <a:rPr lang="fr-CA" dirty="0"/>
                        <a:t> in x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Error</a:t>
                      </a:r>
                      <a:r>
                        <a:rPr lang="fr-CA" dirty="0"/>
                        <a:t> in y 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38610"/>
                  </a:ext>
                </a:extLst>
              </a:tr>
              <a:tr h="470924">
                <a:tc>
                  <a:txBody>
                    <a:bodyPr/>
                    <a:lstStyle/>
                    <a:p>
                      <a:r>
                        <a:rPr lang="fr-CA" dirty="0" err="1"/>
                        <a:t>Coarse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2442"/>
                  </a:ext>
                </a:extLst>
              </a:tr>
              <a:tr h="470924">
                <a:tc>
                  <a:txBody>
                    <a:bodyPr/>
                    <a:lstStyle/>
                    <a:p>
                      <a:r>
                        <a:rPr lang="fr-CA" dirty="0" err="1"/>
                        <a:t>Coarse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25460"/>
                  </a:ext>
                </a:extLst>
              </a:tr>
              <a:tr h="470924">
                <a:tc>
                  <a:txBody>
                    <a:bodyPr/>
                    <a:lstStyle/>
                    <a:p>
                      <a:r>
                        <a:rPr lang="fr-CA" dirty="0"/>
                        <a:t>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25930"/>
                  </a:ext>
                </a:extLst>
              </a:tr>
              <a:tr h="470924">
                <a:tc>
                  <a:txBody>
                    <a:bodyPr/>
                    <a:lstStyle/>
                    <a:p>
                      <a:r>
                        <a:rPr lang="fr-CA" dirty="0" err="1"/>
                        <a:t>Coarse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8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2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5E50-E91D-5DD0-5C8B-A2A5F3E5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What’s</a:t>
            </a:r>
            <a:r>
              <a:rPr lang="fr-CA" dirty="0"/>
              <a:t> </a:t>
            </a:r>
            <a:r>
              <a:rPr lang="fr-CA" dirty="0" err="1"/>
              <a:t>next</a:t>
            </a:r>
            <a:r>
              <a:rPr lang="fr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CC19-535C-6689-E8E7-33459D51F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fr-CA" dirty="0"/>
              <a:t>Post-process new data</a:t>
            </a:r>
          </a:p>
          <a:p>
            <a:endParaRPr lang="fr-CA" dirty="0"/>
          </a:p>
          <a:p>
            <a:r>
              <a:rPr lang="fr-CA" dirty="0"/>
              <a:t>Run </a:t>
            </a:r>
            <a:r>
              <a:rPr lang="fr-CA" dirty="0" err="1"/>
              <a:t>grid</a:t>
            </a:r>
            <a:r>
              <a:rPr lang="fr-CA" dirty="0"/>
              <a:t> </a:t>
            </a:r>
            <a:r>
              <a:rPr lang="fr-CA" dirty="0" err="1"/>
              <a:t>search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new data</a:t>
            </a:r>
          </a:p>
          <a:p>
            <a:endParaRPr lang="fr-CA" dirty="0"/>
          </a:p>
          <a:p>
            <a:r>
              <a:rPr lang="fr-CA" dirty="0" err="1"/>
              <a:t>Hopefully</a:t>
            </a:r>
            <a:r>
              <a:rPr lang="fr-CA" dirty="0"/>
              <a:t> </a:t>
            </a:r>
            <a:r>
              <a:rPr lang="fr-CA" dirty="0" err="1"/>
              <a:t>error</a:t>
            </a:r>
            <a:r>
              <a:rPr lang="fr-CA" dirty="0"/>
              <a:t> in x and y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going</a:t>
            </a:r>
            <a:r>
              <a:rPr lang="fr-CA" dirty="0"/>
              <a:t> to </a:t>
            </a:r>
            <a:r>
              <a:rPr lang="fr-CA" dirty="0" err="1"/>
              <a:t>diminish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569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1645</TotalTime>
  <Words>223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What has been tried for the ANN in 3D</vt:lpstr>
      <vt:lpstr>Most promising run to date</vt:lpstr>
      <vt:lpstr>Cut-off the data</vt:lpstr>
      <vt:lpstr>Single Arch</vt:lpstr>
      <vt:lpstr>Using raw data (no denoising)</vt:lpstr>
      <vt:lpstr>Grid Search</vt:lpstr>
      <vt:lpstr>Analysis of coarse VS fine grid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has been tried for the ANN in 3D</dc:title>
  <dc:creator>Maxime Landry</dc:creator>
  <cp:lastModifiedBy>Maxime Landry</cp:lastModifiedBy>
  <cp:revision>12</cp:revision>
  <dcterms:created xsi:type="dcterms:W3CDTF">2023-07-26T13:45:35Z</dcterms:created>
  <dcterms:modified xsi:type="dcterms:W3CDTF">2023-07-31T19:39:08Z</dcterms:modified>
</cp:coreProperties>
</file>