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D435E-E9C1-4ACE-9E22-C7099B14F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D22F30-12D3-4DD3-B01A-691A01851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F8FA7-4443-4657-A165-F7AD7CD8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8B0C-D189-4A91-8774-A2285637F393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5FA28E-17C9-4016-AD5C-9F9280456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9796C-5D16-4509-9A71-C46C83B4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BF8A-46E5-4A1C-AA74-5056FDAAC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90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8F557-1124-49E2-930F-D30950E46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BEF8FC-4FA3-44E2-9E4E-D88F5F2F7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294A7-674B-4EDE-83A8-3CF93F9D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8B0C-D189-4A91-8774-A2285637F393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0592A1-D45B-4B36-8374-85DEA869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90F664-6A80-4A48-9BA8-16297C6F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BF8A-46E5-4A1C-AA74-5056FDAAC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14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3B993C-0E41-45CC-860F-FC3E59DF7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96770C-C3F4-4ED1-B837-632D9C23C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6F02BB-812E-4D0E-928E-34CC690C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8B0C-D189-4A91-8774-A2285637F393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856E5-F02C-4D59-A56A-1364D02A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64464F-DEB1-4EED-94C2-E36F16EA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BF8A-46E5-4A1C-AA74-5056FDAAC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24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CE703-3292-4D4B-978C-5A827843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F15ED-36BE-4168-9A9F-8CADE248D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95304C-B4A7-4C23-B5F9-9448F0C7B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8B0C-D189-4A91-8774-A2285637F393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0D7D80-0287-426E-9E04-8424F758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9ED82-9982-4CA0-9E32-B1DD00FA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BF8A-46E5-4A1C-AA74-5056FDAAC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80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7D36D-AE8D-4224-A305-11699FE7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FEB9FE-99AA-4477-81E9-B79C93BC9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D40524-767F-4CCA-A955-BCB22550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8B0C-D189-4A91-8774-A2285637F393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72DE97-FEAD-4F02-AB07-7329CD54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9FA9A6-2950-49EC-825B-1F8703DA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BF8A-46E5-4A1C-AA74-5056FDAAC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70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63FA7-6B60-4B7E-ABBA-5D778762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909C74-5999-4545-A8C5-6F8CF880D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102F7F-D3DC-4F05-8A05-6016C7B4E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F9A051-7FBA-419D-8FBA-78CB6FE4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8B0C-D189-4A91-8774-A2285637F393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F9F9F5-1AD3-44FD-927F-22D2F5A3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5E2237-3E01-4639-82F1-DFEB4015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BF8A-46E5-4A1C-AA74-5056FDAAC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31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DE0B9-97B3-4703-A56B-BD36BDB7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D29067-4C71-401B-A926-E12B63C6A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1207CB-A047-497B-94A4-50530847C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7A6F80-37F9-447B-A664-16428C889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3ADEA7-50B0-46F4-8FEA-1EF4C7831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A69616-B3E0-4F37-A9FD-BDF4D81B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8B0C-D189-4A91-8774-A2285637F393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F4A580-4605-4176-B41F-CE4DB6C1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850AD0-4B47-4E27-A7E1-ABA77E59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BF8A-46E5-4A1C-AA74-5056FDAAC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0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3D45F-5500-431C-8A99-46E776ED3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D06F0A-1E2D-45C5-BFB4-7EBAAC31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8B0C-D189-4A91-8774-A2285637F393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9024C1-D521-44F8-88F7-BDE6628E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EBD2F9-BB63-430C-94CB-2757798E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BF8A-46E5-4A1C-AA74-5056FDAAC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53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4985E9-7CA0-4C07-A230-C357AC6B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8B0C-D189-4A91-8774-A2285637F393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8EC513-1BF3-4572-90D5-02B36233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D9A36-F938-4613-A75D-9CE3C03E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BF8A-46E5-4A1C-AA74-5056FDAAC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4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FDDB5-3DE0-4803-9BAF-BB9ECFA1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EA8DA3-4414-4226-B5A8-148C7CAE2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C23B0F-6696-4960-9B8E-E53609C6C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A89F08-7B1F-4D4F-8269-ADBDBE03B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8B0C-D189-4A91-8774-A2285637F393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DEF522-64AA-4174-B4FE-1EC6B2ED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B3B435-A140-4F4B-9D95-73D64DC2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BF8A-46E5-4A1C-AA74-5056FDAAC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33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116B3-8151-4004-9FFE-6E68713D6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7B7421-308D-44B2-9FE3-77D4500A6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E31795-B08E-4C96-A199-70DFD7EAA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6C1DA0-1E9D-4D85-87EB-92A1FEB8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8B0C-D189-4A91-8774-A2285637F393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7C34A3-2A3C-4D87-924D-3F090EBF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1012D-5DE9-432B-BBB8-78451B47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BF8A-46E5-4A1C-AA74-5056FDAAC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8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D9A475-4FC2-401C-BFDA-5FDE1D2C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DE511B-C911-4551-87B0-D18736614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157AA6-9C25-4827-B04A-3A3A6120D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88B0C-D189-4A91-8774-A2285637F393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6A225-D923-4B09-854D-3860A0475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BB96CD-8B7A-456C-8150-8FD1C5050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2BF8A-46E5-4A1C-AA74-5056FDAAC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9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DA41367-684D-4105-8F5D-417677732B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57" t="15780" r="21503" b="26728"/>
          <a:stretch/>
        </p:blipFill>
        <p:spPr>
          <a:xfrm>
            <a:off x="654340" y="469783"/>
            <a:ext cx="10033233" cy="61004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6FC0D3-0D52-4FFD-AB11-DF1D81A3E4CB}"/>
              </a:ext>
            </a:extLst>
          </p:cNvPr>
          <p:cNvSpPr txBox="1"/>
          <p:nvPr/>
        </p:nvSpPr>
        <p:spPr>
          <a:xfrm>
            <a:off x="1157681" y="2550253"/>
            <a:ext cx="129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bswItem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Treeview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C9DBE7-F3C9-4DC4-B5F8-5196821B7453}"/>
              </a:ext>
            </a:extLst>
          </p:cNvPr>
          <p:cNvSpPr txBox="1"/>
          <p:nvPr/>
        </p:nvSpPr>
        <p:spPr>
          <a:xfrm>
            <a:off x="4837651" y="2375482"/>
            <a:ext cx="268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parameter_property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속성뷰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704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권오용</dc:creator>
  <cp:lastModifiedBy>권오용</cp:lastModifiedBy>
  <cp:revision>1</cp:revision>
  <dcterms:created xsi:type="dcterms:W3CDTF">2019-12-13T01:33:16Z</dcterms:created>
  <dcterms:modified xsi:type="dcterms:W3CDTF">2019-12-13T01:38:34Z</dcterms:modified>
</cp:coreProperties>
</file>