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3" r:id="rId3"/>
  </p:sldMasterIdLst>
  <p:notesMasterIdLst>
    <p:notesMasterId r:id="rId7"/>
  </p:notesMasterIdLst>
  <p:sldIdLst>
    <p:sldId id="256" r:id="rId4"/>
    <p:sldId id="304" r:id="rId5"/>
    <p:sldId id="31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F3"/>
    <a:srgbClr val="0A9251"/>
    <a:srgbClr val="FC88EE"/>
    <a:srgbClr val="96F4C7"/>
    <a:srgbClr val="F2F802"/>
    <a:srgbClr val="F7FD0F"/>
    <a:srgbClr val="CEE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5" autoAdjust="0"/>
    <p:restoredTop sz="92781" autoAdjust="0"/>
  </p:normalViewPr>
  <p:slideViewPr>
    <p:cSldViewPr snapToGrid="0">
      <p:cViewPr varScale="1">
        <p:scale>
          <a:sx n="84" d="100"/>
          <a:sy n="84" d="100"/>
        </p:scale>
        <p:origin x="54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08FA-3AFC-4683-89D4-AF0B9009F803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1033-ECC3-42DF-A3BA-9C136E0A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5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4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875476" y="3726159"/>
            <a:ext cx="9031409" cy="857139"/>
          </a:xfrm>
        </p:spPr>
        <p:txBody>
          <a:bodyPr/>
          <a:lstStyle>
            <a:lvl1pPr algn="l">
              <a:defRPr b="1"/>
            </a:lvl1pPr>
          </a:lstStyle>
          <a:p>
            <a:pPr>
              <a:lnSpc>
                <a:spcPct val="100000"/>
              </a:lnSpc>
            </a:pPr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en-US" altLang="ko-KR" kern="0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042590" y="4725144"/>
            <a:ext cx="8864295" cy="9365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5503372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" y="-1985"/>
            <a:ext cx="1219199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647" y="1859200"/>
            <a:ext cx="9254239" cy="3081969"/>
          </a:xfrm>
        </p:spPr>
        <p:txBody>
          <a:bodyPr>
            <a:noAutofit/>
          </a:bodyPr>
          <a:lstStyle>
            <a:lvl1pPr marL="571463" indent="-571463">
              <a:lnSpc>
                <a:spcPct val="110000"/>
              </a:lnSpc>
              <a:buClr>
                <a:schemeClr val="bg1"/>
              </a:buClr>
              <a:buSzPct val="100000"/>
              <a:buFont typeface="맑은 고딕" panose="020B0503020000020004" pitchFamily="50" charset="-127"/>
              <a:buChar char="▶"/>
              <a:defRPr sz="2000" b="1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457261" indent="0">
              <a:buFontTx/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2pPr>
            <a:lvl3pPr marL="914522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371784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829045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647" y="1305624"/>
            <a:ext cx="9216292" cy="43132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pic>
        <p:nvPicPr>
          <p:cNvPr id="1026" name="Picture 2" descr="E:\로고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011" y="6525344"/>
            <a:ext cx="1590646" cy="2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7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6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3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5" y="1535115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5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5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9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6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9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5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9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68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5" indent="0">
              <a:buNone/>
              <a:defRPr sz="2000"/>
            </a:lvl6pPr>
            <a:lvl7pPr marL="2742990" indent="0">
              <a:buNone/>
              <a:defRPr sz="2000"/>
            </a:lvl7pPr>
            <a:lvl8pPr marL="3200155" indent="0">
              <a:buNone/>
              <a:defRPr sz="2000"/>
            </a:lvl8pPr>
            <a:lvl9pPr marL="365732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235" y="814388"/>
            <a:ext cx="11425766" cy="5472112"/>
          </a:xfrm>
          <a:prstGeom prst="rect">
            <a:avLst/>
          </a:prstGeom>
          <a:ln>
            <a:noFill/>
          </a:ln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6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" y="-1985"/>
            <a:ext cx="1219199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93400" y="1859200"/>
            <a:ext cx="9254239" cy="3081969"/>
          </a:xfrm>
        </p:spPr>
        <p:txBody>
          <a:bodyPr>
            <a:noAutofit/>
          </a:bodyPr>
          <a:lstStyle>
            <a:lvl1pPr marL="571463" indent="-571463">
              <a:lnSpc>
                <a:spcPct val="110000"/>
              </a:lnSpc>
              <a:buClr>
                <a:schemeClr val="bg1"/>
              </a:buClr>
              <a:buSzPct val="90000"/>
              <a:buFont typeface="맑은 고딕" panose="020B0503020000020004" pitchFamily="50" charset="-127"/>
              <a:buChar char="▶"/>
              <a:defRPr sz="2000" b="1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457261" indent="0">
              <a:buFontTx/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2pPr>
            <a:lvl3pPr marL="914522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371784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829045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20pt</a:t>
            </a:r>
          </a:p>
          <a:p>
            <a:pPr lvl="0"/>
            <a:r>
              <a:rPr lang="ko-KR" altLang="en-US" dirty="0"/>
              <a:t>자간 </a:t>
            </a:r>
            <a:r>
              <a:rPr lang="en-US" altLang="ko-KR" dirty="0"/>
              <a:t>0.5 </a:t>
            </a:r>
            <a:r>
              <a:rPr lang="en-US" altLang="ko-KR" dirty="0" err="1"/>
              <a:t>pt</a:t>
            </a:r>
            <a:endParaRPr lang="ko-KR" altLang="en-US" dirty="0"/>
          </a:p>
          <a:p>
            <a:pPr lvl="0"/>
            <a:r>
              <a:rPr lang="ko-KR" altLang="en-US" dirty="0"/>
              <a:t>행간 </a:t>
            </a:r>
            <a:r>
              <a:rPr lang="en-US" altLang="ko-KR" dirty="0"/>
              <a:t>1.1 </a:t>
            </a:r>
            <a:r>
              <a:rPr lang="ko-KR" altLang="en-US" dirty="0"/>
              <a:t>배수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893400" y="1305624"/>
            <a:ext cx="9216292" cy="43132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Agenda</a:t>
            </a:r>
            <a:endParaRPr lang="ko-KR" altLang="en-US" dirty="0"/>
          </a:p>
        </p:txBody>
      </p:sp>
      <p:pic>
        <p:nvPicPr>
          <p:cNvPr id="6" name="Picture 2" descr="E:\로고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011" y="6525344"/>
            <a:ext cx="1590646" cy="2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6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31801" y="4479925"/>
            <a:ext cx="81597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800" i="1">
                <a:solidFill>
                  <a:schemeClr val="bg1"/>
                </a:solidFill>
              </a:rPr>
              <a:t>HanilProTech Template V1.32</a:t>
            </a:r>
            <a:endParaRPr lang="ko-KR" altLang="en-US" sz="800" i="1">
              <a:solidFill>
                <a:schemeClr val="bg1"/>
              </a:solidFill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 rot="16200000">
            <a:off x="9167283" y="3428471"/>
            <a:ext cx="5905500" cy="14393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760200" y="6453188"/>
            <a:ext cx="431800" cy="4048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gray">
          <a:xfrm>
            <a:off x="11472333" y="6237289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1760200" y="620713"/>
            <a:ext cx="287867" cy="18891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endParaRPr lang="ko-KR" altLang="ko-KR" sz="1800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gray">
          <a:xfrm>
            <a:off x="11472333" y="620714"/>
            <a:ext cx="577851" cy="4349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gray">
          <a:xfrm>
            <a:off x="9381067" y="6637339"/>
            <a:ext cx="259291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00" b="1" i="1">
                <a:solidFill>
                  <a:schemeClr val="bg1"/>
                </a:solidFill>
              </a:rPr>
              <a:t>Challenge to the Innovation</a:t>
            </a:r>
          </a:p>
        </p:txBody>
      </p:sp>
      <p:pic>
        <p:nvPicPr>
          <p:cNvPr id="13" name="Picture 15" descr="한일프로텍로고 (Type 02) v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6403976"/>
            <a:ext cx="220768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 rot="16200000">
            <a:off x="-3082660" y="3634053"/>
            <a:ext cx="6192838" cy="2328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4700588"/>
            <a:ext cx="8151284" cy="4572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16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431801" y="3860800"/>
            <a:ext cx="8159751" cy="5334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16369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  <a:lvl2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2pPr>
            <a:lvl3pPr>
              <a:defRPr sz="1800">
                <a:latin typeface="굴림" pitchFamily="50" charset="-127"/>
                <a:ea typeface="굴림" pitchFamily="50" charset="-127"/>
                <a:cs typeface="Arial" pitchFamily="34" charset="0"/>
              </a:defRPr>
            </a:lvl3pPr>
            <a:lvl4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4pPr>
            <a:lvl5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D6210-8339-4AB4-948C-751B91C03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793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-4233" y="0"/>
            <a:ext cx="12196233" cy="586105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8F8F8">
                  <a:gamma/>
                  <a:shade val="72549"/>
                  <a:invGamma/>
                </a:srgbClr>
              </a:gs>
              <a:gs pos="100000">
                <a:srgbClr val="F8F8F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-4233" y="1828801"/>
            <a:ext cx="12196233" cy="27479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>
            <a:outerShdw dist="63500" dir="5400000" algn="ctr" rotWithShape="0">
              <a:srgbClr val="08080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23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58851" y="2190751"/>
            <a:ext cx="7941733" cy="11223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de-DE" altLang="ko-KR" noProof="0"/>
          </a:p>
        </p:txBody>
      </p:sp>
      <p:sp>
        <p:nvSpPr>
          <p:cNvPr id="1231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958851" y="3436938"/>
            <a:ext cx="794173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de-DE" altLang="ko-KR" noProof="0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0" y="0"/>
            <a:ext cx="10780184" cy="1603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2" name="직사각형 1"/>
          <p:cNvSpPr/>
          <p:nvPr/>
        </p:nvSpPr>
        <p:spPr>
          <a:xfrm>
            <a:off x="-48683" y="6639163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800" b="1" i="1" dirty="0" err="1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HanilProTech</a:t>
            </a:r>
            <a:r>
              <a:rPr lang="en-US" altLang="ko-KR" sz="800" b="1" i="1" dirty="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 Template V3.0</a:t>
            </a:r>
            <a:endParaRPr lang="ko-KR" altLang="en-US" sz="800" b="1" i="1" dirty="0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5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6561376"/>
            <a:ext cx="1711459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22562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10EAB021-5342-4785-9936-82375D1A5ED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639203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9100" y="1614489"/>
            <a:ext cx="5581651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3952" y="1614489"/>
            <a:ext cx="5581649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8EAC5FB5-017E-443E-9DC1-8AE22683A41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8635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7031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1236" y="620688"/>
            <a:ext cx="115907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1236" y="620688"/>
            <a:ext cx="115907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583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094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583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227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6735" y="0"/>
            <a:ext cx="11698530" cy="620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91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8110" y="44624"/>
            <a:ext cx="11875781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1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3366" y="6448252"/>
            <a:ext cx="1321014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7D6E75-25E9-4162-82EF-14F580E678DB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82742" y="6448252"/>
            <a:ext cx="3819249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4" y="6448252"/>
            <a:ext cx="523387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5" descr="한일프로텍로고 (Type 02) v01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6F8F5"/>
              </a:clrFrom>
              <a:clrTo>
                <a:srgbClr val="F6F8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50011" y="6525344"/>
            <a:ext cx="1590646" cy="199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0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med">
    <p:fade/>
  </p:transition>
  <p:txStyles>
    <p:titleStyle>
      <a:lvl1pPr algn="l" defTabSz="914330" rtl="0" eaLnBrk="1" latinLnBrk="1" hangingPunct="1">
        <a:spcBef>
          <a:spcPct val="0"/>
        </a:spcBef>
        <a:buNone/>
        <a:defRPr lang="ko-KR" altLang="en-US" sz="4400" b="1" kern="0" dirty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400" b="1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93" indent="-285728" algn="l" defTabSz="9143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1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07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24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0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                 </a:t>
            </a:r>
            <a:r>
              <a:rPr lang="en-US" altLang="ko-KR" sz="800">
                <a:solidFill>
                  <a:schemeClr val="bg1"/>
                </a:solidFill>
              </a:rPr>
              <a:t>©2009 HanilProTech Inc.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0676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088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fld id="{3E7D6210-8339-4AB4-948C-751B91C031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black">
          <a:xfrm>
            <a:off x="334434" y="28576"/>
            <a:ext cx="1142576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760200" y="6453188"/>
            <a:ext cx="431800" cy="4048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2" name="Oval 13"/>
          <p:cNvSpPr>
            <a:spLocks noChangeArrowheads="1"/>
          </p:cNvSpPr>
          <p:nvPr/>
        </p:nvSpPr>
        <p:spPr bwMode="gray">
          <a:xfrm>
            <a:off x="11472333" y="6237289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3" name="Text Box 16"/>
          <p:cNvSpPr txBox="1">
            <a:spLocks noChangeArrowheads="1"/>
          </p:cNvSpPr>
          <p:nvPr/>
        </p:nvSpPr>
        <p:spPr bwMode="gray">
          <a:xfrm>
            <a:off x="9381067" y="6637339"/>
            <a:ext cx="259291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00" b="1" i="1">
                <a:solidFill>
                  <a:schemeClr val="bg1"/>
                </a:solidFill>
              </a:rPr>
              <a:t>Challenge to the Innovation</a:t>
            </a:r>
          </a:p>
        </p:txBody>
      </p:sp>
      <p:pic>
        <p:nvPicPr>
          <p:cNvPr id="1034" name="Picture 8" descr="한일프로텍로고 (Type 02) v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6403976"/>
            <a:ext cx="220768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 rot="-5400000">
            <a:off x="-3082660" y="3634053"/>
            <a:ext cx="6192838" cy="2328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6" name="Rectangle 19"/>
          <p:cNvSpPr>
            <a:spLocks noChangeArrowheads="1"/>
          </p:cNvSpPr>
          <p:nvPr/>
        </p:nvSpPr>
        <p:spPr bwMode="auto">
          <a:xfrm rot="-5400000">
            <a:off x="9167283" y="3428471"/>
            <a:ext cx="5905500" cy="14393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7" name="Rectangle 20"/>
          <p:cNvSpPr>
            <a:spLocks noChangeArrowheads="1"/>
          </p:cNvSpPr>
          <p:nvPr/>
        </p:nvSpPr>
        <p:spPr bwMode="auto">
          <a:xfrm>
            <a:off x="11760200" y="620713"/>
            <a:ext cx="287867" cy="18891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endParaRPr lang="ko-KR" altLang="ko-KR" sz="1800"/>
          </a:p>
        </p:txBody>
      </p:sp>
      <p:sp>
        <p:nvSpPr>
          <p:cNvPr id="1038" name="Oval 15"/>
          <p:cNvSpPr>
            <a:spLocks noChangeArrowheads="1"/>
          </p:cNvSpPr>
          <p:nvPr/>
        </p:nvSpPr>
        <p:spPr bwMode="gray">
          <a:xfrm>
            <a:off x="11472333" y="620714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5234" y="814388"/>
            <a:ext cx="1142576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914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ransition spd="med">
    <p:fade/>
  </p:transition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 2" pitchFamily="18" charset="2"/>
        <a:buChar char="£"/>
        <a:defRPr sz="2400"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itchFamily="2" charset="2"/>
        <a:buChar char="§"/>
        <a:defRPr sz="2000"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•"/>
        <a:defRPr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 sz="1600">
          <a:solidFill>
            <a:srgbClr val="000000"/>
          </a:solidFill>
          <a:latin typeface="굴림" pitchFamily="50" charset="-127"/>
          <a:ea typeface="굴림" pitchFamily="50" charset="-127"/>
          <a:cs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굴림" pitchFamily="50" charset="-127"/>
          <a:ea typeface="굴림" pitchFamily="50" charset="-127"/>
          <a:cs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-4233" y="985838"/>
            <a:ext cx="12196233" cy="4875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-4233" y="0"/>
            <a:ext cx="12196233" cy="985838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2549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0" y="0"/>
            <a:ext cx="10780184" cy="1603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882901" y="6408738"/>
            <a:ext cx="637963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ko-KR" sz="1000">
              <a:ea typeface="굴림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19101" y="193676"/>
            <a:ext cx="11366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 </a:t>
            </a:r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19101" y="1614489"/>
            <a:ext cx="11366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 </a:t>
            </a:r>
          </a:p>
          <a:p>
            <a:pPr lvl="1"/>
            <a:r>
              <a:rPr lang="de-DE" altLang="ko-KR"/>
              <a:t> </a:t>
            </a:r>
          </a:p>
          <a:p>
            <a:pPr lvl="2"/>
            <a:r>
              <a:rPr lang="de-DE" altLang="ko-KR"/>
              <a:t> </a:t>
            </a:r>
          </a:p>
          <a:p>
            <a:pPr lvl="3"/>
            <a:r>
              <a:rPr lang="de-DE" altLang="ko-KR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1477" y="6669940"/>
            <a:ext cx="4416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ⓒ </a:t>
            </a:r>
            <a:r>
              <a:rPr lang="en-US" altLang="ko-KR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2014. HanilProTech Inc</a:t>
            </a:r>
            <a:r>
              <a:rPr lang="en-US" altLang="ko-KR" sz="800" kern="1200">
                <a:solidFill>
                  <a:srgbClr val="0070C0"/>
                </a:solidFill>
                <a:latin typeface="Arial" charset="0"/>
                <a:ea typeface="돋움" pitchFamily="50" charset="-127"/>
                <a:cs typeface="+mn-cs"/>
              </a:rPr>
              <a:t>. </a:t>
            </a:r>
            <a:r>
              <a:rPr lang="en-US" altLang="ko-KR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All rights reserved.</a:t>
            </a:r>
            <a:endParaRPr lang="ko-KR" altLang="en-US" sz="800" b="1" kern="1200" dirty="0">
              <a:solidFill>
                <a:schemeClr val="tx2"/>
              </a:solidFill>
              <a:latin typeface="Arial" charset="0"/>
              <a:ea typeface="돋움" pitchFamily="50" charset="-127"/>
              <a:cs typeface="+mn-cs"/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8EAC5FB5-017E-443E-9DC1-8AE22683A41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25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6561376"/>
            <a:ext cx="1711459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5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ransition spd="med">
    <p:fade/>
  </p:transition>
  <p:hf hdr="0" ftr="0" dt="0"/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768350" indent="-2047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0509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8B4B-B14C-4026-AEC6-FEAB9E6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2" y="3679025"/>
            <a:ext cx="9031409" cy="857139"/>
          </a:xfrm>
        </p:spPr>
        <p:txBody>
          <a:bodyPr>
            <a:normAutofit/>
          </a:bodyPr>
          <a:lstStyle/>
          <a:p>
            <a:r>
              <a:rPr lang="en-US" altLang="ko-KR" dirty="0"/>
              <a:t>BSW</a:t>
            </a:r>
            <a:r>
              <a:rPr lang="ko-KR" altLang="en-US" dirty="0"/>
              <a:t>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98555-A848-4B4B-916F-35814EF94E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03818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3A0449-BE52-4A32-B44E-449374B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365" y="1859200"/>
            <a:ext cx="9254239" cy="3081969"/>
          </a:xfrm>
        </p:spPr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전송처리기능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B12A4-0467-40B9-88C9-2DA2F6306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333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/>
          <a:lstStyle/>
          <a:p>
            <a:r>
              <a:rPr lang="en-US" altLang="ko-KR"/>
              <a:t>Generation UI </a:t>
            </a:r>
            <a:r>
              <a:rPr lang="ko-KR" altLang="en-US"/>
              <a:t>설계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태스크 시간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모드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STARTEXTENSION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모드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HOOK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Object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NAME1 </a:t>
            </a:r>
          </a:p>
          <a:p>
            <a:pPr lvl="3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NAME1</a:t>
            </a:r>
          </a:p>
          <a:p>
            <a:pPr lvl="3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NAME2</a:t>
            </a:r>
          </a:p>
          <a:p>
            <a:pPr marL="1371495" lvl="3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</a:t>
            </a: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NAME2 </a:t>
            </a:r>
          </a:p>
          <a:p>
            <a:pPr marL="914330" lvl="2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330" lvl="2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250F5F-7689-4A70-A262-0A7E6E03F3E7}"/>
              </a:ext>
            </a:extLst>
          </p:cNvPr>
          <p:cNvCxnSpPr>
            <a:cxnSpLocks/>
          </p:cNvCxnSpPr>
          <p:nvPr/>
        </p:nvCxnSpPr>
        <p:spPr>
          <a:xfrm flipV="1">
            <a:off x="3313355" y="3065930"/>
            <a:ext cx="3958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48B9ED-8CA6-49E9-A559-337EA48CD57C}"/>
              </a:ext>
            </a:extLst>
          </p:cNvPr>
          <p:cNvSpPr/>
          <p:nvPr/>
        </p:nvSpPr>
        <p:spPr>
          <a:xfrm>
            <a:off x="7272169" y="1329753"/>
            <a:ext cx="3668358" cy="2187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- HANDLE</a:t>
            </a:r>
          </a:p>
          <a:p>
            <a:r>
              <a:rPr lang="en-US" altLang="ko-KR" sz="1200" b="1" dirty="0"/>
              <a:t>- ID</a:t>
            </a:r>
          </a:p>
          <a:p>
            <a:r>
              <a:rPr lang="en-US" altLang="ko-KR" sz="1200" b="1" dirty="0"/>
              <a:t>- DATH LENGTH</a:t>
            </a:r>
          </a:p>
          <a:p>
            <a:r>
              <a:rPr lang="en-US" altLang="ko-KR" sz="1200" b="1" dirty="0"/>
              <a:t>- DIRECTION</a:t>
            </a:r>
          </a:p>
          <a:p>
            <a:r>
              <a:rPr lang="en-US" altLang="ko-KR" sz="1200" b="1" dirty="0"/>
              <a:t>- CYCLE TIME</a:t>
            </a:r>
          </a:p>
          <a:p>
            <a:r>
              <a:rPr lang="en-US" altLang="ko-KR" sz="1200" b="1" dirty="0"/>
              <a:t>- SEND MODE</a:t>
            </a:r>
          </a:p>
          <a:p>
            <a:r>
              <a:rPr lang="en-US" altLang="ko-KR" sz="1200" b="1" dirty="0"/>
              <a:t>- MESSAGE DLEAY TIME</a:t>
            </a:r>
          </a:p>
          <a:p>
            <a:r>
              <a:rPr lang="en-US" altLang="ko-KR" sz="1200" b="1" dirty="0"/>
              <a:t>- MESSAGE START OFFSET</a:t>
            </a:r>
          </a:p>
          <a:p>
            <a:r>
              <a:rPr lang="en-US" altLang="ko-KR" sz="1200" b="1" dirty="0"/>
              <a:t>- DEADLINE Monitoring(</a:t>
            </a:r>
            <a:r>
              <a:rPr lang="ko-KR" altLang="en-US" sz="1200" b="1" dirty="0"/>
              <a:t>설정여부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시간</a:t>
            </a:r>
            <a:r>
              <a:rPr lang="en-US" altLang="ko-KR" sz="1200" b="1" dirty="0"/>
              <a:t>) </a:t>
            </a:r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 바이트 오더</a:t>
            </a:r>
            <a:endParaRPr lang="en-US" altLang="ko-KR" sz="1200" b="1" dirty="0"/>
          </a:p>
          <a:p>
            <a:r>
              <a:rPr lang="en-US" altLang="ko-KR" sz="1200" b="1" dirty="0"/>
              <a:t>- Error notification(</a:t>
            </a:r>
            <a:r>
              <a:rPr lang="ko-KR" altLang="en-US" sz="1200" b="1" dirty="0"/>
              <a:t>설정</a:t>
            </a:r>
            <a:r>
              <a:rPr lang="en-US" altLang="ko-KR" sz="1200" b="1" dirty="0"/>
              <a:t>,Indication, Callback)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75427-B43C-4427-9511-7D15C8485EC2}"/>
              </a:ext>
            </a:extLst>
          </p:cNvPr>
          <p:cNvSpPr txBox="1"/>
          <p:nvPr/>
        </p:nvSpPr>
        <p:spPr>
          <a:xfrm>
            <a:off x="7272169" y="982281"/>
            <a:ext cx="309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세부항목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모든 메시지 오브젝트 공통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D0EE8E-4DE4-403B-9AC2-90B935691988}"/>
              </a:ext>
            </a:extLst>
          </p:cNvPr>
          <p:cNvCxnSpPr/>
          <p:nvPr/>
        </p:nvCxnSpPr>
        <p:spPr>
          <a:xfrm>
            <a:off x="3313355" y="3319283"/>
            <a:ext cx="4679577" cy="80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6E5CD8-6995-4D81-8129-E6C7461D52F8}"/>
              </a:ext>
            </a:extLst>
          </p:cNvPr>
          <p:cNvSpPr/>
          <p:nvPr/>
        </p:nvSpPr>
        <p:spPr>
          <a:xfrm>
            <a:off x="7994724" y="3848834"/>
            <a:ext cx="3155753" cy="2187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- HANDLE</a:t>
            </a:r>
          </a:p>
          <a:p>
            <a:r>
              <a:rPr lang="en-US" altLang="ko-KR" sz="1200" b="1" dirty="0"/>
              <a:t>- Bit length</a:t>
            </a:r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부모 메시지 </a:t>
            </a:r>
            <a:r>
              <a:rPr lang="en-US" altLang="ko-KR" sz="1200" b="1" dirty="0"/>
              <a:t>ID</a:t>
            </a:r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전송속성</a:t>
            </a:r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필터알고리즘</a:t>
            </a:r>
            <a:endParaRPr lang="en-US" altLang="ko-KR" sz="1200" b="1" dirty="0"/>
          </a:p>
          <a:p>
            <a:r>
              <a:rPr lang="en-US" altLang="ko-KR" sz="1200" b="1" dirty="0"/>
              <a:t>- Start offset</a:t>
            </a:r>
          </a:p>
          <a:p>
            <a:r>
              <a:rPr lang="en-US" altLang="ko-KR" sz="1200" b="1" dirty="0"/>
              <a:t>- Initial signal data</a:t>
            </a:r>
          </a:p>
          <a:p>
            <a:r>
              <a:rPr lang="en-US" altLang="ko-KR" sz="1200" b="1" dirty="0"/>
              <a:t>- Timeout value</a:t>
            </a:r>
          </a:p>
          <a:p>
            <a:r>
              <a:rPr lang="en-US" altLang="ko-KR" sz="1200" b="1" dirty="0"/>
              <a:t>- Notification(</a:t>
            </a:r>
            <a:r>
              <a:rPr lang="ko-KR" altLang="en-US" sz="1200" b="1" dirty="0"/>
              <a:t>설정</a:t>
            </a:r>
            <a:r>
              <a:rPr lang="en-US" altLang="ko-KR" sz="1200" b="1" dirty="0"/>
              <a:t>,Indication, Callback)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6201A-3BFB-4CF9-BD7D-9F540A936C21}"/>
              </a:ext>
            </a:extLst>
          </p:cNvPr>
          <p:cNvSpPr txBox="1"/>
          <p:nvPr/>
        </p:nvSpPr>
        <p:spPr>
          <a:xfrm>
            <a:off x="7994724" y="3533636"/>
            <a:ext cx="309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세부항목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모든 시그널 오브젝트 공통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8867298"/>
      </p:ext>
    </p:extLst>
  </p:cSld>
  <p:clrMapOvr>
    <a:masterClrMapping/>
  </p:clrMapOvr>
</p:sld>
</file>

<file path=ppt/theme/theme1.xml><?xml version="1.0" encoding="utf-8"?>
<a:theme xmlns:a="http://schemas.openxmlformats.org/drawingml/2006/main" name="h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t" id="{D7AACFC4-65BE-46A4-B18D-4F4870A361F2}" vid="{E0D6759E-ADDF-40A4-A7DE-BC6BCF1B71E5}"/>
    </a:ext>
  </a:extLst>
</a:theme>
</file>

<file path=ppt/theme/theme2.xml><?xml version="1.0" encoding="utf-8"?>
<a:theme xmlns:a="http://schemas.openxmlformats.org/drawingml/2006/main" name="1_hpt">
  <a:themeElements>
    <a:clrScheme name="수정안_2_4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수정안_2_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t" anchorCtr="0" compatLnSpc="1">
        <a:prstTxWarp prst="textNoShape">
          <a:avLst/>
        </a:prstTxWarp>
        <a:noAutofit/>
      </a:bodyPr>
      <a:lstStyle>
        <a:defPPr marR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20000"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수정안_2_4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정안_2_4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정안_2_4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테마1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hpt</Template>
  <TotalTime>4915</TotalTime>
  <Words>126</Words>
  <Application>Microsoft Office PowerPoint</Application>
  <PresentationFormat>와이드스크린</PresentationFormat>
  <Paragraphs>52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굴림</vt:lpstr>
      <vt:lpstr>맑은 고딕</vt:lpstr>
      <vt:lpstr>Arial</vt:lpstr>
      <vt:lpstr>Verdana</vt:lpstr>
      <vt:lpstr>Wingdings</vt:lpstr>
      <vt:lpstr>Wingdings 2</vt:lpstr>
      <vt:lpstr>hpt</vt:lpstr>
      <vt:lpstr>1_hpt</vt:lpstr>
      <vt:lpstr>테마1</vt:lpstr>
      <vt:lpstr>BSW 개발</vt:lpstr>
      <vt:lpstr>PowerPoint 프레젠테이션</vt:lpstr>
      <vt:lpstr>Generation UI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BRS사 업무 처리 메뉴얼</dc:title>
  <dc:creator>경ㅇ 윤</dc:creator>
  <cp:lastModifiedBy>권오용</cp:lastModifiedBy>
  <cp:revision>355</cp:revision>
  <dcterms:created xsi:type="dcterms:W3CDTF">2018-05-08T06:32:46Z</dcterms:created>
  <dcterms:modified xsi:type="dcterms:W3CDTF">2020-04-22T08:27:03Z</dcterms:modified>
</cp:coreProperties>
</file>