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83" r:id="rId3"/>
  </p:sldMasterIdLst>
  <p:notesMasterIdLst>
    <p:notesMasterId r:id="rId31"/>
  </p:notesMasterIdLst>
  <p:sldIdLst>
    <p:sldId id="256" r:id="rId4"/>
    <p:sldId id="304" r:id="rId5"/>
    <p:sldId id="294" r:id="rId6"/>
    <p:sldId id="308" r:id="rId7"/>
    <p:sldId id="318" r:id="rId8"/>
    <p:sldId id="309" r:id="rId9"/>
    <p:sldId id="319" r:id="rId10"/>
    <p:sldId id="310" r:id="rId11"/>
    <p:sldId id="306" r:id="rId12"/>
    <p:sldId id="307" r:id="rId13"/>
    <p:sldId id="311" r:id="rId14"/>
    <p:sldId id="313" r:id="rId15"/>
    <p:sldId id="316" r:id="rId16"/>
    <p:sldId id="314" r:id="rId17"/>
    <p:sldId id="315" r:id="rId18"/>
    <p:sldId id="323" r:id="rId19"/>
    <p:sldId id="317" r:id="rId20"/>
    <p:sldId id="320" r:id="rId21"/>
    <p:sldId id="322" r:id="rId22"/>
    <p:sldId id="325" r:id="rId23"/>
    <p:sldId id="326" r:id="rId24"/>
    <p:sldId id="329" r:id="rId25"/>
    <p:sldId id="321" r:id="rId26"/>
    <p:sldId id="328" r:id="rId27"/>
    <p:sldId id="324" r:id="rId28"/>
    <p:sldId id="327" r:id="rId29"/>
    <p:sldId id="33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7F3"/>
    <a:srgbClr val="0A9251"/>
    <a:srgbClr val="FC88EE"/>
    <a:srgbClr val="96F4C7"/>
    <a:srgbClr val="F2F802"/>
    <a:srgbClr val="F7FD0F"/>
    <a:srgbClr val="CEE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2781" autoAdjust="0"/>
  </p:normalViewPr>
  <p:slideViewPr>
    <p:cSldViewPr snapToGrid="0">
      <p:cViewPr varScale="1">
        <p:scale>
          <a:sx n="84" d="100"/>
          <a:sy n="84" d="100"/>
        </p:scale>
        <p:origin x="63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208FA-3AFC-4683-89D4-AF0B9009F803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D1033-ECC3-42DF-A3BA-9C136E0A8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5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425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779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21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953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344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37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458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638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126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186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09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26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74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13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95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23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791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5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D1033-ECC3-42DF-A3BA-9C136E0A86DB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53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875476" y="3726159"/>
            <a:ext cx="9031409" cy="857139"/>
          </a:xfrm>
        </p:spPr>
        <p:txBody>
          <a:bodyPr/>
          <a:lstStyle>
            <a:lvl1pPr algn="l">
              <a:defRPr b="1"/>
            </a:lvl1pPr>
          </a:lstStyle>
          <a:p>
            <a:pPr>
              <a:lnSpc>
                <a:spcPct val="100000"/>
              </a:lnSpc>
            </a:pPr>
            <a:r>
              <a:rPr lang="ko-KR" altLang="en-US" kern="0">
                <a:solidFill>
                  <a:srgbClr val="0070C0"/>
                </a:solidFill>
              </a:rPr>
              <a:t>마스터 제목 스타일 편집</a:t>
            </a:r>
            <a:endParaRPr lang="en-US" altLang="ko-KR" kern="0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1042590" y="4725144"/>
            <a:ext cx="8864295" cy="9365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1166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455033727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" y="-1985"/>
            <a:ext cx="12191999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2647" y="1859200"/>
            <a:ext cx="9254239" cy="3081969"/>
          </a:xfrm>
        </p:spPr>
        <p:txBody>
          <a:bodyPr>
            <a:noAutofit/>
          </a:bodyPr>
          <a:lstStyle>
            <a:lvl1pPr marL="571463" indent="-571463">
              <a:lnSpc>
                <a:spcPct val="110000"/>
              </a:lnSpc>
              <a:buClr>
                <a:schemeClr val="bg1"/>
              </a:buClr>
              <a:buSzPct val="100000"/>
              <a:buFont typeface="맑은 고딕" panose="020B0503020000020004" pitchFamily="50" charset="-127"/>
              <a:buChar char="▶"/>
              <a:defRPr sz="2000" b="1" spc="-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457261" indent="0">
              <a:buFontTx/>
              <a:buNone/>
              <a:defRPr sz="2000">
                <a:solidFill>
                  <a:schemeClr val="bg1"/>
                </a:solidFill>
                <a:latin typeface="+mn-ea"/>
                <a:ea typeface="+mn-ea"/>
              </a:defRPr>
            </a:lvl2pPr>
            <a:lvl3pPr marL="914522" indent="0">
              <a:buFontTx/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3pPr>
            <a:lvl4pPr marL="1371784" indent="0">
              <a:buFontTx/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829045" indent="0">
              <a:buFontTx/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652647" y="1305624"/>
            <a:ext cx="9216292" cy="43132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pic>
        <p:nvPicPr>
          <p:cNvPr id="1026" name="Picture 2" descr="E:\로고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011" y="6525344"/>
            <a:ext cx="1590646" cy="25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날짜 개체 틀 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7D6E75-25E9-4162-82EF-14F580E678D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6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78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68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39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0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5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5" indent="0">
              <a:buNone/>
              <a:defRPr sz="1600" b="1"/>
            </a:lvl8pPr>
            <a:lvl9pPr marL="365732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75" y="1535115"/>
            <a:ext cx="538903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0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5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5" indent="0">
              <a:buNone/>
              <a:defRPr sz="1600" b="1"/>
            </a:lvl8pPr>
            <a:lvl9pPr marL="365732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75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052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99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26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9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6" y="273055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9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0" indent="0">
              <a:buNone/>
              <a:defRPr sz="1000"/>
            </a:lvl3pPr>
            <a:lvl4pPr marL="1371495" indent="0">
              <a:buNone/>
              <a:defRPr sz="900"/>
            </a:lvl4pPr>
            <a:lvl5pPr marL="1828660" indent="0">
              <a:buNone/>
              <a:defRPr sz="900"/>
            </a:lvl5pPr>
            <a:lvl6pPr marL="2285825" indent="0">
              <a:buNone/>
              <a:defRPr sz="900"/>
            </a:lvl6pPr>
            <a:lvl7pPr marL="2742990" indent="0">
              <a:buNone/>
              <a:defRPr sz="900"/>
            </a:lvl7pPr>
            <a:lvl8pPr marL="3200155" indent="0">
              <a:buNone/>
              <a:defRPr sz="900"/>
            </a:lvl8pPr>
            <a:lvl9pPr marL="365732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668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5" indent="0">
              <a:buNone/>
              <a:defRPr sz="2800"/>
            </a:lvl2pPr>
            <a:lvl3pPr marL="914330" indent="0">
              <a:buNone/>
              <a:defRPr sz="2400"/>
            </a:lvl3pPr>
            <a:lvl4pPr marL="1371495" indent="0">
              <a:buNone/>
              <a:defRPr sz="2000"/>
            </a:lvl4pPr>
            <a:lvl5pPr marL="1828660" indent="0">
              <a:buNone/>
              <a:defRPr sz="2000"/>
            </a:lvl5pPr>
            <a:lvl6pPr marL="2285825" indent="0">
              <a:buNone/>
              <a:defRPr sz="2000"/>
            </a:lvl6pPr>
            <a:lvl7pPr marL="2742990" indent="0">
              <a:buNone/>
              <a:defRPr sz="2000"/>
            </a:lvl7pPr>
            <a:lvl8pPr marL="3200155" indent="0">
              <a:buNone/>
              <a:defRPr sz="2000"/>
            </a:lvl8pPr>
            <a:lvl9pPr marL="365732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0" indent="0">
              <a:buNone/>
              <a:defRPr sz="1000"/>
            </a:lvl3pPr>
            <a:lvl4pPr marL="1371495" indent="0">
              <a:buNone/>
              <a:defRPr sz="900"/>
            </a:lvl4pPr>
            <a:lvl5pPr marL="1828660" indent="0">
              <a:buNone/>
              <a:defRPr sz="900"/>
            </a:lvl5pPr>
            <a:lvl6pPr marL="2285825" indent="0">
              <a:buNone/>
              <a:defRPr sz="900"/>
            </a:lvl6pPr>
            <a:lvl7pPr marL="2742990" indent="0">
              <a:buNone/>
              <a:defRPr sz="900"/>
            </a:lvl7pPr>
            <a:lvl8pPr marL="3200155" indent="0">
              <a:buNone/>
              <a:defRPr sz="900"/>
            </a:lvl8pPr>
            <a:lvl9pPr marL="365732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6E75-25E9-4162-82EF-14F580E678D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26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235" y="814388"/>
            <a:ext cx="11425766" cy="5472112"/>
          </a:xfrm>
          <a:prstGeom prst="rect">
            <a:avLst/>
          </a:prstGeom>
          <a:ln>
            <a:noFill/>
          </a:ln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60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" y="-1985"/>
            <a:ext cx="12191999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93400" y="1859200"/>
            <a:ext cx="9254239" cy="3081969"/>
          </a:xfrm>
        </p:spPr>
        <p:txBody>
          <a:bodyPr>
            <a:noAutofit/>
          </a:bodyPr>
          <a:lstStyle>
            <a:lvl1pPr marL="571463" indent="-571463">
              <a:lnSpc>
                <a:spcPct val="110000"/>
              </a:lnSpc>
              <a:buClr>
                <a:schemeClr val="bg1"/>
              </a:buClr>
              <a:buSzPct val="90000"/>
              <a:buFont typeface="맑은 고딕" panose="020B0503020000020004" pitchFamily="50" charset="-127"/>
              <a:buChar char="▶"/>
              <a:defRPr sz="2000" b="1" spc="-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457261" indent="0">
              <a:buFontTx/>
              <a:buNone/>
              <a:defRPr sz="2000">
                <a:solidFill>
                  <a:schemeClr val="bg1"/>
                </a:solidFill>
                <a:latin typeface="+mn-ea"/>
                <a:ea typeface="+mn-ea"/>
              </a:defRPr>
            </a:lvl2pPr>
            <a:lvl3pPr marL="914522" indent="0">
              <a:buFontTx/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3pPr>
            <a:lvl4pPr marL="1371784" indent="0">
              <a:buFontTx/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829045" indent="0">
              <a:buFontTx/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20pt</a:t>
            </a:r>
          </a:p>
          <a:p>
            <a:pPr lvl="0"/>
            <a:r>
              <a:rPr lang="ko-KR" altLang="en-US" dirty="0"/>
              <a:t>자간 </a:t>
            </a:r>
            <a:r>
              <a:rPr lang="en-US" altLang="ko-KR" dirty="0"/>
              <a:t>0.5 </a:t>
            </a:r>
            <a:r>
              <a:rPr lang="en-US" altLang="ko-KR" dirty="0" err="1"/>
              <a:t>pt</a:t>
            </a:r>
            <a:endParaRPr lang="ko-KR" altLang="en-US" dirty="0"/>
          </a:p>
          <a:p>
            <a:pPr lvl="0"/>
            <a:r>
              <a:rPr lang="ko-KR" altLang="en-US" dirty="0"/>
              <a:t>행간 </a:t>
            </a:r>
            <a:r>
              <a:rPr lang="en-US" altLang="ko-KR" dirty="0"/>
              <a:t>1.1 </a:t>
            </a:r>
            <a:r>
              <a:rPr lang="ko-KR" altLang="en-US" dirty="0"/>
              <a:t>배수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893400" y="1305624"/>
            <a:ext cx="9216292" cy="43132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Agenda</a:t>
            </a:r>
            <a:endParaRPr lang="ko-KR" altLang="en-US" dirty="0"/>
          </a:p>
        </p:txBody>
      </p:sp>
      <p:pic>
        <p:nvPicPr>
          <p:cNvPr id="6" name="Picture 2" descr="E:\로고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011" y="6525344"/>
            <a:ext cx="1590646" cy="25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65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431801" y="4479925"/>
            <a:ext cx="81597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"/>
            <a:ext cx="12192000" cy="620713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669088"/>
            <a:ext cx="12192000" cy="188912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n-US" altLang="ko-KR" sz="800" i="1">
                <a:solidFill>
                  <a:schemeClr val="bg1"/>
                </a:solidFill>
              </a:rPr>
              <a:t>HanilProTech Template V1.32</a:t>
            </a:r>
            <a:endParaRPr lang="ko-KR" altLang="en-US" sz="800" i="1">
              <a:solidFill>
                <a:schemeClr val="bg1"/>
              </a:solidFill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 rot="16200000">
            <a:off x="9167283" y="3428471"/>
            <a:ext cx="5905500" cy="143933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99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11760200" y="6453188"/>
            <a:ext cx="431800" cy="404812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9" name="Oval 19"/>
          <p:cNvSpPr>
            <a:spLocks noChangeArrowheads="1"/>
          </p:cNvSpPr>
          <p:nvPr/>
        </p:nvSpPr>
        <p:spPr bwMode="gray">
          <a:xfrm>
            <a:off x="11472333" y="6237289"/>
            <a:ext cx="577851" cy="43338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11760200" y="620713"/>
            <a:ext cx="287867" cy="188912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742950" indent="-285750" algn="ctr">
              <a:buFont typeface="Wingdings" pitchFamily="2" charset="2"/>
              <a:buNone/>
            </a:pPr>
            <a:endParaRPr lang="ko-KR" altLang="ko-KR" sz="1800"/>
          </a:p>
        </p:txBody>
      </p:sp>
      <p:sp>
        <p:nvSpPr>
          <p:cNvPr id="11" name="Oval 21"/>
          <p:cNvSpPr>
            <a:spLocks noChangeArrowheads="1"/>
          </p:cNvSpPr>
          <p:nvPr/>
        </p:nvSpPr>
        <p:spPr bwMode="gray">
          <a:xfrm>
            <a:off x="11472333" y="620714"/>
            <a:ext cx="577851" cy="4349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gray">
          <a:xfrm>
            <a:off x="9381067" y="6637339"/>
            <a:ext cx="259291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000" b="1" i="1">
                <a:solidFill>
                  <a:schemeClr val="bg1"/>
                </a:solidFill>
              </a:rPr>
              <a:t>Challenge to the Innovation</a:t>
            </a:r>
          </a:p>
        </p:txBody>
      </p:sp>
      <p:pic>
        <p:nvPicPr>
          <p:cNvPr id="13" name="Picture 15" descr="한일프로텍로고 (Type 02) v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6403976"/>
            <a:ext cx="2207684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3"/>
          <p:cNvSpPr>
            <a:spLocks noChangeArrowheads="1"/>
          </p:cNvSpPr>
          <p:nvPr/>
        </p:nvSpPr>
        <p:spPr bwMode="auto">
          <a:xfrm rot="16200000">
            <a:off x="-3082660" y="3634053"/>
            <a:ext cx="6192838" cy="23283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99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0267" y="4700588"/>
            <a:ext cx="8151284" cy="45720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1600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ctrTitle"/>
          </p:nvPr>
        </p:nvSpPr>
        <p:spPr bwMode="gray">
          <a:xfrm>
            <a:off x="431801" y="3860800"/>
            <a:ext cx="8159751" cy="5334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16369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  <a:lvl2pPr>
              <a:defRPr>
                <a:latin typeface="굴림" pitchFamily="50" charset="-127"/>
                <a:ea typeface="굴림" pitchFamily="50" charset="-127"/>
                <a:cs typeface="Arial" pitchFamily="34" charset="0"/>
              </a:defRPr>
            </a:lvl2pPr>
            <a:lvl3pPr>
              <a:defRPr sz="1800">
                <a:latin typeface="굴림" pitchFamily="50" charset="-127"/>
                <a:ea typeface="굴림" pitchFamily="50" charset="-127"/>
                <a:cs typeface="Arial" pitchFamily="34" charset="0"/>
              </a:defRPr>
            </a:lvl3pPr>
            <a:lvl4pPr>
              <a:defRPr>
                <a:latin typeface="굴림" pitchFamily="50" charset="-127"/>
                <a:ea typeface="굴림" pitchFamily="50" charset="-127"/>
                <a:cs typeface="Arial" pitchFamily="34" charset="0"/>
              </a:defRPr>
            </a:lvl4pPr>
            <a:lvl5pPr>
              <a:defRPr>
                <a:latin typeface="굴림" pitchFamily="50" charset="-127"/>
                <a:ea typeface="굴림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7D6210-8339-4AB4-948C-751B91C03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47938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-4233" y="0"/>
            <a:ext cx="12196233" cy="586105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50000">
                <a:srgbClr val="F8F8F8">
                  <a:gamma/>
                  <a:shade val="72549"/>
                  <a:invGamma/>
                </a:srgbClr>
              </a:gs>
              <a:gs pos="100000">
                <a:srgbClr val="F8F8F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auto">
          <a:xfrm>
            <a:off x="-4233" y="1828801"/>
            <a:ext cx="12196233" cy="27479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tx2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  <a:effectLst>
            <a:outerShdw dist="63500" dir="5400000" algn="ctr" rotWithShape="0">
              <a:srgbClr val="08080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12310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58851" y="2190751"/>
            <a:ext cx="7941733" cy="112236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de-DE" altLang="ko-KR" noProof="0"/>
          </a:p>
        </p:txBody>
      </p:sp>
      <p:sp>
        <p:nvSpPr>
          <p:cNvPr id="12315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958851" y="3436938"/>
            <a:ext cx="7941733" cy="8001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de-DE" altLang="ko-KR" noProof="0"/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0" y="0"/>
            <a:ext cx="10780184" cy="160338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tx2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2" name="직사각형 1"/>
          <p:cNvSpPr/>
          <p:nvPr/>
        </p:nvSpPr>
        <p:spPr>
          <a:xfrm>
            <a:off x="-48683" y="6639163"/>
            <a:ext cx="15712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800" b="1" i="1" dirty="0" err="1">
                <a:solidFill>
                  <a:schemeClr val="tx2"/>
                </a:solidFill>
                <a:latin typeface="Arial" pitchFamily="34" charset="0"/>
                <a:ea typeface="굴림" pitchFamily="50" charset="-127"/>
              </a:rPr>
              <a:t>HanilProTech</a:t>
            </a:r>
            <a:r>
              <a:rPr lang="en-US" altLang="ko-KR" sz="800" b="1" i="1" dirty="0">
                <a:solidFill>
                  <a:schemeClr val="tx2"/>
                </a:solidFill>
                <a:latin typeface="Arial" pitchFamily="34" charset="0"/>
                <a:ea typeface="굴림" pitchFamily="50" charset="-127"/>
              </a:rPr>
              <a:t> Template V3.0</a:t>
            </a:r>
            <a:endParaRPr lang="ko-KR" altLang="en-US" sz="800" b="1" i="1" dirty="0">
              <a:solidFill>
                <a:schemeClr val="tx2"/>
              </a:solidFill>
              <a:latin typeface="Arial" pitchFamily="34" charset="0"/>
              <a:ea typeface="굴림" pitchFamily="50" charset="-127"/>
            </a:endParaRPr>
          </a:p>
        </p:txBody>
      </p:sp>
      <p:pic>
        <p:nvPicPr>
          <p:cNvPr id="15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6561376"/>
            <a:ext cx="1711459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225623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" y="6671072"/>
            <a:ext cx="952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 b="1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52500" y="6669484"/>
            <a:ext cx="47625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lang="en-US" altLang="ko-KR" sz="800" b="1" kern="1200" smtClean="0">
                <a:solidFill>
                  <a:schemeClr val="tx2"/>
                </a:solidFill>
                <a:latin typeface="Arial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fld id="{10EAB021-5342-4785-9936-82375D1A5ED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6392031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9100" y="1614489"/>
            <a:ext cx="5581651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03952" y="1614489"/>
            <a:ext cx="5581649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1" y="6671072"/>
            <a:ext cx="952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 b="1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52500" y="6669484"/>
            <a:ext cx="47625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lang="en-US" altLang="ko-KR" sz="800" b="1" kern="1200" smtClean="0">
                <a:solidFill>
                  <a:schemeClr val="tx2"/>
                </a:solidFill>
                <a:latin typeface="Arial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fld id="{8EAC5FB5-017E-443E-9DC1-8AE22683A415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86351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 algn="l">
              <a:defRPr sz="1800" b="1"/>
            </a:lvl1pPr>
          </a:lstStyle>
          <a:p>
            <a:r>
              <a:rPr lang="ko-KR" altLang="en-US" kern="0">
                <a:solidFill>
                  <a:srgbClr val="0070C0"/>
                </a:solidFill>
              </a:rPr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07031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 algn="l">
              <a:defRPr sz="1800" b="1"/>
            </a:lvl1pPr>
          </a:lstStyle>
          <a:p>
            <a:r>
              <a:rPr lang="ko-KR" altLang="en-US" kern="0">
                <a:solidFill>
                  <a:srgbClr val="0070C0"/>
                </a:solidFill>
              </a:rPr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01236" y="620688"/>
            <a:ext cx="115907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9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 algn="l">
              <a:defRPr sz="1800" b="1"/>
            </a:lvl1pPr>
          </a:lstStyle>
          <a:p>
            <a:r>
              <a:rPr lang="ko-KR" altLang="en-US" kern="0">
                <a:solidFill>
                  <a:srgbClr val="0070C0"/>
                </a:solidFill>
              </a:rPr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01236" y="620688"/>
            <a:ext cx="115907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2192000" cy="583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50944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 algn="l">
              <a:defRPr sz="1800" b="1"/>
            </a:lvl1pPr>
          </a:lstStyle>
          <a:p>
            <a:r>
              <a:rPr lang="ko-KR" altLang="en-US" kern="0">
                <a:solidFill>
                  <a:srgbClr val="0070C0"/>
                </a:solidFill>
              </a:rPr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2192000" cy="583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2271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46735" y="0"/>
            <a:ext cx="11698530" cy="6206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4704"/>
            <a:ext cx="11077605" cy="56166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91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206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4704"/>
            <a:ext cx="11077605" cy="56166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50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8110" y="44624"/>
            <a:ext cx="11875781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601786" y="764704"/>
            <a:ext cx="11077605" cy="56166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609600" y="202632"/>
            <a:ext cx="10972800" cy="34604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19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3" tIns="45716" rIns="91433" bIns="45716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33" tIns="45716" rIns="91433" bIns="45716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3366" y="6448252"/>
            <a:ext cx="1321014" cy="36512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F7D6E75-25E9-4162-82EF-14F580E678D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82742" y="6448252"/>
            <a:ext cx="3819249" cy="36512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484" y="6448252"/>
            <a:ext cx="523387" cy="36512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BC085D3-EC58-4DAC-B073-8A27BF2D3A7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15" descr="한일프로텍로고 (Type 02) v01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6F8F5"/>
              </a:clrFrom>
              <a:clrTo>
                <a:srgbClr val="F6F8F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50011" y="6525344"/>
            <a:ext cx="1590646" cy="199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09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spd="med">
    <p:fade/>
  </p:transition>
  <p:txStyles>
    <p:titleStyle>
      <a:lvl1pPr algn="l" defTabSz="914330" rtl="0" eaLnBrk="1" latinLnBrk="1" hangingPunct="1">
        <a:spcBef>
          <a:spcPct val="0"/>
        </a:spcBef>
        <a:buNone/>
        <a:defRPr lang="ko-KR" altLang="en-US" sz="4400" b="1" kern="0" dirty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874" indent="-342874" algn="l" defTabSz="914330" rtl="0" eaLnBrk="1" latinLnBrk="1" hangingPunct="1">
        <a:spcBef>
          <a:spcPct val="20000"/>
        </a:spcBef>
        <a:buFont typeface="Arial" panose="020B0604020202020204" pitchFamily="34" charset="0"/>
        <a:buChar char="•"/>
        <a:defRPr lang="ko-KR" altLang="en-US" sz="2400" b="1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893" indent="-285728" algn="l" defTabSz="91433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913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078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243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08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3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8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3" indent="-228583" algn="l" defTabSz="9143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0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5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0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5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0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5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0" algn="l" defTabSz="91433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/>
        </p:nvSpPr>
        <p:spPr bwMode="auto">
          <a:xfrm>
            <a:off x="0" y="1"/>
            <a:ext cx="12192000" cy="620713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669088"/>
            <a:ext cx="12192000" cy="188912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n-US" altLang="ko-KR" sz="1800"/>
              <a:t>                 </a:t>
            </a:r>
            <a:r>
              <a:rPr lang="en-US" altLang="ko-KR" sz="800">
                <a:solidFill>
                  <a:schemeClr val="bg1"/>
                </a:solidFill>
              </a:rPr>
              <a:t>©2009 HanilProTech Inc.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" y="6670676"/>
            <a:ext cx="952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돋움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52500" y="6669088"/>
            <a:ext cx="47625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돋움" pitchFamily="50" charset="-127"/>
              </a:defRPr>
            </a:lvl1pPr>
          </a:lstStyle>
          <a:p>
            <a:fld id="{3E7D6210-8339-4AB4-948C-751B91C031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black">
          <a:xfrm>
            <a:off x="334434" y="28576"/>
            <a:ext cx="1142576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11760200" y="6453188"/>
            <a:ext cx="431800" cy="404812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32" name="Oval 13"/>
          <p:cNvSpPr>
            <a:spLocks noChangeArrowheads="1"/>
          </p:cNvSpPr>
          <p:nvPr/>
        </p:nvSpPr>
        <p:spPr bwMode="gray">
          <a:xfrm>
            <a:off x="11472333" y="6237289"/>
            <a:ext cx="577851" cy="43338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33" name="Text Box 16"/>
          <p:cNvSpPr txBox="1">
            <a:spLocks noChangeArrowheads="1"/>
          </p:cNvSpPr>
          <p:nvPr/>
        </p:nvSpPr>
        <p:spPr bwMode="gray">
          <a:xfrm>
            <a:off x="9381067" y="6637339"/>
            <a:ext cx="259291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Arial" charset="0"/>
                <a:ea typeface="굴림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000" b="1" i="1">
                <a:solidFill>
                  <a:schemeClr val="bg1"/>
                </a:solidFill>
              </a:rPr>
              <a:t>Challenge to the Innovation</a:t>
            </a:r>
          </a:p>
        </p:txBody>
      </p:sp>
      <p:pic>
        <p:nvPicPr>
          <p:cNvPr id="1034" name="Picture 8" descr="한일프로텍로고 (Type 02) v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6403976"/>
            <a:ext cx="2207684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7"/>
          <p:cNvSpPr>
            <a:spLocks noChangeArrowheads="1"/>
          </p:cNvSpPr>
          <p:nvPr/>
        </p:nvSpPr>
        <p:spPr bwMode="auto">
          <a:xfrm rot="-5400000">
            <a:off x="-3082660" y="3634053"/>
            <a:ext cx="6192838" cy="23283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99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36" name="Rectangle 19"/>
          <p:cNvSpPr>
            <a:spLocks noChangeArrowheads="1"/>
          </p:cNvSpPr>
          <p:nvPr/>
        </p:nvSpPr>
        <p:spPr bwMode="auto">
          <a:xfrm rot="-5400000">
            <a:off x="9167283" y="3428471"/>
            <a:ext cx="5905500" cy="143933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99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37" name="Rectangle 20"/>
          <p:cNvSpPr>
            <a:spLocks noChangeArrowheads="1"/>
          </p:cNvSpPr>
          <p:nvPr/>
        </p:nvSpPr>
        <p:spPr bwMode="auto">
          <a:xfrm>
            <a:off x="11760200" y="620713"/>
            <a:ext cx="287867" cy="188912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742950" indent="-285750" algn="ctr">
              <a:buFont typeface="Wingdings" pitchFamily="2" charset="2"/>
              <a:buNone/>
            </a:pPr>
            <a:endParaRPr lang="ko-KR" altLang="ko-KR" sz="1800"/>
          </a:p>
        </p:txBody>
      </p:sp>
      <p:sp>
        <p:nvSpPr>
          <p:cNvPr id="1038" name="Oval 15"/>
          <p:cNvSpPr>
            <a:spLocks noChangeArrowheads="1"/>
          </p:cNvSpPr>
          <p:nvPr/>
        </p:nvSpPr>
        <p:spPr bwMode="gray">
          <a:xfrm>
            <a:off x="11472333" y="620714"/>
            <a:ext cx="577851" cy="43338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39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85234" y="814388"/>
            <a:ext cx="11425767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9149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ransition spd="med">
    <p:fade/>
  </p:transition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굴림" pitchFamily="50" charset="-127"/>
          <a:ea typeface="굴림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굴림" charset="-127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굴림" charset="-127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굴림" charset="-127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굴림" charset="-127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 2" pitchFamily="18" charset="2"/>
        <a:buChar char="£"/>
        <a:defRPr sz="2400">
          <a:solidFill>
            <a:srgbClr val="000000"/>
          </a:solidFill>
          <a:latin typeface="굴림" pitchFamily="50" charset="-127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Font typeface="Wingdings" pitchFamily="2" charset="2"/>
        <a:buChar char="§"/>
        <a:defRPr sz="2000">
          <a:solidFill>
            <a:srgbClr val="000000"/>
          </a:solidFill>
          <a:latin typeface="굴림" pitchFamily="50" charset="-127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•"/>
        <a:defRPr>
          <a:solidFill>
            <a:srgbClr val="000000"/>
          </a:solidFill>
          <a:latin typeface="굴림" pitchFamily="50" charset="-127"/>
          <a:ea typeface="굴림" pitchFamily="50" charset="-127"/>
          <a:cs typeface="Arial" pitchFamily="34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–"/>
        <a:defRPr sz="1600">
          <a:solidFill>
            <a:srgbClr val="000000"/>
          </a:solidFill>
          <a:latin typeface="굴림" pitchFamily="50" charset="-127"/>
          <a:ea typeface="굴림" pitchFamily="50" charset="-127"/>
          <a:cs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»"/>
        <a:defRPr sz="1600">
          <a:solidFill>
            <a:srgbClr val="000000"/>
          </a:solidFill>
          <a:latin typeface="굴림" pitchFamily="50" charset="-127"/>
          <a:ea typeface="굴림" pitchFamily="50" charset="-127"/>
          <a:cs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»"/>
        <a:defRPr sz="1600">
          <a:solidFill>
            <a:srgbClr val="000000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»"/>
        <a:defRPr sz="1600">
          <a:solidFill>
            <a:srgbClr val="000000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»"/>
        <a:defRPr sz="1600">
          <a:solidFill>
            <a:srgbClr val="000000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»"/>
        <a:defRPr sz="1600">
          <a:solidFill>
            <a:srgbClr val="000000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-4233" y="985838"/>
            <a:ext cx="12196233" cy="48752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-4233" y="0"/>
            <a:ext cx="12196233" cy="985838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2549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0" y="0"/>
            <a:ext cx="10780184" cy="160338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tx2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 sz="1800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gray">
          <a:xfrm>
            <a:off x="2882901" y="6408738"/>
            <a:ext cx="637963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ko-KR" sz="1000">
              <a:ea typeface="굴림" charset="-127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19101" y="193676"/>
            <a:ext cx="113665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/>
              <a:t> </a:t>
            </a:r>
          </a:p>
        </p:txBody>
      </p:sp>
      <p:sp>
        <p:nvSpPr>
          <p:cNvPr id="11270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419101" y="1614489"/>
            <a:ext cx="113665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/>
              <a:t> </a:t>
            </a:r>
          </a:p>
          <a:p>
            <a:pPr lvl="1"/>
            <a:r>
              <a:rPr lang="de-DE" altLang="ko-KR"/>
              <a:t> </a:t>
            </a:r>
          </a:p>
          <a:p>
            <a:pPr lvl="2"/>
            <a:r>
              <a:rPr lang="de-DE" altLang="ko-KR"/>
              <a:t> </a:t>
            </a:r>
          </a:p>
          <a:p>
            <a:pPr lvl="3"/>
            <a:r>
              <a:rPr lang="de-DE" altLang="ko-KR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91477" y="6669940"/>
            <a:ext cx="4416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1200">
                <a:solidFill>
                  <a:schemeClr val="tx2"/>
                </a:solidFill>
                <a:latin typeface="Arial" charset="0"/>
                <a:ea typeface="돋움" pitchFamily="50" charset="-127"/>
                <a:cs typeface="+mn-cs"/>
              </a:rPr>
              <a:t>ⓒ </a:t>
            </a:r>
            <a:r>
              <a:rPr lang="en-US" altLang="ko-KR" sz="800" b="1" kern="1200">
                <a:solidFill>
                  <a:schemeClr val="tx2"/>
                </a:solidFill>
                <a:latin typeface="Arial" charset="0"/>
                <a:ea typeface="돋움" pitchFamily="50" charset="-127"/>
                <a:cs typeface="+mn-cs"/>
              </a:rPr>
              <a:t>2014. HanilProTech Inc</a:t>
            </a:r>
            <a:r>
              <a:rPr lang="en-US" altLang="ko-KR" sz="800" kern="1200">
                <a:solidFill>
                  <a:srgbClr val="0070C0"/>
                </a:solidFill>
                <a:latin typeface="Arial" charset="0"/>
                <a:ea typeface="돋움" pitchFamily="50" charset="-127"/>
                <a:cs typeface="+mn-cs"/>
              </a:rPr>
              <a:t>. </a:t>
            </a:r>
            <a:r>
              <a:rPr lang="en-US" altLang="ko-KR" sz="800" b="1" kern="1200">
                <a:solidFill>
                  <a:schemeClr val="tx2"/>
                </a:solidFill>
                <a:latin typeface="Arial" charset="0"/>
                <a:ea typeface="돋움" pitchFamily="50" charset="-127"/>
                <a:cs typeface="+mn-cs"/>
              </a:rPr>
              <a:t>All rights reserved.</a:t>
            </a:r>
            <a:endParaRPr lang="ko-KR" altLang="en-US" sz="800" b="1" kern="1200" dirty="0">
              <a:solidFill>
                <a:schemeClr val="tx2"/>
              </a:solidFill>
              <a:latin typeface="Arial" charset="0"/>
              <a:ea typeface="돋움" pitchFamily="50" charset="-127"/>
              <a:cs typeface="+mn-cs"/>
            </a:endParaRP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" y="6671072"/>
            <a:ext cx="952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 b="1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52500" y="6669484"/>
            <a:ext cx="47625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lang="en-US" altLang="ko-KR" sz="800" b="1" kern="1200" smtClean="0">
                <a:solidFill>
                  <a:schemeClr val="tx2"/>
                </a:solidFill>
                <a:latin typeface="Arial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fld id="{8EAC5FB5-017E-443E-9DC1-8AE22683A415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25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6561376"/>
            <a:ext cx="1711459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53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transition spd="med">
    <p:fade/>
  </p:transition>
  <p:hf hdr="0" ftr="0" dt="0"/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1" fontAlgn="base" latinLnBrk="1" hangingPunct="1"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61975" indent="-179388" algn="l" rtl="0" eaLnBrk="1" fontAlgn="base" latinLnBrk="1" hangingPunct="1"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768350" indent="-204788" algn="l" rtl="0" eaLnBrk="1" fontAlgn="base" latinLnBrk="1" hangingPunct="1"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10509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15081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19653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24225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28797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D8B4B-B14C-4026-AEC6-FEAB9E63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32" y="3679025"/>
            <a:ext cx="9031409" cy="857139"/>
          </a:xfrm>
        </p:spPr>
        <p:txBody>
          <a:bodyPr>
            <a:normAutofit/>
          </a:bodyPr>
          <a:lstStyle/>
          <a:p>
            <a:r>
              <a:rPr lang="en-US" altLang="ko-KR" dirty="0"/>
              <a:t>TP(ISO15765-2) </a:t>
            </a:r>
            <a:r>
              <a:rPr lang="ko-KR" altLang="en-US" dirty="0"/>
              <a:t>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E98555-A848-4B4B-916F-35814EF94E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003818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0622"/>
            <a:ext cx="10972800" cy="346049"/>
          </a:xfrm>
        </p:spPr>
        <p:txBody>
          <a:bodyPr/>
          <a:lstStyle/>
          <a:p>
            <a:r>
              <a:rPr lang="en-US" altLang="ko-KR" dirty="0"/>
              <a:t>Define</a:t>
            </a:r>
            <a:r>
              <a:rPr lang="ko-KR" altLang="en-US" dirty="0"/>
              <a:t>값 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주소모드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NORMAL_ADDRESS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EXTENDED_ADDRESS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NORMAL_FIXED_ADDRESS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NORMAL_MIXED_ADDRESS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EXTENDED_MIXED_ADDRESS</a:t>
            </a: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송수신 프레임 종류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SINGLE_FRAME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COSECUTIVE_FRAME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FLOW_CONTROL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FIRST_FRAME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INVALID_FRAME</a:t>
            </a:r>
          </a:p>
          <a:p>
            <a:pPr marL="457165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요청상태값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SEND_REQUEST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 요청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RECEIVE_REQUEST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 요청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1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0622"/>
            <a:ext cx="10972800" cy="346049"/>
          </a:xfrm>
        </p:spPr>
        <p:txBody>
          <a:bodyPr/>
          <a:lstStyle/>
          <a:p>
            <a:r>
              <a:rPr lang="en-US" altLang="ko-KR" dirty="0"/>
              <a:t>Define</a:t>
            </a:r>
            <a:r>
              <a:rPr lang="ko-KR" altLang="en-US" dirty="0"/>
              <a:t>값 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반환값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E_ISOTP_OK : API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 성공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E_ISOTP_INVALID_HANDLE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잘못된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핸들값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_ISOTP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_INVALID_ID :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잘못설정된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SEND_BUSY :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전송중에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전송요청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CF_WAIT_TIMEOUT : CF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 타임아웃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FC_WAIT_TIMEOUT: FC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 타임아웃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UNEXPECTED_FRAME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기대하지않는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FC_WAIT_OVERFLOW : WFTMAX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 초과 대기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FC_BUFFER_OVERFLOW :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수신버퍼사이즈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초과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(5)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SIZE_WRONG_PARAMETER : SIZE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또는 사양에 정의된 최대값 초과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(6)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FC_WRONG_STATUS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정의되지 않은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CONTROL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(7)</a:t>
            </a: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6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0622"/>
            <a:ext cx="10972800" cy="346049"/>
          </a:xfrm>
        </p:spPr>
        <p:txBody>
          <a:bodyPr/>
          <a:lstStyle/>
          <a:p>
            <a:r>
              <a:rPr lang="en-US" altLang="ko-KR" dirty="0"/>
              <a:t>Define</a:t>
            </a:r>
            <a:r>
              <a:rPr lang="ko-KR" altLang="en-US" dirty="0"/>
              <a:t>값 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74320"/>
            <a:ext cx="11077605" cy="5616153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CONTROL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CTS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WAIT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OVEFLOW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  <a:p>
            <a:pPr marL="457165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8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0622"/>
            <a:ext cx="10972800" cy="346049"/>
          </a:xfrm>
        </p:spPr>
        <p:txBody>
          <a:bodyPr/>
          <a:lstStyle/>
          <a:p>
            <a:r>
              <a:rPr lang="en-US" altLang="ko-KR" dirty="0"/>
              <a:t>Define</a:t>
            </a:r>
            <a:r>
              <a:rPr lang="ko-KR" altLang="en-US" dirty="0"/>
              <a:t>값 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74320"/>
            <a:ext cx="11077605" cy="5616153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 OFFSET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TP_FRAME_TYPE_OFFSET</a:t>
            </a:r>
          </a:p>
          <a:p>
            <a:pPr lvl="2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NORMAL/EXTENDED/MIXED_11BIT&amp;29BIT/FIXED_FLOW_CONTROL_BS_OFFSET</a:t>
            </a: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NORMAL/EXTENDED/MIXED_11BIT&amp;29BIT/FIXED_FLOW_CONTROL_STMIN_OFFSET</a:t>
            </a:r>
          </a:p>
          <a:p>
            <a:pPr lvl="2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CONSECUTIVE_FRAME_SN_OFFSET</a:t>
            </a: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NORMAL/EXTENDED/MIXED_11BIT&amp;29BIT/FIXED_CONSECUTIVE_FRAME_DATA_OFFSET</a:t>
            </a:r>
          </a:p>
          <a:p>
            <a:pPr lvl="2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2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0622"/>
            <a:ext cx="10972800" cy="346049"/>
          </a:xfrm>
        </p:spPr>
        <p:txBody>
          <a:bodyPr/>
          <a:lstStyle/>
          <a:p>
            <a:r>
              <a:rPr lang="en-US" altLang="ko-KR" dirty="0"/>
              <a:t>Define</a:t>
            </a:r>
            <a:r>
              <a:rPr lang="ko-KR" altLang="en-US" dirty="0"/>
              <a:t>값 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74320"/>
            <a:ext cx="11077605" cy="5616153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 OFFSET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DLC &lt;=  8</a:t>
            </a: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NORMAL/EXTENDED/MIXED/FIXED_SINGLE_FRAME_LENGTH_OFFSET</a:t>
            </a: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NORMAL/EXTENDED/MIXED/FIXED_SINGLE_FRAME_DATA_OFFSET</a:t>
            </a:r>
          </a:p>
          <a:p>
            <a:pPr lvl="2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NORMAL/EXTENDED/MIXED/FIXED_FIRST_FRAME_DATA_OFFSET</a:t>
            </a: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NORMAL/EXTENDED/MIXED/FIXED_FIRST_FRAME_LENGTH_OFFSET</a:t>
            </a: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DLC &gt; 8</a:t>
            </a: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NORMAL/EXTENDED/MIXED/FIXED_SINGLE_FRAME_LENGTH_OFFSET_EXTENSION</a:t>
            </a: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NORMAL/EXTENDED/MIXED/FIXED_SINGLE_FRAME_DATA_OFFSET_EXTENSION</a:t>
            </a:r>
          </a:p>
          <a:p>
            <a:pPr lvl="2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NORMAL/EXTENDED/MIXED/FIXED_FIRST_FRAME_DATA_OFFSET_EXTENSION</a:t>
            </a: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NORMAL/EXTENDED/MIXED/FIXED_FIRST_FRAME_LENGTH_OFFSET_EXTENSION</a:t>
            </a: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9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0622"/>
            <a:ext cx="10972800" cy="346049"/>
          </a:xfrm>
        </p:spPr>
        <p:txBody>
          <a:bodyPr/>
          <a:lstStyle/>
          <a:p>
            <a:r>
              <a:rPr lang="en-US" altLang="ko-KR" dirty="0"/>
              <a:t>Define</a:t>
            </a:r>
            <a:r>
              <a:rPr lang="ko-KR" altLang="en-US" dirty="0"/>
              <a:t>값 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74320"/>
            <a:ext cx="11077605" cy="5616153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 OFFSET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30D2A6-85BE-40F3-A7E6-D6A57C603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75" t="33200" r="22225" b="7867"/>
          <a:stretch/>
        </p:blipFill>
        <p:spPr>
          <a:xfrm>
            <a:off x="1042416" y="1210107"/>
            <a:ext cx="8860536" cy="518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0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9C41A-8A9C-4DF6-AA85-09A187AF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Define</a:t>
            </a:r>
            <a:r>
              <a:rPr lang="ko-KR" altLang="en-US" dirty="0"/>
              <a:t>값 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46EA51-7222-4FE3-9BE3-0585126012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TP </a:t>
            </a:r>
            <a:r>
              <a:rPr lang="ko-KR" altLang="en-US" dirty="0"/>
              <a:t>타이밍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DE461E5-124C-436C-8AB7-02168D8F334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39"/>
          <a:stretch/>
        </p:blipFill>
        <p:spPr bwMode="auto">
          <a:xfrm>
            <a:off x="1637101" y="1194260"/>
            <a:ext cx="4938797" cy="4564514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6444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0622"/>
            <a:ext cx="10972800" cy="346049"/>
          </a:xfrm>
        </p:spPr>
        <p:txBody>
          <a:bodyPr/>
          <a:lstStyle/>
          <a:p>
            <a:r>
              <a:rPr lang="ko-KR" altLang="en-US" dirty="0"/>
              <a:t>전송 동작정의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74320"/>
            <a:ext cx="11077605" cy="5616153"/>
          </a:xfr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전송요청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uint8_t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CanTpTransmit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(uint8_t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TpHandle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uint8_t CAN_DL, uint8_t*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TpData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uint32_t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TpDataSize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CA_DL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따른 전송 사이즈 설정 및 싱글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멀티 프레임 구별 설정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CAN_DL &lt;= 8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경우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TpDataSize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&lt;= 7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싱글 프레임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(SF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3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TpDataSize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 7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멀티 프레임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(FF Frame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2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CAN_DL &gt; 8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경우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TpDataSize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&lt;= CAN_DL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싱글 프레임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(SF FRAME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3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TpDataSize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 CAN_DL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멀티프레임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(SF_FRAME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3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48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0622"/>
            <a:ext cx="10972800" cy="346049"/>
          </a:xfrm>
        </p:spPr>
        <p:txBody>
          <a:bodyPr/>
          <a:lstStyle/>
          <a:p>
            <a:r>
              <a:rPr lang="ko-KR" altLang="en-US" dirty="0"/>
              <a:t>전송 동작정의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74320"/>
            <a:ext cx="11077605" cy="5616153"/>
          </a:xfr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전송처리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싱글프레임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주소모드가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ADDRESS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경우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전송요청이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SF_SEND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경우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buffer[0]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사이즈 및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싱글프레임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타입을 설정하고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이후 데이터를 복사한다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3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전송요청이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SF_SEND_EXTENSION</a:t>
            </a: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buffer[0[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싱글프레임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타입을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buffer[1]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싱글 프레임 사이즈를 입력한다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4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이후 데이터를 복사한다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4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전송요청이 완료되면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타임아웃을 설정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프레임 타입 및 상태를 초기화 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96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0622"/>
            <a:ext cx="10972800" cy="346049"/>
          </a:xfrm>
        </p:spPr>
        <p:txBody>
          <a:bodyPr/>
          <a:lstStyle/>
          <a:p>
            <a:r>
              <a:rPr lang="ko-KR" altLang="en-US" dirty="0"/>
              <a:t>전송 동작정의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74320"/>
            <a:ext cx="11077605" cy="5616153"/>
          </a:xfr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전송처리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FRAME</a:t>
            </a:r>
          </a:p>
          <a:p>
            <a:pPr lvl="2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주소모드가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ADDRESS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경우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전송요청이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FF_SEND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경우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buffer[0]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7-4bit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Frame Type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설정하고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buffer[0]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0-3bit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buffer[1]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사이즈를 설정한다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4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이후 데이터를 복사한다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FlowControl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사용여부를 판단하고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사용하지 않을 경우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FrameType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Consecutive Frame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CF_SEND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변경하고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ownSTmin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ownBlockSize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CONSECUTIVE FRAME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사용하는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STmin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Blocksize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변수에 복사한다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1828660" lvl="4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사용할 경우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FrameType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FC_WAIT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상태로 변경한다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4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전송요청이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FF_SEND_EXTENSION</a:t>
            </a: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buffer[0]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7-4bit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Frame Type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설정하고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buffer[0]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0-3bit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buffer[1]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설정하고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buffer[2] ~ buffer[5]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사이즈를 설정한다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4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이후 데이터를 복사한다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4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FlowControl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사용하지 않을 경우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FrameType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Consecutive Frame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CF_SEND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변경하고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ownSTmin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ownBlockSize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CONSECUTIVE FRAME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사용하는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STmin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Blocksize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변수에 복사한다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lvl="4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FlowControl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사용할 경우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FrameType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초기화한후 상태를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FC_WAIT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상태로 변경한후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bs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타임아웃값을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설정한다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4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타임아웃을 설정한후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전송상태에 맞춰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전송버퍼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Offset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업데이트 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51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B3A0449-BE52-4A32-B44E-449374BF1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365" y="1859200"/>
            <a:ext cx="9254239" cy="3081969"/>
          </a:xfrm>
        </p:spPr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전송처리기능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1B12A4-0467-40B9-88C9-2DA2F6306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73331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0622"/>
            <a:ext cx="10972800" cy="346049"/>
          </a:xfrm>
        </p:spPr>
        <p:txBody>
          <a:bodyPr/>
          <a:lstStyle/>
          <a:p>
            <a:r>
              <a:rPr lang="ko-KR" altLang="en-US" dirty="0"/>
              <a:t>전송 동작정의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74320"/>
            <a:ext cx="11440862" cy="5616153"/>
          </a:xfr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전송처리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CONSECUTIVE FRAME</a:t>
            </a:r>
          </a:p>
          <a:p>
            <a:pPr lvl="2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공통처리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전송요청이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CF_SEND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경우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 설정된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STmin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확인한후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0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경우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이후 초기 설정된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BlockSize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검사한다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//</a:t>
            </a:r>
          </a:p>
          <a:p>
            <a:pPr marL="1828660" lvl="4" indent="0">
              <a:buNone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BlockSize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값이면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Consecutive Frame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 요청을 하고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 상태를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CF_SEND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변경한다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.//</a:t>
            </a:r>
          </a:p>
          <a:p>
            <a:pPr lvl="4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8660" lvl="4" indent="0">
              <a:buNone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BlockSize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아닐경우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//</a:t>
            </a:r>
          </a:p>
          <a:p>
            <a:pPr marL="1828660" lvl="4" indent="0">
              <a:buNone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BlockSize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클경우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BlockSize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감소시킨후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Consecutive Frame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전송을 요청한다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이후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BlockSize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pPr marL="1828660" lvl="4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 상태를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FC_WAIT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변경하고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FrameType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초기화 하고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bs Timeout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설정한다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//</a:t>
            </a:r>
          </a:p>
          <a:p>
            <a:pPr marL="1828660" lvl="4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이후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BlockSize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아니면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FrameType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CONSECUTIVE_FRAME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설정하고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CF_SEND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변경한다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.//</a:t>
            </a:r>
          </a:p>
          <a:p>
            <a:pPr marL="1828660" lvl="4" indent="0">
              <a:buNone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 설정된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STmin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아닐경우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pPr marL="1828660" lvl="4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-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STmin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클경우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8660" lvl="4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STmin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감소시킨다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STMIN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될 경우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8660" lvl="4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BlockSize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값이면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Consecutive Frame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 요청을 하고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 상태를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CF_SEND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변경한후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STmin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재로딩한다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828660" lvl="4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</a:t>
            </a:r>
          </a:p>
          <a:p>
            <a:pPr marL="1828660" lvl="4" indent="0">
              <a:buNone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BlockSize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아닐경우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pPr marL="1828660" lvl="4" indent="0">
              <a:buNone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BlockSize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클경우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BlockSize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감소시킨후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Consecutive Frame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전송을 요청한다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이후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BlockSize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</a:t>
            </a:r>
          </a:p>
          <a:p>
            <a:pPr marL="1828660" lvl="4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상테를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CF_WAIT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변경하고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FrameType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초기화 하고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bs Timeout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설정한다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1828660" lvl="4" indent="0">
              <a:buNone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이후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BlockSize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아니면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FrameType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CONSECUTIVE_FRAME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설정하고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CF_SEND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변경하고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pPr marL="1828660" lvl="4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STmin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재로딩한다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2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378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0622"/>
            <a:ext cx="10972800" cy="346049"/>
          </a:xfrm>
        </p:spPr>
        <p:txBody>
          <a:bodyPr/>
          <a:lstStyle/>
          <a:p>
            <a:r>
              <a:rPr lang="ko-KR" altLang="en-US" dirty="0"/>
              <a:t>전송 동작정의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74320"/>
            <a:ext cx="11440862" cy="5616153"/>
          </a:xfr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전송처리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CONSECUTIVE FRAME</a:t>
            </a:r>
          </a:p>
          <a:p>
            <a:pPr lvl="2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Addres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일경우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buffer[0]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sequence Number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Consecutive Frame Type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설정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시작위치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offset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한번에 전송가능한 데이터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offset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설정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공통처리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buffer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값으로 초기화 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4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남은 전송 사이즈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sendDataOffset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일경우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8660" lvl="4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- buffer[0] 4~7bit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Consecutive Frame Type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설정하고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0~3bit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Sequence Number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설정한다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828660" lvl="4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이후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주소모드별로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현재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한번에 전송가능한 데이터 크기를 설정하고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현재주소모드에서 데이터 시작위치에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 프레임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8660" lvl="4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데이터가 있는 버퍼에 현재 전송할 데이터 위치부터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전송가능한 데이터 크기만큼 복사한다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828660" lvl="4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- sequence number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0xf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크면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다시 초기화하고 그렇지않으면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씩 증가시킨다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828660" lvl="4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남은 전송사이즈가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&lt;= CAN_DL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경우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8660" lvl="4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-  buffer[0] 4~7bit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Consecutive Frame Type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설정하고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0~3bit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Sequence Number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설정한다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828660" lvl="4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-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주소모드별로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현재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한번에 전송가능한 데이터 크기를 설정하고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현재주소모드에서 데이터 시작위치에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 프레임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8660" lvl="4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데이터가 있는 버퍼에 현재 전송할 데이터 위치부터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남은 데이터 사이즈까지 복사한다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altLang="ko-KR" dirty="0"/>
              <a:t> CAN_DL</a:t>
            </a:r>
            <a:r>
              <a:rPr lang="ko-KR" altLang="en-US" dirty="0"/>
              <a:t>보다 전송사이즈가 </a:t>
            </a:r>
            <a:endParaRPr lang="en-US" altLang="ko-KR" dirty="0"/>
          </a:p>
          <a:p>
            <a:pPr marL="1828660" lvl="4" indent="0">
              <a:buNone/>
            </a:pPr>
            <a:r>
              <a:rPr lang="en-US" altLang="ko-KR" dirty="0"/>
              <a:t>        </a:t>
            </a:r>
            <a:r>
              <a:rPr lang="ko-KR" altLang="en-US" dirty="0" err="1"/>
              <a:t>작을경우</a:t>
            </a:r>
            <a:r>
              <a:rPr lang="en-US" altLang="ko-KR" dirty="0"/>
              <a:t>,</a:t>
            </a:r>
            <a:r>
              <a:rPr lang="ko-KR" altLang="en-US" dirty="0"/>
              <a:t> 나머지 </a:t>
            </a:r>
            <a:r>
              <a:rPr lang="en-US" altLang="ko-KR" dirty="0"/>
              <a:t>buffer</a:t>
            </a:r>
            <a:r>
              <a:rPr lang="ko-KR" altLang="en-US" dirty="0"/>
              <a:t>값에는 </a:t>
            </a:r>
            <a:r>
              <a:rPr lang="en-US" altLang="ko-KR" dirty="0"/>
              <a:t>pad</a:t>
            </a:r>
            <a:r>
              <a:rPr lang="ko-KR" altLang="en-US" dirty="0"/>
              <a:t>값을 채운다</a:t>
            </a:r>
            <a:r>
              <a:rPr lang="en-US" altLang="ko-KR" dirty="0"/>
              <a:t>.</a:t>
            </a:r>
          </a:p>
          <a:p>
            <a:pPr marL="1828660" lvl="4" indent="0">
              <a:buNone/>
            </a:pPr>
            <a:endParaRPr lang="en-US" altLang="ko-KR" dirty="0"/>
          </a:p>
          <a:p>
            <a:pPr marL="1828660" lvl="4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8660" lvl="4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46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0622"/>
            <a:ext cx="10972800" cy="346049"/>
          </a:xfrm>
        </p:spPr>
        <p:txBody>
          <a:bodyPr/>
          <a:lstStyle/>
          <a:p>
            <a:r>
              <a:rPr lang="ko-KR" altLang="en-US" dirty="0"/>
              <a:t>전송 동작정의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74320"/>
            <a:ext cx="11440862" cy="5616153"/>
          </a:xfr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전송처리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CONTROL</a:t>
            </a:r>
          </a:p>
          <a:p>
            <a:pPr lvl="2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수신상태측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상태값이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FC_SEND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일경우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값으로 초기화 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3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FRAME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수신받은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 SIZE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BUFFER_MAX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초과한경우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pPr lvl="4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OVERFLOW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설정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WftMax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일경우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수신측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및 전송프레임을 초기화 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4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- 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WftMAX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WAIT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상태가 설정되고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WftMAX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클경우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WftMax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값이 초기설정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WftMAX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값과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동일할경우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(wait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 초기 설정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828660" lvl="4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WftMax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감소시킨다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1828660" lvl="4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-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waitFrame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전송간격을 설정한다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4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아닐 경우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8660" lvl="4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-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wftMax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클경우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wait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타임이후에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wait frame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전송하고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WftMax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감소시킨다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wait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전송시간을 초기화 한다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8660" lvl="4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8660" lvl="4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8660" lvl="4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8660" lvl="4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8660" lvl="4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16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55ED8-B271-4F17-BA0D-912DF652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수신 동작정의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4CFEB3-37E0-43E8-A521-E8F9E3BD1D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Frame</a:t>
            </a:r>
            <a:r>
              <a:rPr lang="ko-KR" altLang="en-US" dirty="0"/>
              <a:t> 수신처리</a:t>
            </a:r>
            <a:endParaRPr lang="en-US" altLang="ko-KR" dirty="0"/>
          </a:p>
          <a:p>
            <a:pPr lvl="1"/>
            <a:r>
              <a:rPr lang="ko-KR" altLang="en-US" dirty="0"/>
              <a:t>프레임 타입 가져오기 </a:t>
            </a:r>
            <a:endParaRPr lang="en-US" altLang="ko-KR" dirty="0"/>
          </a:p>
          <a:p>
            <a:pPr lvl="2"/>
            <a:r>
              <a:rPr lang="ko-KR" altLang="en-US" dirty="0"/>
              <a:t>수신 </a:t>
            </a:r>
            <a:r>
              <a:rPr lang="en-US" altLang="ko-KR" dirty="0"/>
              <a:t>ID</a:t>
            </a:r>
            <a:r>
              <a:rPr lang="ko-KR" altLang="en-US" dirty="0"/>
              <a:t>가 존재하지 않을 경우 </a:t>
            </a:r>
            <a:r>
              <a:rPr lang="en-US" altLang="ko-KR" dirty="0"/>
              <a:t>-1</a:t>
            </a:r>
            <a:r>
              <a:rPr lang="ko-KR" altLang="en-US" dirty="0"/>
              <a:t>을 리턴</a:t>
            </a:r>
            <a:endParaRPr lang="en-US" altLang="ko-KR" dirty="0"/>
          </a:p>
          <a:p>
            <a:pPr lvl="2"/>
            <a:r>
              <a:rPr lang="ko-KR" altLang="en-US" dirty="0"/>
              <a:t>수신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ko-KR" altLang="en-US" dirty="0" err="1"/>
              <a:t>존재할경우</a:t>
            </a:r>
            <a:r>
              <a:rPr lang="ko-KR" altLang="en-US" dirty="0"/>
              <a:t> 다음을 진행</a:t>
            </a:r>
            <a:endParaRPr lang="en-US" altLang="ko-KR" dirty="0"/>
          </a:p>
          <a:p>
            <a:pPr lvl="3"/>
            <a:r>
              <a:rPr lang="en-US" altLang="ko-KR" dirty="0"/>
              <a:t>Normal Address</a:t>
            </a:r>
            <a:r>
              <a:rPr lang="ko-KR" altLang="en-US" dirty="0"/>
              <a:t>일 경우 </a:t>
            </a:r>
            <a:r>
              <a:rPr lang="ko-KR" altLang="en-US" dirty="0" err="1"/>
              <a:t>수신버퍼</a:t>
            </a:r>
            <a:r>
              <a:rPr lang="en-US" altLang="ko-KR" dirty="0"/>
              <a:t>[0]</a:t>
            </a:r>
            <a:r>
              <a:rPr lang="ko-KR" altLang="en-US" dirty="0"/>
              <a:t> 에서 </a:t>
            </a:r>
            <a:r>
              <a:rPr lang="en-US" altLang="ko-KR" dirty="0"/>
              <a:t>TP_FRAME_TYPE_OFFSET(x)</a:t>
            </a:r>
            <a:r>
              <a:rPr lang="ko-KR" altLang="en-US" dirty="0"/>
              <a:t>매크로를 사용해 프레임 타입을 가져온다</a:t>
            </a:r>
            <a:r>
              <a:rPr lang="en-US" altLang="ko-KR" dirty="0"/>
              <a:t>.</a:t>
            </a:r>
          </a:p>
          <a:p>
            <a:pPr lvl="4"/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024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55ED8-B271-4F17-BA0D-912DF652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수신 동작정의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4CFEB3-37E0-43E8-A521-E8F9E3BD1D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SINGLE FRAME </a:t>
            </a:r>
            <a:r>
              <a:rPr lang="ko-KR" altLang="en-US" dirty="0"/>
              <a:t>수신</a:t>
            </a:r>
            <a:endParaRPr lang="en-US" altLang="ko-KR" dirty="0"/>
          </a:p>
          <a:p>
            <a:pPr lvl="1"/>
            <a:r>
              <a:rPr lang="ko-KR" altLang="en-US" dirty="0"/>
              <a:t>주소모드가 </a:t>
            </a:r>
            <a:r>
              <a:rPr lang="en-US" altLang="ko-KR" dirty="0"/>
              <a:t>Normal </a:t>
            </a:r>
            <a:r>
              <a:rPr lang="en-US" altLang="ko-KR" dirty="0" err="1"/>
              <a:t>Addres</a:t>
            </a:r>
            <a:r>
              <a:rPr lang="ko-KR" altLang="en-US" dirty="0"/>
              <a:t>일</a:t>
            </a:r>
            <a:endParaRPr lang="en-US" altLang="ko-KR" dirty="0"/>
          </a:p>
          <a:p>
            <a:pPr lvl="2"/>
            <a:r>
              <a:rPr lang="en-US" altLang="ko-KR" dirty="0"/>
              <a:t>CAN_DL &gt; 8</a:t>
            </a:r>
            <a:r>
              <a:rPr lang="ko-KR" altLang="en-US" dirty="0"/>
              <a:t>일 경우 </a:t>
            </a:r>
            <a:endParaRPr lang="en-US" altLang="ko-KR" dirty="0"/>
          </a:p>
          <a:p>
            <a:pPr lvl="3"/>
            <a:r>
              <a:rPr lang="ko-KR" altLang="en-US" dirty="0"/>
              <a:t>주소모드가 </a:t>
            </a:r>
            <a:r>
              <a:rPr lang="en-US" altLang="ko-KR" dirty="0"/>
              <a:t>Normal Address</a:t>
            </a:r>
            <a:r>
              <a:rPr lang="ko-KR" altLang="en-US" dirty="0"/>
              <a:t>일 경우</a:t>
            </a:r>
            <a:endParaRPr lang="en-US" altLang="ko-KR" dirty="0"/>
          </a:p>
          <a:p>
            <a:pPr lvl="4"/>
            <a:r>
              <a:rPr lang="ko-KR" altLang="en-US" dirty="0" err="1"/>
              <a:t>수신버퍼</a:t>
            </a:r>
            <a:r>
              <a:rPr lang="en-US" altLang="ko-KR" dirty="0"/>
              <a:t>[1]</a:t>
            </a:r>
            <a:r>
              <a:rPr lang="ko-KR" altLang="en-US" dirty="0"/>
              <a:t>에서 </a:t>
            </a:r>
            <a:r>
              <a:rPr lang="ko-KR" altLang="en-US" dirty="0" err="1"/>
              <a:t>싱글프레임</a:t>
            </a:r>
            <a:r>
              <a:rPr lang="en-US" altLang="ko-KR" dirty="0"/>
              <a:t> </a:t>
            </a:r>
            <a:r>
              <a:rPr lang="ko-KR" altLang="en-US" dirty="0" err="1"/>
              <a:t>사이즈값을</a:t>
            </a:r>
            <a:r>
              <a:rPr lang="ko-KR" altLang="en-US" dirty="0"/>
              <a:t> 가져온다</a:t>
            </a:r>
            <a:r>
              <a:rPr lang="en-US" altLang="ko-KR" dirty="0"/>
              <a:t>.</a:t>
            </a:r>
          </a:p>
          <a:p>
            <a:pPr lvl="4"/>
            <a:r>
              <a:rPr lang="en-US" altLang="ko-KR" dirty="0"/>
              <a:t>NORMAL_SINGLE_FRAME_DATA_OFFSET_EXTENSION</a:t>
            </a:r>
            <a:r>
              <a:rPr lang="ko-KR" altLang="en-US" dirty="0"/>
              <a:t>위치에서 </a:t>
            </a:r>
            <a:r>
              <a:rPr lang="en-US" altLang="ko-KR" dirty="0"/>
              <a:t>CAN_DL</a:t>
            </a:r>
            <a:r>
              <a:rPr lang="ko-KR" altLang="en-US" dirty="0"/>
              <a:t>까지의 </a:t>
            </a:r>
            <a:r>
              <a:rPr lang="ko-KR" altLang="en-US" dirty="0" err="1"/>
              <a:t>싱글프레임</a:t>
            </a:r>
            <a:r>
              <a:rPr lang="ko-KR" altLang="en-US" dirty="0"/>
              <a:t> 데이터를 </a:t>
            </a:r>
            <a:r>
              <a:rPr lang="ko-KR" altLang="en-US" dirty="0" err="1"/>
              <a:t>수신버퍼에</a:t>
            </a:r>
            <a:r>
              <a:rPr lang="ko-KR" altLang="en-US" dirty="0"/>
              <a:t> 복사한다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/>
              <a:t>상태정보에서 수신 </a:t>
            </a:r>
            <a:r>
              <a:rPr lang="en-US" altLang="ko-KR" dirty="0" err="1"/>
              <a:t>FrameType</a:t>
            </a:r>
            <a:r>
              <a:rPr lang="ko-KR" altLang="en-US" dirty="0"/>
              <a:t>을 </a:t>
            </a:r>
            <a:r>
              <a:rPr lang="en-US" altLang="ko-KR" dirty="0"/>
              <a:t>Single Frame</a:t>
            </a:r>
            <a:r>
              <a:rPr lang="ko-KR" altLang="en-US" dirty="0"/>
              <a:t>으로 설정한다</a:t>
            </a:r>
            <a:r>
              <a:rPr lang="en-US" altLang="ko-KR" dirty="0"/>
              <a:t>. </a:t>
            </a:r>
          </a:p>
          <a:p>
            <a:pPr marL="1371495" lvl="3" indent="0">
              <a:buNone/>
            </a:pPr>
            <a:r>
              <a:rPr lang="ko-KR" altLang="en-US" dirty="0"/>
              <a:t>     </a:t>
            </a:r>
            <a:endParaRPr lang="en-US" altLang="ko-KR" dirty="0"/>
          </a:p>
          <a:p>
            <a:pPr lvl="2"/>
            <a:r>
              <a:rPr lang="en-US" altLang="ko-KR" dirty="0"/>
              <a:t>CAN_DL == 8 </a:t>
            </a:r>
            <a:r>
              <a:rPr lang="ko-KR" altLang="en-US" dirty="0" err="1"/>
              <a:t>일경우</a:t>
            </a:r>
            <a:endParaRPr lang="en-US" altLang="ko-KR" dirty="0"/>
          </a:p>
          <a:p>
            <a:pPr lvl="3"/>
            <a:r>
              <a:rPr lang="ko-KR" altLang="en-US" dirty="0"/>
              <a:t>주소모드가 </a:t>
            </a:r>
            <a:r>
              <a:rPr lang="en-US" altLang="ko-KR" dirty="0"/>
              <a:t>Normal Address</a:t>
            </a:r>
            <a:r>
              <a:rPr lang="ko-KR" altLang="en-US" dirty="0"/>
              <a:t>일 경우</a:t>
            </a:r>
            <a:endParaRPr lang="en-US" altLang="ko-KR" dirty="0"/>
          </a:p>
          <a:p>
            <a:pPr lvl="4"/>
            <a:r>
              <a:rPr lang="ko-KR" altLang="en-US" dirty="0" err="1"/>
              <a:t>수신버퍼</a:t>
            </a:r>
            <a:r>
              <a:rPr lang="en-US" altLang="ko-KR" dirty="0"/>
              <a:t>[0]</a:t>
            </a:r>
            <a:r>
              <a:rPr lang="ko-KR" altLang="en-US" dirty="0"/>
              <a:t>에서 </a:t>
            </a:r>
            <a:r>
              <a:rPr lang="en-US" altLang="ko-KR" dirty="0"/>
              <a:t>0~3bit</a:t>
            </a:r>
            <a:r>
              <a:rPr lang="ko-KR" altLang="en-US" dirty="0"/>
              <a:t>에서 </a:t>
            </a:r>
            <a:r>
              <a:rPr lang="ko-KR" altLang="en-US" dirty="0" err="1"/>
              <a:t>싱글프레임</a:t>
            </a:r>
            <a:r>
              <a:rPr lang="ko-KR" altLang="en-US" dirty="0"/>
              <a:t> </a:t>
            </a:r>
            <a:r>
              <a:rPr lang="ko-KR" altLang="en-US" dirty="0" err="1"/>
              <a:t>사이즈값을</a:t>
            </a:r>
            <a:r>
              <a:rPr lang="ko-KR" altLang="en-US" dirty="0"/>
              <a:t> 가져온다</a:t>
            </a:r>
            <a:r>
              <a:rPr lang="en-US" altLang="ko-KR" dirty="0"/>
              <a:t>.</a:t>
            </a:r>
          </a:p>
          <a:p>
            <a:pPr lvl="4"/>
            <a:r>
              <a:rPr lang="en-US" altLang="ko-KR" dirty="0"/>
              <a:t>NORMAL_SINGLE_FRAME_DATA_OFFSET</a:t>
            </a:r>
            <a:r>
              <a:rPr lang="ko-KR" altLang="en-US" dirty="0"/>
              <a:t>위치에서 </a:t>
            </a:r>
            <a:r>
              <a:rPr lang="en-US" altLang="ko-KR" dirty="0"/>
              <a:t>CAN_DL=8</a:t>
            </a:r>
            <a:r>
              <a:rPr lang="ko-KR" altLang="en-US" dirty="0"/>
              <a:t>까지의 </a:t>
            </a:r>
            <a:r>
              <a:rPr lang="ko-KR" altLang="en-US" dirty="0" err="1"/>
              <a:t>싱글프레임</a:t>
            </a:r>
            <a:r>
              <a:rPr lang="ko-KR" altLang="en-US" dirty="0"/>
              <a:t> 데이터를 </a:t>
            </a:r>
            <a:r>
              <a:rPr lang="ko-KR" altLang="en-US" dirty="0" err="1"/>
              <a:t>수신버퍼에</a:t>
            </a:r>
            <a:r>
              <a:rPr lang="ko-KR" altLang="en-US" dirty="0"/>
              <a:t> 복사한다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/>
              <a:t>상태정보에서 수신 </a:t>
            </a:r>
            <a:r>
              <a:rPr lang="en-US" altLang="ko-KR" dirty="0" err="1"/>
              <a:t>FrameType</a:t>
            </a:r>
            <a:r>
              <a:rPr lang="ko-KR" altLang="en-US" dirty="0"/>
              <a:t>을 </a:t>
            </a:r>
            <a:r>
              <a:rPr lang="en-US" altLang="ko-KR" dirty="0"/>
              <a:t>Single Frame</a:t>
            </a:r>
            <a:r>
              <a:rPr lang="ko-KR" altLang="en-US" dirty="0"/>
              <a:t>으로 설정한다</a:t>
            </a:r>
            <a:r>
              <a:rPr lang="en-US" altLang="ko-KR" dirty="0"/>
              <a:t>. </a:t>
            </a:r>
          </a:p>
          <a:p>
            <a:pPr lvl="4"/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589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55ED8-B271-4F17-BA0D-912DF652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수신 동작정의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4CFEB3-37E0-43E8-A521-E8F9E3BD1D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FIRST FRAME </a:t>
            </a:r>
            <a:r>
              <a:rPr lang="ko-KR" altLang="en-US" dirty="0"/>
              <a:t>수신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주소모드가 </a:t>
            </a:r>
            <a:r>
              <a:rPr lang="en-US" altLang="ko-KR" dirty="0"/>
              <a:t>Normal Address</a:t>
            </a:r>
          </a:p>
          <a:p>
            <a:pPr lvl="2"/>
            <a:r>
              <a:rPr lang="en-US" altLang="ko-KR" dirty="0"/>
              <a:t>buffer[0] 0-3bit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이고 </a:t>
            </a:r>
            <a:r>
              <a:rPr lang="en-US" altLang="ko-KR" dirty="0"/>
              <a:t>buffer[1]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값일 경우</a:t>
            </a:r>
            <a:endParaRPr lang="en-US" altLang="ko-KR" dirty="0"/>
          </a:p>
          <a:p>
            <a:pPr lvl="3"/>
            <a:r>
              <a:rPr lang="en-US" altLang="ko-KR" dirty="0"/>
              <a:t>buffer[2]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buffer[5]</a:t>
            </a:r>
            <a:r>
              <a:rPr lang="ko-KR" altLang="en-US" dirty="0"/>
              <a:t> 에서 수신사이즈를 가져온다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NORMAL_FIRST_FRAME_DATA_OFFSET_EXTENSION</a:t>
            </a:r>
            <a:r>
              <a:rPr lang="ko-KR" altLang="en-US" dirty="0"/>
              <a:t>위치에서 </a:t>
            </a:r>
            <a:r>
              <a:rPr lang="en-US" altLang="ko-KR" dirty="0"/>
              <a:t>CAN_DL</a:t>
            </a:r>
            <a:r>
              <a:rPr lang="ko-KR" altLang="en-US" dirty="0"/>
              <a:t>까지의 </a:t>
            </a:r>
            <a:r>
              <a:rPr lang="en-US" altLang="ko-KR" dirty="0"/>
              <a:t>First Frame</a:t>
            </a:r>
            <a:r>
              <a:rPr lang="ko-KR" altLang="en-US" dirty="0"/>
              <a:t>데이터를 </a:t>
            </a:r>
            <a:r>
              <a:rPr lang="ko-KR" altLang="en-US" dirty="0" err="1"/>
              <a:t>수신버퍼에</a:t>
            </a:r>
            <a:r>
              <a:rPr lang="ko-KR" altLang="en-US" dirty="0"/>
              <a:t> 복사한다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수신사이즈와</a:t>
            </a:r>
            <a:r>
              <a:rPr lang="en-US" altLang="ko-KR" dirty="0"/>
              <a:t>, </a:t>
            </a:r>
            <a:r>
              <a:rPr lang="ko-KR" altLang="en-US" dirty="0"/>
              <a:t>수신 버퍼 </a:t>
            </a:r>
            <a:r>
              <a:rPr lang="en-US" altLang="ko-KR" dirty="0"/>
              <a:t>offset</a:t>
            </a:r>
            <a:r>
              <a:rPr lang="ko-KR" altLang="en-US" dirty="0"/>
              <a:t>값을 업데이트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반대의 경우</a:t>
            </a:r>
            <a:endParaRPr lang="en-US" altLang="ko-KR" dirty="0"/>
          </a:p>
          <a:p>
            <a:pPr lvl="3"/>
            <a:r>
              <a:rPr lang="en-US" altLang="ko-KR" dirty="0"/>
              <a:t>buffer[0] 0~3bit</a:t>
            </a:r>
            <a:r>
              <a:rPr lang="ko-KR" altLang="en-US" dirty="0"/>
              <a:t>와 </a:t>
            </a:r>
            <a:r>
              <a:rPr lang="en-US" altLang="ko-KR" dirty="0"/>
              <a:t>buffer[1]</a:t>
            </a:r>
            <a:r>
              <a:rPr lang="ko-KR" altLang="en-US" dirty="0"/>
              <a:t>에서 수신사이즈를 가져온다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NORMAL_FIRST_FRAME_DATA_OFFSET</a:t>
            </a:r>
            <a:r>
              <a:rPr lang="ko-KR" altLang="en-US" dirty="0"/>
              <a:t>위치에서 </a:t>
            </a:r>
            <a:r>
              <a:rPr lang="en-US" altLang="ko-KR" dirty="0"/>
              <a:t>buffer[7]</a:t>
            </a:r>
            <a:r>
              <a:rPr lang="ko-KR" altLang="en-US" dirty="0"/>
              <a:t>까지의 </a:t>
            </a:r>
            <a:r>
              <a:rPr lang="en-US" altLang="ko-KR" dirty="0"/>
              <a:t>First Frame</a:t>
            </a:r>
            <a:r>
              <a:rPr lang="ko-KR" altLang="en-US" dirty="0"/>
              <a:t>데이터를 </a:t>
            </a:r>
            <a:r>
              <a:rPr lang="ko-KR" altLang="en-US" dirty="0" err="1"/>
              <a:t>수신버퍼에</a:t>
            </a:r>
            <a:r>
              <a:rPr lang="ko-KR" altLang="en-US" dirty="0"/>
              <a:t> 복사한다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수신사이즈와</a:t>
            </a:r>
            <a:r>
              <a:rPr lang="en-US" altLang="ko-KR" dirty="0"/>
              <a:t>, </a:t>
            </a:r>
            <a:r>
              <a:rPr lang="ko-KR" altLang="en-US" dirty="0" err="1"/>
              <a:t>수신버퍼</a:t>
            </a:r>
            <a:r>
              <a:rPr lang="ko-KR" altLang="en-US" dirty="0"/>
              <a:t> </a:t>
            </a:r>
            <a:r>
              <a:rPr lang="en-US" altLang="ko-KR" dirty="0" err="1"/>
              <a:t>offse</a:t>
            </a:r>
            <a:r>
              <a:rPr lang="ko-KR" altLang="en-US" dirty="0"/>
              <a:t>값을 업데이트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공통</a:t>
            </a:r>
            <a:endParaRPr lang="en-US" altLang="ko-KR" dirty="0"/>
          </a:p>
          <a:p>
            <a:pPr lvl="2"/>
            <a:r>
              <a:rPr lang="en-US" altLang="ko-KR" dirty="0"/>
              <a:t>FLOW CONTROL</a:t>
            </a:r>
            <a:r>
              <a:rPr lang="ko-KR" altLang="en-US" dirty="0"/>
              <a:t>을 사용할 경우</a:t>
            </a:r>
            <a:r>
              <a:rPr lang="en-US" altLang="ko-KR" dirty="0"/>
              <a:t>, </a:t>
            </a:r>
            <a:r>
              <a:rPr lang="ko-KR" altLang="en-US" dirty="0"/>
              <a:t>수신측 상태정보의 </a:t>
            </a:r>
            <a:r>
              <a:rPr lang="ko-KR" altLang="en-US" dirty="0" err="1"/>
              <a:t>상태값을</a:t>
            </a:r>
            <a:r>
              <a:rPr lang="ko-KR" altLang="en-US" dirty="0"/>
              <a:t> 초기화한후</a:t>
            </a:r>
            <a:r>
              <a:rPr lang="en-US" altLang="ko-KR" dirty="0"/>
              <a:t>, </a:t>
            </a:r>
            <a:r>
              <a:rPr lang="en-US" altLang="ko-KR" dirty="0" err="1"/>
              <a:t>frameType</a:t>
            </a:r>
            <a:r>
              <a:rPr lang="ko-KR" altLang="en-US" dirty="0"/>
              <a:t>을 </a:t>
            </a:r>
            <a:r>
              <a:rPr lang="en-US" altLang="ko-KR" dirty="0"/>
              <a:t>FLOW CONTROL, </a:t>
            </a:r>
            <a:r>
              <a:rPr lang="ko-KR" altLang="en-US" dirty="0"/>
              <a:t>상태정보를 </a:t>
            </a:r>
            <a:r>
              <a:rPr lang="en-US" altLang="ko-KR" dirty="0"/>
              <a:t>FC_SEND</a:t>
            </a:r>
            <a:r>
              <a:rPr lang="ko-KR" altLang="en-US" dirty="0"/>
              <a:t>로 변경한다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FLOW CONTROL</a:t>
            </a:r>
            <a:r>
              <a:rPr lang="ko-KR" altLang="en-US" dirty="0"/>
              <a:t>을 사용하지 않을 경우</a:t>
            </a:r>
            <a:r>
              <a:rPr lang="en-US" altLang="ko-KR" dirty="0"/>
              <a:t>, </a:t>
            </a:r>
            <a:r>
              <a:rPr lang="en-US" altLang="ko-KR" dirty="0" err="1"/>
              <a:t>cr</a:t>
            </a:r>
            <a:r>
              <a:rPr lang="en-US" altLang="ko-KR" dirty="0"/>
              <a:t> Timeout</a:t>
            </a:r>
            <a:r>
              <a:rPr lang="ko-KR" altLang="en-US" dirty="0"/>
              <a:t>을 설정하고</a:t>
            </a:r>
            <a:r>
              <a:rPr lang="en-US" altLang="ko-KR" dirty="0"/>
              <a:t>, </a:t>
            </a:r>
            <a:r>
              <a:rPr lang="ko-KR" altLang="en-US" dirty="0"/>
              <a:t>수신측 상태정보의 </a:t>
            </a:r>
            <a:r>
              <a:rPr lang="ko-KR" altLang="en-US" dirty="0" err="1"/>
              <a:t>상태값을</a:t>
            </a:r>
            <a:r>
              <a:rPr lang="ko-KR" altLang="en-US" dirty="0"/>
              <a:t> </a:t>
            </a:r>
            <a:r>
              <a:rPr lang="en-US" altLang="ko-KR" dirty="0"/>
              <a:t>CF_WAIT</a:t>
            </a:r>
            <a:r>
              <a:rPr lang="ko-KR" altLang="en-US" dirty="0"/>
              <a:t>으로 설정한다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3783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55ED8-B271-4F17-BA0D-912DF652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수신 동작정의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4CFEB3-37E0-43E8-A521-E8F9E3BD1D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CONSECUTIVE FRAME</a:t>
            </a:r>
          </a:p>
          <a:p>
            <a:pPr lvl="1"/>
            <a:r>
              <a:rPr lang="ko-KR" altLang="en-US" dirty="0"/>
              <a:t>수신측 상태가 </a:t>
            </a:r>
            <a:r>
              <a:rPr lang="en-US" altLang="ko-KR" dirty="0"/>
              <a:t>CF_WAIT</a:t>
            </a:r>
            <a:r>
              <a:rPr lang="ko-KR" altLang="en-US" dirty="0"/>
              <a:t>가 아닐 경우</a:t>
            </a:r>
            <a:r>
              <a:rPr lang="en-US" altLang="ko-KR" dirty="0"/>
              <a:t>, FRAME</a:t>
            </a:r>
            <a:r>
              <a:rPr lang="ko-KR" altLang="en-US" dirty="0"/>
              <a:t>을 무시한다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반대의 경우 </a:t>
            </a:r>
            <a:endParaRPr lang="en-US" altLang="ko-KR" dirty="0"/>
          </a:p>
          <a:p>
            <a:pPr lvl="2"/>
            <a:r>
              <a:rPr lang="ko-KR" altLang="en-US" dirty="0" err="1"/>
              <a:t>주소모드별로</a:t>
            </a:r>
            <a:r>
              <a:rPr lang="ko-KR" altLang="en-US" dirty="0"/>
              <a:t> </a:t>
            </a:r>
            <a:r>
              <a:rPr lang="en-US" altLang="ko-KR" dirty="0"/>
              <a:t>Sequence Number</a:t>
            </a:r>
            <a:r>
              <a:rPr lang="ko-KR" altLang="en-US" dirty="0"/>
              <a:t>와 한번에 수신가능한 사이즈 </a:t>
            </a:r>
            <a:r>
              <a:rPr lang="en-US" altLang="ko-KR" dirty="0"/>
              <a:t>offset</a:t>
            </a:r>
            <a:r>
              <a:rPr lang="ko-KR" altLang="en-US" dirty="0"/>
              <a:t>값과 </a:t>
            </a:r>
            <a:r>
              <a:rPr lang="en-US" altLang="ko-KR" dirty="0"/>
              <a:t>,</a:t>
            </a:r>
            <a:r>
              <a:rPr lang="ko-KR" altLang="en-US" dirty="0"/>
              <a:t>데이터 시작위치</a:t>
            </a:r>
            <a:r>
              <a:rPr lang="en-US" altLang="ko-KR" dirty="0"/>
              <a:t>offset</a:t>
            </a:r>
            <a:r>
              <a:rPr lang="ko-KR" altLang="en-US" dirty="0"/>
              <a:t> 설정한다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Sequence Number </a:t>
            </a:r>
            <a:r>
              <a:rPr lang="ko-KR" altLang="en-US" dirty="0"/>
              <a:t>를 비교한다</a:t>
            </a:r>
            <a:r>
              <a:rPr lang="en-US" altLang="ko-KR" dirty="0"/>
              <a:t>. </a:t>
            </a:r>
            <a:r>
              <a:rPr lang="ko-KR" altLang="en-US" dirty="0"/>
              <a:t>일치하지 않을 경우 </a:t>
            </a:r>
            <a:r>
              <a:rPr lang="en-US" altLang="ko-KR" dirty="0"/>
              <a:t>Frame</a:t>
            </a:r>
            <a:r>
              <a:rPr lang="ko-KR" altLang="en-US" dirty="0"/>
              <a:t>을 무시하고 에러처리를 위한 </a:t>
            </a:r>
            <a:r>
              <a:rPr lang="en-US" altLang="ko-KR" dirty="0"/>
              <a:t>Callback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2"/>
            <a:r>
              <a:rPr lang="ko-KR" altLang="en-US" dirty="0"/>
              <a:t>반대의 경우</a:t>
            </a:r>
            <a:r>
              <a:rPr lang="en-US" altLang="ko-KR" dirty="0"/>
              <a:t>, </a:t>
            </a:r>
          </a:p>
          <a:p>
            <a:pPr lvl="3"/>
            <a:r>
              <a:rPr lang="en-US" altLang="ko-KR" b="1" dirty="0" err="1"/>
              <a:t>FlowControl</a:t>
            </a:r>
            <a:r>
              <a:rPr lang="en-US" altLang="ko-KR" b="1" dirty="0"/>
              <a:t> </a:t>
            </a:r>
            <a:r>
              <a:rPr lang="ko-KR" altLang="en-US" b="1" dirty="0" err="1"/>
              <a:t>사용할경우</a:t>
            </a:r>
            <a:r>
              <a:rPr lang="en-US" altLang="ko-KR" dirty="0"/>
              <a:t>, Sequence Number</a:t>
            </a:r>
            <a:r>
              <a:rPr lang="ko-KR" altLang="en-US" dirty="0"/>
              <a:t>를 증가시키고</a:t>
            </a:r>
            <a:r>
              <a:rPr lang="en-US" altLang="ko-KR" dirty="0"/>
              <a:t>, </a:t>
            </a:r>
            <a:r>
              <a:rPr lang="en-US" altLang="ko-KR" dirty="0" err="1"/>
              <a:t>Sequenece</a:t>
            </a:r>
            <a:r>
              <a:rPr lang="en-US" altLang="ko-KR" dirty="0"/>
              <a:t> Number</a:t>
            </a:r>
            <a:r>
              <a:rPr lang="ko-KR" altLang="en-US" dirty="0"/>
              <a:t>가 </a:t>
            </a:r>
            <a:r>
              <a:rPr lang="en-US" altLang="ko-KR" dirty="0"/>
              <a:t>0xF</a:t>
            </a:r>
            <a:r>
              <a:rPr lang="ko-KR" altLang="en-US" dirty="0" err="1"/>
              <a:t>일경우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초기화 한다</a:t>
            </a:r>
            <a:r>
              <a:rPr lang="en-US" altLang="ko-KR" dirty="0"/>
              <a:t>. </a:t>
            </a:r>
            <a:r>
              <a:rPr lang="ko-KR" altLang="en-US" dirty="0"/>
              <a:t>이후 </a:t>
            </a:r>
            <a:r>
              <a:rPr lang="en-US" altLang="ko-KR" dirty="0" err="1"/>
              <a:t>BlockSize</a:t>
            </a:r>
            <a:r>
              <a:rPr lang="ko-KR" altLang="en-US" dirty="0"/>
              <a:t>값을 감소시키며</a:t>
            </a:r>
            <a:r>
              <a:rPr lang="en-US" altLang="ko-KR" dirty="0"/>
              <a:t>, </a:t>
            </a:r>
            <a:r>
              <a:rPr lang="en-US" altLang="ko-KR" dirty="0" err="1"/>
              <a:t>BlockSize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 err="1"/>
              <a:t>일경우</a:t>
            </a:r>
            <a:r>
              <a:rPr lang="en-US" altLang="ko-KR" dirty="0"/>
              <a:t>, </a:t>
            </a:r>
            <a:r>
              <a:rPr lang="ko-KR" altLang="en-US" dirty="0"/>
              <a:t>수신측 전송 </a:t>
            </a:r>
            <a:r>
              <a:rPr lang="en-US" altLang="ko-KR" dirty="0" err="1"/>
              <a:t>FrameType</a:t>
            </a:r>
            <a:r>
              <a:rPr lang="ko-KR" altLang="en-US" dirty="0"/>
              <a:t>을 </a:t>
            </a:r>
            <a:r>
              <a:rPr lang="en-US" altLang="ko-KR" dirty="0"/>
              <a:t>FLOW_CONTROL</a:t>
            </a:r>
            <a:r>
              <a:rPr lang="ko-KR" altLang="en-US" dirty="0"/>
              <a:t>로 수신측 상태를 </a:t>
            </a:r>
            <a:r>
              <a:rPr lang="en-US" altLang="ko-KR" dirty="0"/>
              <a:t>FC_SEND</a:t>
            </a:r>
            <a:r>
              <a:rPr lang="ko-KR" altLang="en-US" dirty="0"/>
              <a:t>로 변경한다</a:t>
            </a:r>
            <a:r>
              <a:rPr lang="en-US" altLang="ko-KR" dirty="0"/>
              <a:t>. </a:t>
            </a:r>
            <a:r>
              <a:rPr lang="en-US" altLang="ko-KR" dirty="0" err="1"/>
              <a:t>BlockSize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ko-KR" altLang="en-US" dirty="0" err="1"/>
              <a:t>아닐경우</a:t>
            </a:r>
            <a:r>
              <a:rPr lang="en-US" altLang="ko-KR" dirty="0"/>
              <a:t>, </a:t>
            </a:r>
            <a:r>
              <a:rPr lang="ko-KR" altLang="en-US" dirty="0"/>
              <a:t>수신측 상태를 </a:t>
            </a:r>
            <a:r>
              <a:rPr lang="en-US" altLang="ko-KR" dirty="0"/>
              <a:t>CF_WAIT</a:t>
            </a:r>
            <a:r>
              <a:rPr lang="ko-KR" altLang="en-US" dirty="0"/>
              <a:t>로 유지하고</a:t>
            </a:r>
            <a:r>
              <a:rPr lang="en-US" altLang="ko-KR" dirty="0"/>
              <a:t>, </a:t>
            </a:r>
            <a:r>
              <a:rPr lang="en-US" altLang="ko-KR" dirty="0" err="1"/>
              <a:t>crTimeout</a:t>
            </a:r>
            <a:r>
              <a:rPr lang="ko-KR" altLang="en-US" dirty="0"/>
              <a:t>값을 업데이트 한다</a:t>
            </a:r>
            <a:r>
              <a:rPr lang="en-US" altLang="ko-KR" dirty="0"/>
              <a:t>..</a:t>
            </a:r>
          </a:p>
          <a:p>
            <a:pPr lvl="3"/>
            <a:endParaRPr lang="en-US" altLang="ko-KR" dirty="0"/>
          </a:p>
          <a:p>
            <a:pPr lvl="3"/>
            <a:r>
              <a:rPr lang="en-US" altLang="ko-KR" b="1" dirty="0" err="1"/>
              <a:t>FlowControl</a:t>
            </a:r>
            <a:r>
              <a:rPr lang="en-US" altLang="ko-KR" b="1" dirty="0"/>
              <a:t> </a:t>
            </a:r>
            <a:r>
              <a:rPr lang="ko-KR" altLang="en-US" b="1" dirty="0"/>
              <a:t>사용하지 않을 경우</a:t>
            </a:r>
            <a:r>
              <a:rPr lang="en-US" altLang="ko-KR" b="1" dirty="0"/>
              <a:t>, </a:t>
            </a:r>
            <a:r>
              <a:rPr lang="ko-KR" altLang="en-US" b="1" dirty="0"/>
              <a:t>수신 상태를 </a:t>
            </a:r>
            <a:r>
              <a:rPr lang="en-US" altLang="ko-KR" b="1" dirty="0"/>
              <a:t>CF_WAIT</a:t>
            </a:r>
            <a:r>
              <a:rPr lang="ko-KR" altLang="en-US" b="1" dirty="0"/>
              <a:t>로 유지하고 </a:t>
            </a:r>
            <a:r>
              <a:rPr lang="en-US" altLang="ko-KR" b="1" dirty="0" err="1"/>
              <a:t>crTimeout</a:t>
            </a:r>
            <a:r>
              <a:rPr lang="ko-KR" altLang="en-US" b="1" dirty="0"/>
              <a:t>값을 업데이트 한다</a:t>
            </a:r>
            <a:r>
              <a:rPr lang="en-US" altLang="ko-KR" b="1" dirty="0"/>
              <a:t>. </a:t>
            </a:r>
          </a:p>
          <a:p>
            <a:pPr lvl="3"/>
            <a:endParaRPr lang="en-US" altLang="ko-KR" b="1" dirty="0"/>
          </a:p>
          <a:p>
            <a:pPr lvl="3"/>
            <a:endParaRPr lang="en-US" altLang="ko-KR" b="1" dirty="0"/>
          </a:p>
          <a:p>
            <a:pPr lvl="3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남은 전송 사이즈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수신가능한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offset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371495" lvl="3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시작위치에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 프레임 데이터가 있는 버퍼에 현재 수신할 데이터 위치부터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수신가능한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offset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만큼 복사한다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371495" lvl="3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수신할 데이터 위치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offset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수신사이즈를 업데이트 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371495" lvl="3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반대의경우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371495" lvl="3" indent="0">
              <a:buNone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시작위치에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 프레임 데이터가 있는 버퍼에 현재 수신할 데이터 위치부터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남은 수신사이즈만큼 복사한다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2"/>
            <a:endParaRPr lang="en-US" altLang="ko-KR" b="1" dirty="0"/>
          </a:p>
          <a:p>
            <a:pPr lvl="2"/>
            <a:endParaRPr lang="en-US" altLang="ko-KR" dirty="0"/>
          </a:p>
          <a:p>
            <a:pPr marL="914330" lvl="2" indent="0">
              <a:buNone/>
            </a:pPr>
            <a:endParaRPr lang="en-US" altLang="ko-KR" dirty="0"/>
          </a:p>
          <a:p>
            <a:pPr marL="914330" lvl="2" indent="0">
              <a:buNone/>
            </a:pPr>
            <a:endParaRPr lang="en-US" altLang="ko-KR" dirty="0"/>
          </a:p>
          <a:p>
            <a:pPr marL="914330" lvl="2" indent="0">
              <a:buNone/>
            </a:pPr>
            <a:endParaRPr lang="en-US" altLang="ko-KR" dirty="0"/>
          </a:p>
          <a:p>
            <a:pPr marL="91433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5814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55ED8-B271-4F17-BA0D-912DF652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수신 동작정의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4CFEB3-37E0-43E8-A521-E8F9E3BD1D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FLOW CONTROL</a:t>
            </a:r>
          </a:p>
          <a:p>
            <a:pPr lvl="1"/>
            <a:r>
              <a:rPr lang="ko-KR" altLang="en-US" dirty="0"/>
              <a:t>전송측 상태정보가 </a:t>
            </a:r>
            <a:r>
              <a:rPr lang="en-US" altLang="ko-KR" dirty="0"/>
              <a:t>FC_WAIT</a:t>
            </a:r>
            <a:r>
              <a:rPr lang="ko-KR" altLang="en-US" dirty="0"/>
              <a:t>이 </a:t>
            </a:r>
            <a:r>
              <a:rPr lang="ko-KR" altLang="en-US" dirty="0" err="1"/>
              <a:t>아닐경우</a:t>
            </a:r>
            <a:r>
              <a:rPr lang="ko-KR" altLang="en-US" dirty="0"/>
              <a:t> 무시</a:t>
            </a:r>
            <a:endParaRPr lang="en-US" altLang="ko-KR" dirty="0"/>
          </a:p>
          <a:p>
            <a:pPr lvl="1"/>
            <a:r>
              <a:rPr lang="ko-KR" altLang="en-US" dirty="0"/>
              <a:t>반대의 경우 </a:t>
            </a:r>
            <a:endParaRPr lang="en-US" altLang="ko-KR" dirty="0"/>
          </a:p>
          <a:p>
            <a:pPr lvl="2"/>
            <a:r>
              <a:rPr lang="ko-KR" altLang="en-US" dirty="0"/>
              <a:t>주소 모드별로 </a:t>
            </a:r>
            <a:r>
              <a:rPr lang="en-US" altLang="ko-KR" dirty="0"/>
              <a:t>BS, </a:t>
            </a:r>
            <a:r>
              <a:rPr lang="en-US" altLang="ko-KR" dirty="0" err="1"/>
              <a:t>STmin</a:t>
            </a:r>
            <a:r>
              <a:rPr lang="en-US" altLang="ko-KR" dirty="0"/>
              <a:t>, Status</a:t>
            </a:r>
            <a:r>
              <a:rPr lang="ko-KR" altLang="en-US" dirty="0"/>
              <a:t>값을 가져온다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상태정보가 </a:t>
            </a:r>
            <a:r>
              <a:rPr lang="en-US" altLang="ko-KR" dirty="0" err="1"/>
              <a:t>OVERFlow</a:t>
            </a:r>
            <a:r>
              <a:rPr lang="ko-KR" altLang="en-US" dirty="0" err="1"/>
              <a:t>일경우</a:t>
            </a:r>
            <a:r>
              <a:rPr lang="en-US" altLang="ko-KR" dirty="0"/>
              <a:t>, </a:t>
            </a:r>
            <a:r>
              <a:rPr lang="ko-KR" altLang="en-US" dirty="0"/>
              <a:t>전송측 </a:t>
            </a:r>
            <a:r>
              <a:rPr lang="en-US" altLang="ko-KR" dirty="0" err="1"/>
              <a:t>FrameType</a:t>
            </a:r>
            <a:r>
              <a:rPr lang="en-US" altLang="ko-KR" dirty="0"/>
              <a:t> </a:t>
            </a:r>
            <a:r>
              <a:rPr lang="ko-KR" altLang="en-US" dirty="0"/>
              <a:t>및 상태정보를 초기화</a:t>
            </a:r>
            <a:r>
              <a:rPr lang="en-US" altLang="ko-KR" dirty="0"/>
              <a:t>, </a:t>
            </a:r>
            <a:r>
              <a:rPr lang="ko-KR" altLang="en-US" dirty="0"/>
              <a:t>에러 </a:t>
            </a:r>
            <a:r>
              <a:rPr lang="en-US" altLang="ko-KR" dirty="0"/>
              <a:t>Callback</a:t>
            </a:r>
            <a:r>
              <a:rPr lang="ko-KR" altLang="en-US" dirty="0"/>
              <a:t>을 호출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상태정보가 </a:t>
            </a:r>
            <a:r>
              <a:rPr lang="en-US" altLang="ko-KR" dirty="0"/>
              <a:t>CTS</a:t>
            </a:r>
            <a:r>
              <a:rPr lang="ko-KR" altLang="en-US" dirty="0" err="1"/>
              <a:t>일경우</a:t>
            </a:r>
            <a:r>
              <a:rPr lang="en-US" altLang="ko-KR" dirty="0"/>
              <a:t>, BS</a:t>
            </a:r>
            <a:r>
              <a:rPr lang="ko-KR" altLang="en-US" dirty="0"/>
              <a:t>값 및 </a:t>
            </a:r>
            <a:r>
              <a:rPr lang="en-US" altLang="ko-KR" dirty="0" err="1"/>
              <a:t>STmin</a:t>
            </a:r>
            <a:r>
              <a:rPr lang="ko-KR" altLang="en-US" dirty="0"/>
              <a:t>값을 설정한다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STMIN</a:t>
            </a:r>
            <a:r>
              <a:rPr lang="ko-KR" altLang="en-US" dirty="0"/>
              <a:t>값이 </a:t>
            </a:r>
            <a:r>
              <a:rPr lang="en-US" altLang="ko-KR" dirty="0"/>
              <a:t>0x00 ~ 0x7F : </a:t>
            </a:r>
            <a:r>
              <a:rPr lang="ko-KR" altLang="en-US" dirty="0" err="1"/>
              <a:t>설정값</a:t>
            </a:r>
            <a:r>
              <a:rPr lang="ko-KR" altLang="en-US" dirty="0"/>
              <a:t> 그대로 </a:t>
            </a:r>
            <a:r>
              <a:rPr lang="en-US" altLang="ko-KR" dirty="0" err="1"/>
              <a:t>STmin</a:t>
            </a:r>
            <a:r>
              <a:rPr lang="ko-KR" altLang="en-US" dirty="0"/>
              <a:t>에 설정</a:t>
            </a:r>
            <a:endParaRPr lang="en-US" altLang="ko-KR" dirty="0"/>
          </a:p>
          <a:p>
            <a:pPr lvl="3"/>
            <a:r>
              <a:rPr lang="en-US" altLang="ko-KR" dirty="0"/>
              <a:t>STMIN</a:t>
            </a:r>
            <a:r>
              <a:rPr lang="ko-KR" altLang="en-US" dirty="0"/>
              <a:t>값이 </a:t>
            </a:r>
            <a:r>
              <a:rPr lang="en-US" altLang="ko-KR" dirty="0"/>
              <a:t>0x80 ~ 0xF0 : 0x7F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lvl="3"/>
            <a:r>
              <a:rPr lang="en-US" altLang="ko-KR" dirty="0"/>
              <a:t>STMIN</a:t>
            </a:r>
            <a:r>
              <a:rPr lang="ko-KR" altLang="en-US" dirty="0"/>
              <a:t>값이 </a:t>
            </a:r>
            <a:r>
              <a:rPr lang="en-US" altLang="ko-KR" dirty="0"/>
              <a:t>0xF1 ~ 0xF9 : 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lvl="3"/>
            <a:r>
              <a:rPr lang="en-US" altLang="ko-KR" dirty="0"/>
              <a:t>STMIN</a:t>
            </a:r>
            <a:r>
              <a:rPr lang="ko-KR" altLang="en-US" dirty="0"/>
              <a:t>값이 </a:t>
            </a:r>
            <a:r>
              <a:rPr lang="en-US" altLang="ko-KR" dirty="0"/>
              <a:t>0xFA ~ 0xFF : 0x7F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상태정보가 </a:t>
            </a:r>
            <a:r>
              <a:rPr lang="en-US" altLang="ko-KR" dirty="0"/>
              <a:t>WAIT(WT)</a:t>
            </a:r>
            <a:r>
              <a:rPr lang="ko-KR" altLang="en-US" dirty="0" err="1"/>
              <a:t>일경우</a:t>
            </a:r>
            <a:r>
              <a:rPr lang="en-US" altLang="ko-KR" dirty="0"/>
              <a:t>, </a:t>
            </a:r>
          </a:p>
          <a:p>
            <a:pPr lvl="3"/>
            <a:r>
              <a:rPr lang="en-US" altLang="ko-KR" dirty="0"/>
              <a:t>wait</a:t>
            </a:r>
            <a:r>
              <a:rPr lang="ko-KR" altLang="en-US" dirty="0"/>
              <a:t>상태를 </a:t>
            </a:r>
            <a:r>
              <a:rPr lang="ko-KR" altLang="en-US" dirty="0" err="1"/>
              <a:t>지원할경우</a:t>
            </a:r>
            <a:r>
              <a:rPr lang="en-US" altLang="ko-KR" dirty="0"/>
              <a:t>, </a:t>
            </a:r>
            <a:r>
              <a:rPr lang="ko-KR" altLang="en-US" dirty="0"/>
              <a:t>전송측 전송</a:t>
            </a:r>
            <a:r>
              <a:rPr lang="en-US" altLang="ko-KR" dirty="0"/>
              <a:t> </a:t>
            </a:r>
            <a:r>
              <a:rPr lang="en-US" altLang="ko-KR" dirty="0" err="1"/>
              <a:t>FrameType</a:t>
            </a:r>
            <a:r>
              <a:rPr lang="ko-KR" altLang="en-US" dirty="0"/>
              <a:t>을 초기화하고</a:t>
            </a:r>
            <a:r>
              <a:rPr lang="en-US" altLang="ko-KR" dirty="0"/>
              <a:t>, </a:t>
            </a:r>
            <a:r>
              <a:rPr lang="ko-KR" altLang="en-US" dirty="0"/>
              <a:t>상태정보를 </a:t>
            </a:r>
            <a:r>
              <a:rPr lang="en-US" altLang="ko-KR" dirty="0"/>
              <a:t>FC_WAIT</a:t>
            </a:r>
            <a:r>
              <a:rPr lang="ko-KR" altLang="en-US" dirty="0"/>
              <a:t>으로 설정한다</a:t>
            </a:r>
            <a:r>
              <a:rPr lang="en-US" altLang="ko-KR" dirty="0"/>
              <a:t>. </a:t>
            </a:r>
            <a:r>
              <a:rPr lang="ko-KR" altLang="en-US" dirty="0"/>
              <a:t>이후 </a:t>
            </a:r>
            <a:r>
              <a:rPr lang="en-US" altLang="ko-KR" dirty="0" err="1"/>
              <a:t>bsTimeout</a:t>
            </a:r>
            <a:r>
              <a:rPr lang="ko-KR" altLang="en-US" dirty="0"/>
              <a:t>값 설정</a:t>
            </a:r>
            <a:endParaRPr lang="en-US" altLang="ko-KR" dirty="0"/>
          </a:p>
          <a:p>
            <a:pPr lvl="3"/>
            <a:r>
              <a:rPr lang="ko-KR" altLang="en-US" dirty="0" err="1"/>
              <a:t>반대의경우</a:t>
            </a:r>
            <a:r>
              <a:rPr lang="en-US" altLang="ko-KR" dirty="0"/>
              <a:t>, </a:t>
            </a:r>
            <a:r>
              <a:rPr lang="ko-KR" altLang="en-US" dirty="0"/>
              <a:t>전송측 전송</a:t>
            </a:r>
            <a:r>
              <a:rPr lang="en-US" altLang="ko-KR" dirty="0"/>
              <a:t> </a:t>
            </a:r>
            <a:r>
              <a:rPr lang="en-US" altLang="ko-KR" dirty="0" err="1"/>
              <a:t>FrameType</a:t>
            </a:r>
            <a:r>
              <a:rPr lang="ko-KR" altLang="en-US" dirty="0"/>
              <a:t>을 초기화하고</a:t>
            </a:r>
            <a:r>
              <a:rPr lang="en-US" altLang="ko-KR" dirty="0"/>
              <a:t>, </a:t>
            </a:r>
            <a:r>
              <a:rPr lang="ko-KR" altLang="en-US" dirty="0"/>
              <a:t>상태정보도 마찬가지로 초기화한다</a:t>
            </a:r>
            <a:r>
              <a:rPr lang="en-US" altLang="ko-KR" dirty="0"/>
              <a:t>.</a:t>
            </a:r>
          </a:p>
          <a:p>
            <a:pPr marL="914330" lvl="2" indent="0">
              <a:buNone/>
            </a:pPr>
            <a:endParaRPr lang="en-US" altLang="ko-KR" dirty="0"/>
          </a:p>
          <a:p>
            <a:pPr marL="914330" lvl="2" indent="0">
              <a:buNone/>
            </a:pPr>
            <a:endParaRPr lang="en-US" altLang="ko-KR" dirty="0"/>
          </a:p>
          <a:p>
            <a:pPr marL="91433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744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구현하는 과제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4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구조체정보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구조체정보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addressMode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주소 모드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(ALL)</a:t>
            </a:r>
          </a:p>
          <a:p>
            <a:pPr lvl="1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addressType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주소타입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(Physical, Functional Address, ALL)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sendID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전송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ID(NORMAL ADDRESS,11BIT MIXED)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receiveID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: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 수신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ID(NORMAL ADDRESS ,11BIT MIXED)</a:t>
            </a:r>
          </a:p>
          <a:p>
            <a:pPr lvl="1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baseAddress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targetAddress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sourceAddress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조합되어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 형성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(EXTENDED ADDRESS)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sourceAddress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전송발생 주소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(EXTENDED / NORMAL FIXED / 29BIT MIXED)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targetAddress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목적지 주소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(EXTENDED / NORMAL FIXED / 29BIT MIXED)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receiveTargetAddress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전송측에서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받은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TargetAddress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b="1" dirty="0" err="1"/>
              <a:t>allAddressExtension</a:t>
            </a:r>
            <a:r>
              <a:rPr lang="en-US" altLang="ko-KR" b="1" dirty="0"/>
              <a:t> : </a:t>
            </a:r>
            <a:r>
              <a:rPr lang="ko-KR" altLang="ko-KR" b="1" dirty="0"/>
              <a:t>모드에서</a:t>
            </a:r>
            <a:r>
              <a:rPr lang="en-US" altLang="ko-KR" b="1" dirty="0"/>
              <a:t> Extension</a:t>
            </a:r>
            <a:r>
              <a:rPr lang="ko-KR" altLang="ko-KR" b="1" dirty="0"/>
              <a:t>값의 비교 여부를 </a:t>
            </a:r>
            <a:r>
              <a:rPr lang="ko-KR" altLang="ko-KR" b="1" dirty="0" err="1"/>
              <a:t>나타내는값</a:t>
            </a:r>
            <a:r>
              <a:rPr lang="en-US" altLang="ko-KR" b="1" dirty="0"/>
              <a:t>(MIXED 11BIT/29BIT ADDRESS)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 err="1">
                <a:highlight>
                  <a:srgbClr val="FFFF00"/>
                </a:highlight>
              </a:rPr>
              <a:t>addressExtension</a:t>
            </a:r>
            <a:r>
              <a:rPr lang="en-US" altLang="ko-KR" dirty="0">
                <a:highlight>
                  <a:srgbClr val="FFFF00"/>
                </a:highlight>
              </a:rPr>
              <a:t> : Extension</a:t>
            </a:r>
            <a:r>
              <a:rPr lang="ko-KR" altLang="en-US" dirty="0" err="1">
                <a:highlight>
                  <a:srgbClr val="FFFF00"/>
                </a:highlight>
              </a:rPr>
              <a:t>설정값</a:t>
            </a:r>
            <a:r>
              <a:rPr lang="en-US" altLang="ko-KR" dirty="0">
                <a:highlight>
                  <a:srgbClr val="FFFF00"/>
                </a:highlight>
              </a:rPr>
              <a:t> (MIXED 11BIT/</a:t>
            </a:r>
            <a:r>
              <a:rPr lang="en-US" altLang="ko-KR">
                <a:highlight>
                  <a:srgbClr val="FFFF00"/>
                </a:highlight>
              </a:rPr>
              <a:t>29BIT ADDRESS)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en-US" altLang="ko-KR" dirty="0" err="1"/>
              <a:t>receiveAddressExtension</a:t>
            </a:r>
            <a:r>
              <a:rPr lang="en-US" altLang="ko-KR" dirty="0"/>
              <a:t> : </a:t>
            </a:r>
            <a:r>
              <a:rPr lang="ko-KR" altLang="en-US" dirty="0"/>
              <a:t>다른 </a:t>
            </a:r>
            <a:r>
              <a:rPr lang="ko-KR" altLang="en-US" dirty="0" err="1"/>
              <a:t>전송노드에서</a:t>
            </a:r>
            <a:r>
              <a:rPr lang="ko-KR" altLang="en-US" dirty="0"/>
              <a:t> 수신된 </a:t>
            </a:r>
            <a:r>
              <a:rPr lang="en-US" altLang="ko-KR" dirty="0"/>
              <a:t>Extension </a:t>
            </a:r>
            <a:r>
              <a:rPr lang="ko-KR" altLang="en-US" dirty="0" err="1"/>
              <a:t>설정값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5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구조체정보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구조체정보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timeoutAs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Single / First / Consecutive Frame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전송요청에서 확인까지 타임아웃 시간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reloadTimeoutAs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timeoutAs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 및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재설정값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(ALL)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timeoutAr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Flow Control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전송요청에서 확인까지 타임아웃 시간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reloadTimeoutAr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timeoutAr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 및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재설정값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(ALL)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timeoutBs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First Frame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전송후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Control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수신까지의 시간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reloadTimeoutBs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timeoutBs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 및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재설정값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(ALL)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timeoutCr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Consecutive Frame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수신할 때 까지의 시간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reloadTimeoutCr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timeoutCr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 및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재설정값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(ALL)</a:t>
            </a:r>
          </a:p>
          <a:p>
            <a:pPr lvl="1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55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구조체정보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구조체정보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sendSideInfo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 Handle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전송상태에서의 상태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전송프레임 타입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수신프레임 타입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receiveSideInfo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 Handle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수신상태에서의 상태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 프레임 타입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수신프레팀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타입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sendFrameBuffer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[]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 Frame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recevieFrameBuffer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[]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 Frame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sendFrameSize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 Frame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크기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receiveFrameSize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 Frame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크기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sendFrameOffset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전송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 Frame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버퍼내 데이터 위치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receiveFrameOffset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수신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 Frame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버퍼내 데이터 위치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 err="1"/>
              <a:t>receiveBufferMaxSize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수신버퍼</a:t>
            </a:r>
            <a:r>
              <a:rPr lang="ko-KR" altLang="en-US" dirty="0"/>
              <a:t> 최대 크기 </a:t>
            </a:r>
            <a:endParaRPr lang="en-US" altLang="ko-KR" dirty="0"/>
          </a:p>
          <a:p>
            <a:pPr lvl="1"/>
            <a:r>
              <a:rPr lang="en-US" altLang="ko-KR" b="1" dirty="0"/>
              <a:t>pad : </a:t>
            </a:r>
            <a:r>
              <a:rPr lang="ko-KR" altLang="en-US" b="1" dirty="0"/>
              <a:t>마지막 전송에서 유효한 데이터 </a:t>
            </a:r>
            <a:r>
              <a:rPr lang="ko-KR" altLang="en-US" b="1" dirty="0" err="1"/>
              <a:t>바이트외에</a:t>
            </a:r>
            <a:r>
              <a:rPr lang="ko-KR" altLang="en-US" b="1" dirty="0"/>
              <a:t> 남은 바이트에 채울 데이터 값</a:t>
            </a:r>
            <a:r>
              <a:rPr lang="en-US" altLang="ko-KR" b="1" dirty="0"/>
              <a:t>(ALL)</a:t>
            </a:r>
          </a:p>
          <a:p>
            <a:pPr lvl="1"/>
            <a:r>
              <a:rPr lang="en-US" altLang="ko-KR" b="1" dirty="0" err="1"/>
              <a:t>canDL</a:t>
            </a:r>
            <a:r>
              <a:rPr lang="en-US" altLang="ko-KR" b="1" dirty="0"/>
              <a:t> : </a:t>
            </a:r>
            <a:r>
              <a:rPr lang="ko-KR" altLang="en-US" b="1" dirty="0" err="1"/>
              <a:t>통신인터페이스에서</a:t>
            </a:r>
            <a:r>
              <a:rPr lang="ko-KR" altLang="en-US" b="1" dirty="0"/>
              <a:t> 한번에 전송가능한 최대 사이트</a:t>
            </a:r>
            <a:r>
              <a:rPr lang="en-US" altLang="ko-KR" b="1" dirty="0"/>
              <a:t>(CAN:8, CANFD:64)(ALL)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priority: Priority, J1939</a:t>
            </a:r>
            <a:r>
              <a:rPr lang="ko-KR" altLang="ko-KR" dirty="0">
                <a:highlight>
                  <a:srgbClr val="FFFF00"/>
                </a:highlight>
              </a:rPr>
              <a:t>에서 메시지 우선순위를 결정하기위해 사용된다</a:t>
            </a:r>
            <a:r>
              <a:rPr lang="en-US" altLang="ko-KR" dirty="0">
                <a:highlight>
                  <a:srgbClr val="FFFF00"/>
                </a:highlight>
              </a:rPr>
              <a:t>.(Normal Fixed, 29Bit Mixed)</a:t>
            </a:r>
            <a:endParaRPr lang="ko-KR" altLang="ko-KR" dirty="0">
              <a:highlight>
                <a:srgbClr val="FFFF00"/>
              </a:highlight>
            </a:endParaRPr>
          </a:p>
          <a:p>
            <a:pPr lvl="1"/>
            <a:r>
              <a:rPr lang="en-US" altLang="ko-KR" dirty="0" err="1">
                <a:highlight>
                  <a:srgbClr val="FFFF00"/>
                </a:highlight>
              </a:rPr>
              <a:t>dataPage</a:t>
            </a:r>
            <a:r>
              <a:rPr lang="en-US" altLang="ko-KR" dirty="0">
                <a:highlight>
                  <a:srgbClr val="FFFF00"/>
                </a:highlight>
              </a:rPr>
              <a:t>: Data Page.(Normal Fixed, 29Bit Mixed)</a:t>
            </a:r>
            <a:endParaRPr lang="ko-KR" altLang="ko-KR" dirty="0">
              <a:highlight>
                <a:srgbClr val="FFFF00"/>
              </a:highlight>
            </a:endParaRP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reserved: Reserved.(Normal Fixed, 29Bit Mixed)</a:t>
            </a:r>
            <a:endParaRPr lang="ko-KR" altLang="ko-KR" dirty="0">
              <a:highlight>
                <a:srgbClr val="FFFF00"/>
              </a:highlight>
            </a:endParaRPr>
          </a:p>
          <a:p>
            <a:pPr lvl="1"/>
            <a:r>
              <a:rPr lang="en-US" altLang="ko-KR" dirty="0" err="1">
                <a:highlight>
                  <a:srgbClr val="FFFF00"/>
                </a:highlight>
              </a:rPr>
              <a:t>protocolDataUnit</a:t>
            </a:r>
            <a:r>
              <a:rPr lang="en-US" altLang="ko-KR" dirty="0">
                <a:highlight>
                  <a:srgbClr val="FFFF00"/>
                </a:highlight>
              </a:rPr>
              <a:t>: Protocol data unit format.(Normal Fixed, 29Bit Mixed)</a:t>
            </a:r>
            <a:endParaRPr lang="ko-KR" altLang="ko-KR" dirty="0">
              <a:highlight>
                <a:srgbClr val="FFFF00"/>
              </a:highlight>
            </a:endParaRP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34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구조체정보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구조체정보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b="1" dirty="0" err="1"/>
              <a:t>waitingMode</a:t>
            </a:r>
            <a:r>
              <a:rPr lang="en-US" altLang="ko-KR" b="1" dirty="0"/>
              <a:t> : </a:t>
            </a:r>
            <a:r>
              <a:rPr lang="en-US" altLang="ko-KR" b="1" dirty="0" err="1"/>
              <a:t>FlowControl</a:t>
            </a:r>
            <a:r>
              <a:rPr lang="ko-KR" altLang="en-US" b="1" dirty="0"/>
              <a:t>내 </a:t>
            </a:r>
            <a:r>
              <a:rPr lang="en-US" altLang="ko-KR" b="1" dirty="0"/>
              <a:t>wait</a:t>
            </a:r>
            <a:r>
              <a:rPr lang="ko-KR" altLang="en-US" b="1" dirty="0"/>
              <a:t>상태 사용여부</a:t>
            </a:r>
            <a:endParaRPr lang="en-US" altLang="ko-KR" b="1" dirty="0"/>
          </a:p>
          <a:p>
            <a:pPr lvl="1"/>
            <a:r>
              <a:rPr lang="en-US" altLang="ko-KR" b="1" dirty="0" err="1"/>
              <a:t>wftmax</a:t>
            </a:r>
            <a:r>
              <a:rPr lang="en-US" altLang="ko-KR" b="1" dirty="0"/>
              <a:t> : Flow Control wait </a:t>
            </a:r>
            <a:r>
              <a:rPr lang="ko-KR" altLang="en-US" b="1" dirty="0"/>
              <a:t>프레임 최대 횟수</a:t>
            </a:r>
            <a:endParaRPr lang="en-US" altLang="ko-KR" b="1" dirty="0"/>
          </a:p>
          <a:p>
            <a:pPr lvl="1"/>
            <a:r>
              <a:rPr lang="en-US" altLang="ko-KR" dirty="0" err="1"/>
              <a:t>reloadWftmax</a:t>
            </a:r>
            <a:r>
              <a:rPr lang="en-US" altLang="ko-KR" dirty="0"/>
              <a:t> : </a:t>
            </a:r>
            <a:r>
              <a:rPr lang="en-US" altLang="ko-KR" dirty="0" err="1"/>
              <a:t>wfmax</a:t>
            </a:r>
            <a:r>
              <a:rPr lang="ko-KR" altLang="en-US" dirty="0"/>
              <a:t>값 </a:t>
            </a:r>
            <a:r>
              <a:rPr lang="ko-KR" altLang="en-US" dirty="0" err="1"/>
              <a:t>초기화값</a:t>
            </a:r>
            <a:endParaRPr lang="en-US" altLang="ko-KR" dirty="0"/>
          </a:p>
          <a:p>
            <a:pPr lvl="1"/>
            <a:r>
              <a:rPr lang="en-US" altLang="ko-KR" b="1" dirty="0" err="1"/>
              <a:t>useFlowControl</a:t>
            </a:r>
            <a:r>
              <a:rPr lang="en-US" altLang="ko-KR" b="1" dirty="0"/>
              <a:t>: </a:t>
            </a:r>
            <a:r>
              <a:rPr lang="en-US" altLang="ko-KR" b="1" dirty="0" err="1"/>
              <a:t>FlowControl</a:t>
            </a:r>
            <a:r>
              <a:rPr lang="en-US" altLang="ko-KR" b="1" dirty="0"/>
              <a:t> </a:t>
            </a:r>
            <a:r>
              <a:rPr lang="ko-KR" altLang="en-US" b="1" dirty="0"/>
              <a:t>사용여부</a:t>
            </a:r>
            <a:endParaRPr lang="en-US" altLang="ko-KR" b="1" dirty="0"/>
          </a:p>
          <a:p>
            <a:pPr lvl="1"/>
            <a:r>
              <a:rPr lang="en-US" altLang="ko-KR" b="1" dirty="0" err="1"/>
              <a:t>useBlockSize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b="1" dirty="0" err="1"/>
              <a:t>수신측의</a:t>
            </a:r>
            <a:r>
              <a:rPr lang="ko-KR" altLang="en-US" b="1" dirty="0"/>
              <a:t> </a:t>
            </a:r>
            <a:r>
              <a:rPr lang="en-US" altLang="ko-KR" b="1" dirty="0" err="1"/>
              <a:t>FlowControl</a:t>
            </a:r>
            <a:r>
              <a:rPr lang="ko-KR" altLang="en-US" b="1" dirty="0"/>
              <a:t>로 전달받은 </a:t>
            </a:r>
            <a:r>
              <a:rPr lang="en-US" altLang="ko-KR" b="1" dirty="0" err="1"/>
              <a:t>BlockSize</a:t>
            </a:r>
            <a:r>
              <a:rPr lang="en-US" altLang="ko-KR" b="1" dirty="0"/>
              <a:t> </a:t>
            </a:r>
            <a:r>
              <a:rPr lang="ko-KR" altLang="en-US" b="1" dirty="0"/>
              <a:t>사용여부</a:t>
            </a:r>
            <a:endParaRPr lang="en-US" altLang="ko-KR" b="1" dirty="0"/>
          </a:p>
          <a:p>
            <a:pPr lvl="1"/>
            <a:r>
              <a:rPr lang="en-US" altLang="ko-KR" b="1" dirty="0" err="1"/>
              <a:t>useSTmin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b="1" dirty="0" err="1"/>
              <a:t>수신측의</a:t>
            </a:r>
            <a:r>
              <a:rPr lang="ko-KR" altLang="en-US" b="1" dirty="0"/>
              <a:t> </a:t>
            </a:r>
            <a:r>
              <a:rPr lang="en-US" altLang="ko-KR" b="1" dirty="0" err="1"/>
              <a:t>FlowControl</a:t>
            </a:r>
            <a:r>
              <a:rPr lang="ko-KR" altLang="en-US" b="1" dirty="0"/>
              <a:t>로 전달받은 </a:t>
            </a:r>
            <a:r>
              <a:rPr lang="en-US" altLang="ko-KR" b="1" dirty="0" err="1"/>
              <a:t>STmin</a:t>
            </a:r>
            <a:r>
              <a:rPr lang="en-US" altLang="ko-KR" b="1" dirty="0"/>
              <a:t> </a:t>
            </a:r>
            <a:r>
              <a:rPr lang="ko-KR" altLang="en-US" b="1" dirty="0"/>
              <a:t>사용여부</a:t>
            </a:r>
            <a:endParaRPr lang="en-US" altLang="ko-KR" b="1" dirty="0"/>
          </a:p>
          <a:p>
            <a:pPr lvl="1"/>
            <a:r>
              <a:rPr lang="en-US" altLang="ko-KR" b="1" dirty="0" err="1"/>
              <a:t>ownBlockSize</a:t>
            </a:r>
            <a:r>
              <a:rPr lang="en-US" altLang="ko-KR" b="1" dirty="0"/>
              <a:t> : </a:t>
            </a:r>
            <a:r>
              <a:rPr lang="ko-KR" altLang="en-US" b="1" dirty="0"/>
              <a:t>현재 </a:t>
            </a:r>
            <a:r>
              <a:rPr lang="en-US" altLang="ko-KR" b="1" dirty="0"/>
              <a:t>Connection</a:t>
            </a:r>
            <a:r>
              <a:rPr lang="ko-KR" altLang="en-US" b="1" dirty="0"/>
              <a:t>에 설정된 </a:t>
            </a:r>
            <a:r>
              <a:rPr lang="en-US" altLang="ko-KR" b="1" dirty="0" err="1"/>
              <a:t>BlockSize</a:t>
            </a:r>
            <a:r>
              <a:rPr lang="ko-KR" altLang="en-US" b="1" dirty="0"/>
              <a:t>값 </a:t>
            </a:r>
            <a:r>
              <a:rPr lang="en-US" altLang="ko-KR" b="1" dirty="0" err="1"/>
              <a:t>FlowControl</a:t>
            </a:r>
            <a:r>
              <a:rPr lang="en-US" altLang="ko-KR" b="1" dirty="0"/>
              <a:t> </a:t>
            </a:r>
            <a:r>
              <a:rPr lang="ko-KR" altLang="en-US" b="1" dirty="0" err="1"/>
              <a:t>전송시</a:t>
            </a:r>
            <a:r>
              <a:rPr lang="ko-KR" altLang="en-US" b="1" dirty="0"/>
              <a:t> 사용</a:t>
            </a:r>
            <a:endParaRPr lang="en-US" altLang="ko-KR" b="1" dirty="0"/>
          </a:p>
          <a:p>
            <a:pPr lvl="1"/>
            <a:r>
              <a:rPr lang="en-US" altLang="ko-KR" dirty="0" err="1"/>
              <a:t>reloadOwnBlockSize</a:t>
            </a:r>
            <a:r>
              <a:rPr lang="en-US" altLang="ko-KR" dirty="0"/>
              <a:t> : </a:t>
            </a:r>
            <a:r>
              <a:rPr lang="en-US" altLang="ko-KR" dirty="0" err="1"/>
              <a:t>ownBlockSize</a:t>
            </a:r>
            <a:r>
              <a:rPr lang="en-US" altLang="ko-KR" dirty="0"/>
              <a:t> </a:t>
            </a:r>
            <a:r>
              <a:rPr lang="ko-KR" altLang="en-US" dirty="0"/>
              <a:t>초기화 및 </a:t>
            </a:r>
            <a:r>
              <a:rPr lang="ko-KR" altLang="en-US" dirty="0" err="1"/>
              <a:t>재설정값</a:t>
            </a:r>
            <a:endParaRPr lang="en-US" altLang="ko-KR" dirty="0"/>
          </a:p>
          <a:p>
            <a:pPr lvl="1"/>
            <a:r>
              <a:rPr lang="en-US" altLang="ko-KR" b="1" dirty="0" err="1"/>
              <a:t>ownSTmin</a:t>
            </a:r>
            <a:r>
              <a:rPr lang="en-US" altLang="ko-KR" b="1" dirty="0"/>
              <a:t> : </a:t>
            </a:r>
            <a:r>
              <a:rPr lang="ko-KR" altLang="en-US" b="1" dirty="0"/>
              <a:t>현재 </a:t>
            </a:r>
            <a:r>
              <a:rPr lang="en-US" altLang="ko-KR" b="1" dirty="0"/>
              <a:t>Connection</a:t>
            </a:r>
            <a:r>
              <a:rPr lang="ko-KR" altLang="en-US" b="1" dirty="0"/>
              <a:t>에 설정된 </a:t>
            </a:r>
            <a:r>
              <a:rPr lang="en-US" altLang="ko-KR" b="1" dirty="0" err="1"/>
              <a:t>STmin</a:t>
            </a:r>
            <a:r>
              <a:rPr lang="ko-KR" altLang="en-US" b="1" dirty="0"/>
              <a:t>값 </a:t>
            </a:r>
            <a:r>
              <a:rPr lang="en-US" altLang="ko-KR" b="1" dirty="0" err="1"/>
              <a:t>FlowControl</a:t>
            </a:r>
            <a:r>
              <a:rPr lang="en-US" altLang="ko-KR" b="1" dirty="0"/>
              <a:t> </a:t>
            </a:r>
            <a:r>
              <a:rPr lang="ko-KR" altLang="en-US" b="1" dirty="0" err="1"/>
              <a:t>전송시</a:t>
            </a:r>
            <a:r>
              <a:rPr lang="ko-KR" altLang="en-US" b="1" dirty="0"/>
              <a:t> 사용</a:t>
            </a:r>
            <a:endParaRPr lang="en-US" altLang="ko-KR" b="1" dirty="0"/>
          </a:p>
          <a:p>
            <a:pPr lvl="1"/>
            <a:r>
              <a:rPr lang="en-US" altLang="ko-KR" dirty="0" err="1"/>
              <a:t>reloadOwnSTmin</a:t>
            </a:r>
            <a:r>
              <a:rPr lang="en-US" altLang="ko-KR" dirty="0"/>
              <a:t> : </a:t>
            </a:r>
            <a:r>
              <a:rPr lang="en-US" altLang="ko-KR" dirty="0" err="1"/>
              <a:t>ownSTmin</a:t>
            </a:r>
            <a:r>
              <a:rPr lang="en-US" altLang="ko-KR" dirty="0"/>
              <a:t> </a:t>
            </a:r>
            <a:r>
              <a:rPr lang="ko-KR" altLang="en-US" dirty="0"/>
              <a:t>초기화 및 </a:t>
            </a:r>
            <a:r>
              <a:rPr lang="ko-KR" altLang="en-US" dirty="0" err="1"/>
              <a:t>재설정값</a:t>
            </a:r>
            <a:endParaRPr lang="en-US" altLang="ko-KR" dirty="0"/>
          </a:p>
          <a:p>
            <a:pPr lvl="1"/>
            <a:r>
              <a:rPr lang="en-US" altLang="ko-KR" dirty="0" err="1"/>
              <a:t>receiveBlockSize</a:t>
            </a:r>
            <a:r>
              <a:rPr lang="en-US" altLang="ko-KR" dirty="0"/>
              <a:t> : </a:t>
            </a:r>
            <a:r>
              <a:rPr lang="en-US" altLang="ko-KR" dirty="0" err="1"/>
              <a:t>FlowControl</a:t>
            </a:r>
            <a:r>
              <a:rPr lang="ko-KR" altLang="en-US" dirty="0"/>
              <a:t>을 통해 전달받은 </a:t>
            </a:r>
            <a:r>
              <a:rPr lang="en-US" altLang="ko-KR" dirty="0" err="1"/>
              <a:t>BlockSize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 err="1"/>
              <a:t>receiveSTmin</a:t>
            </a:r>
            <a:r>
              <a:rPr lang="en-US" altLang="ko-KR" dirty="0"/>
              <a:t> : </a:t>
            </a:r>
            <a:r>
              <a:rPr lang="en-US" altLang="ko-KR" dirty="0" err="1"/>
              <a:t>FlowControl</a:t>
            </a:r>
            <a:r>
              <a:rPr lang="ko-KR" altLang="en-US" dirty="0"/>
              <a:t>을 통해 전달받은 </a:t>
            </a:r>
            <a:r>
              <a:rPr lang="en-US" altLang="ko-KR" dirty="0" err="1"/>
              <a:t>STmin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 err="1"/>
              <a:t>reloadReceiveSTmin</a:t>
            </a:r>
            <a:r>
              <a:rPr lang="en-US" altLang="ko-KR" dirty="0"/>
              <a:t> : </a:t>
            </a:r>
            <a:r>
              <a:rPr lang="en-US" altLang="ko-KR" dirty="0" err="1"/>
              <a:t>receiveSTmin</a:t>
            </a:r>
            <a:r>
              <a:rPr lang="en-US" altLang="ko-KR" dirty="0"/>
              <a:t> </a:t>
            </a:r>
            <a:r>
              <a:rPr lang="ko-KR" altLang="en-US" dirty="0" err="1"/>
              <a:t>재설정값</a:t>
            </a:r>
            <a:endParaRPr lang="en-US" altLang="ko-KR" dirty="0"/>
          </a:p>
          <a:p>
            <a:pPr lvl="1"/>
            <a:endParaRPr lang="en-US" altLang="ko-KR" b="1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094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구조체정보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440862" cy="5616153"/>
          </a:xfr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구조체정보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b="1" dirty="0" err="1"/>
              <a:t>firstSN</a:t>
            </a:r>
            <a:r>
              <a:rPr lang="en-US" altLang="ko-KR" b="1" dirty="0"/>
              <a:t> : Sequence Number</a:t>
            </a:r>
            <a:r>
              <a:rPr lang="ko-KR" altLang="en-US" b="1" dirty="0"/>
              <a:t>의 </a:t>
            </a:r>
            <a:r>
              <a:rPr lang="ko-KR" altLang="en-US" b="1" dirty="0" err="1"/>
              <a:t>시작값을</a:t>
            </a:r>
            <a:r>
              <a:rPr lang="ko-KR" altLang="en-US" b="1" dirty="0"/>
              <a:t> 설정한다</a:t>
            </a:r>
            <a:r>
              <a:rPr lang="en-US" altLang="ko-KR" b="1" dirty="0"/>
              <a:t>.</a:t>
            </a:r>
          </a:p>
          <a:p>
            <a:pPr lvl="1"/>
            <a:r>
              <a:rPr lang="en-US" altLang="ko-KR" dirty="0" err="1"/>
              <a:t>sendSN</a:t>
            </a:r>
            <a:r>
              <a:rPr lang="en-US" altLang="ko-KR" dirty="0"/>
              <a:t> : </a:t>
            </a:r>
            <a:r>
              <a:rPr lang="ko-KR" altLang="en-US" dirty="0"/>
              <a:t>전송측 </a:t>
            </a:r>
            <a:r>
              <a:rPr lang="en-US" altLang="ko-KR" dirty="0"/>
              <a:t>Consecutive Frame Sequence Number</a:t>
            </a:r>
          </a:p>
          <a:p>
            <a:pPr lvl="1"/>
            <a:r>
              <a:rPr lang="en-US" altLang="ko-KR" dirty="0" err="1"/>
              <a:t>receiveSN</a:t>
            </a:r>
            <a:r>
              <a:rPr lang="en-US" altLang="ko-KR" dirty="0"/>
              <a:t> : </a:t>
            </a:r>
            <a:r>
              <a:rPr lang="ko-KR" altLang="en-US" dirty="0"/>
              <a:t>수신측 </a:t>
            </a:r>
            <a:r>
              <a:rPr lang="en-US" altLang="ko-KR" dirty="0"/>
              <a:t>Consecutive Frame Sequence Number</a:t>
            </a:r>
          </a:p>
          <a:p>
            <a:pPr lvl="1"/>
            <a:r>
              <a:rPr lang="en-US" altLang="ko-KR" b="1" dirty="0" err="1"/>
              <a:t>rxMask</a:t>
            </a:r>
            <a:r>
              <a:rPr lang="en-US" altLang="ko-KR" b="1" dirty="0"/>
              <a:t> : EXTENDED ADDRESS</a:t>
            </a:r>
            <a:r>
              <a:rPr lang="ko-KR" altLang="en-US" b="1" dirty="0"/>
              <a:t>모드에서 수신</a:t>
            </a:r>
            <a:r>
              <a:rPr lang="en-US" altLang="ko-KR" b="1" dirty="0"/>
              <a:t>ID </a:t>
            </a:r>
            <a:r>
              <a:rPr lang="ko-KR" altLang="en-US" b="1" dirty="0" err="1"/>
              <a:t>필터링시</a:t>
            </a:r>
            <a:r>
              <a:rPr lang="ko-KR" altLang="en-US" b="1" dirty="0"/>
              <a:t> 특정 연산에 사용되는 값</a:t>
            </a:r>
            <a:r>
              <a:rPr lang="en-US" altLang="ko-KR" b="1" dirty="0"/>
              <a:t>(EXTENDED ADDRESS)</a:t>
            </a:r>
          </a:p>
          <a:p>
            <a:pPr lvl="1"/>
            <a:r>
              <a:rPr lang="en-US" altLang="ko-KR" b="1" dirty="0" err="1"/>
              <a:t>useRxMask</a:t>
            </a:r>
            <a:r>
              <a:rPr lang="en-US" altLang="ko-KR" b="1" dirty="0"/>
              <a:t> : EXTENDED ADDRESS</a:t>
            </a:r>
            <a:r>
              <a:rPr lang="ko-KR" altLang="en-US" b="1" dirty="0"/>
              <a:t>모드에서 </a:t>
            </a:r>
            <a:r>
              <a:rPr lang="en-US" altLang="ko-KR" b="1" dirty="0" err="1"/>
              <a:t>rxMask</a:t>
            </a:r>
            <a:r>
              <a:rPr lang="ko-KR" altLang="en-US" b="1" dirty="0"/>
              <a:t>를 사용하는 수신</a:t>
            </a:r>
            <a:r>
              <a:rPr lang="en-US" altLang="ko-KR" b="1" dirty="0"/>
              <a:t>ID </a:t>
            </a:r>
            <a:r>
              <a:rPr lang="ko-KR" altLang="en-US" b="1" dirty="0"/>
              <a:t>필터링 사용여부</a:t>
            </a:r>
            <a:r>
              <a:rPr lang="en-US" altLang="ko-KR" b="1" dirty="0"/>
              <a:t>(EXTENDED ADDRESS)</a:t>
            </a:r>
          </a:p>
          <a:p>
            <a:pPr lvl="1"/>
            <a:r>
              <a:rPr lang="en-US" altLang="ko-KR" b="1" dirty="0" err="1"/>
              <a:t>messageCount</a:t>
            </a:r>
            <a:r>
              <a:rPr lang="en-US" altLang="ko-KR" b="1" dirty="0"/>
              <a:t> : EXTENDED ADDRESS</a:t>
            </a:r>
            <a:r>
              <a:rPr lang="ko-KR" altLang="en-US" b="1" dirty="0"/>
              <a:t>모드에서 수신 </a:t>
            </a:r>
            <a:r>
              <a:rPr lang="en-US" altLang="ko-KR" b="1" dirty="0"/>
              <a:t>ID </a:t>
            </a:r>
            <a:r>
              <a:rPr lang="ko-KR" altLang="en-US" b="1" dirty="0"/>
              <a:t>범위를 설정한다</a:t>
            </a:r>
            <a:r>
              <a:rPr lang="en-US" altLang="ko-KR" b="1" dirty="0"/>
              <a:t>. (EXTENDED ADDRESS)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marL="457165" lvl="1" indent="0">
              <a:buNone/>
            </a:pPr>
            <a:br>
              <a:rPr lang="en-US" altLang="ko-KR" b="1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740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3409-D1C9-4D75-9C02-D5A90FD6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Define</a:t>
            </a:r>
            <a:r>
              <a:rPr lang="ko-KR" altLang="en-US" dirty="0"/>
              <a:t>값 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10D1-6D6C-4227-874B-ADFD83F3F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86" y="765176"/>
            <a:ext cx="11077605" cy="5616153"/>
          </a:xfr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송수신 상태정의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INIT_STATUS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 상태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SF_SEND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싱글프레임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전송중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SF_COMPLETE :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싱글프레임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전송완료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FF_SEND  : FIRST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전송중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FF_COMPLETE : FIRST FRAME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 완료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CF_SEND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CONSECUTIVE FRAME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전송중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CF_COMPLETE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CONSECUTIVE FRAME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 완료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FC_SEND : FLOW CONTROL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전송중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FC_COMPLETE : FLOW CONTROL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전송완료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FC_WAIT : FLOW CONTROL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대기상태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CF_WAIT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CONSECUTIVE FRAME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대기상태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165" lvl="1" indent="0">
              <a:buNone/>
            </a:pP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472930"/>
      </p:ext>
    </p:extLst>
  </p:cSld>
  <p:clrMapOvr>
    <a:masterClrMapping/>
  </p:clrMapOvr>
</p:sld>
</file>

<file path=ppt/theme/theme1.xml><?xml version="1.0" encoding="utf-8"?>
<a:theme xmlns:a="http://schemas.openxmlformats.org/drawingml/2006/main" name="h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pt" id="{D7AACFC4-65BE-46A4-B18D-4F4870A361F2}" vid="{E0D6759E-ADDF-40A4-A7DE-BC6BCF1B71E5}"/>
    </a:ext>
  </a:extLst>
</a:theme>
</file>

<file path=ppt/theme/theme2.xml><?xml version="1.0" encoding="utf-8"?>
<a:theme xmlns:a="http://schemas.openxmlformats.org/drawingml/2006/main" name="1_hpt">
  <a:themeElements>
    <a:clrScheme name="수정안_2_4 1">
      <a:dk1>
        <a:srgbClr val="003366"/>
      </a:dk1>
      <a:lt1>
        <a:srgbClr val="FFFFFF"/>
      </a:lt1>
      <a:dk2>
        <a:srgbClr val="3EB1CC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76A0CA"/>
      </a:folHlink>
    </a:clrScheme>
    <a:fontScheme name="수정안_2_4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t" anchorCtr="0" compatLnSpc="1">
        <a:prstTxWarp prst="textNoShape">
          <a:avLst/>
        </a:prstTxWarp>
        <a:noAutofit/>
      </a:bodyPr>
      <a:lstStyle>
        <a:defPPr marR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20000"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수정안_2_4 1">
        <a:dk1>
          <a:srgbClr val="003366"/>
        </a:dk1>
        <a:lt1>
          <a:srgbClr val="FFFFFF"/>
        </a:lt1>
        <a:dk2>
          <a:srgbClr val="3EB1CC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76A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정안_2_4 2">
        <a:dk1>
          <a:srgbClr val="30311D"/>
        </a:dk1>
        <a:lt1>
          <a:srgbClr val="FFFFFF"/>
        </a:lt1>
        <a:dk2>
          <a:srgbClr val="D59D81"/>
        </a:dk2>
        <a:lt2>
          <a:srgbClr val="DDDDDD"/>
        </a:lt2>
        <a:accent1>
          <a:srgbClr val="617CD3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B7BFE6"/>
        </a:accent5>
        <a:accent6>
          <a:srgbClr val="85A655"/>
        </a:accent6>
        <a:hlink>
          <a:srgbClr val="557B97"/>
        </a:hlink>
        <a:folHlink>
          <a:srgbClr val="9778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정안_2_4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7D7E89"/>
        </a:hlink>
        <a:folHlink>
          <a:srgbClr val="8AC4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테마1">
  <a:themeElements>
    <a:clrScheme name="PresentationLoad 1">
      <a:dk1>
        <a:srgbClr val="000000"/>
      </a:dk1>
      <a:lt1>
        <a:srgbClr val="FFFFFF"/>
      </a:lt1>
      <a:dk2>
        <a:srgbClr val="004074"/>
      </a:dk2>
      <a:lt2>
        <a:srgbClr val="FEA501"/>
      </a:lt2>
      <a:accent1>
        <a:srgbClr val="0061B2"/>
      </a:accent1>
      <a:accent2>
        <a:srgbClr val="2A79D0"/>
      </a:accent2>
      <a:accent3>
        <a:srgbClr val="FFFFFF"/>
      </a:accent3>
      <a:accent4>
        <a:srgbClr val="000000"/>
      </a:accent4>
      <a:accent5>
        <a:srgbClr val="AAB7D5"/>
      </a:accent5>
      <a:accent6>
        <a:srgbClr val="256DBC"/>
      </a:accent6>
      <a:hlink>
        <a:srgbClr val="69A2E1"/>
      </a:hlink>
      <a:folHlink>
        <a:srgbClr val="9DC2EB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FEA501"/>
        </a:lt2>
        <a:accent1>
          <a:srgbClr val="0061B2"/>
        </a:accent1>
        <a:accent2>
          <a:srgbClr val="2A79D0"/>
        </a:accent2>
        <a:accent3>
          <a:srgbClr val="FFFFFF"/>
        </a:accent3>
        <a:accent4>
          <a:srgbClr val="000000"/>
        </a:accent4>
        <a:accent5>
          <a:srgbClr val="AAB7D5"/>
        </a:accent5>
        <a:accent6>
          <a:srgbClr val="256DBC"/>
        </a:accent6>
        <a:hlink>
          <a:srgbClr val="69A2E1"/>
        </a:hlink>
        <a:folHlink>
          <a:srgbClr val="9DC2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hpt</Template>
  <TotalTime>8313</TotalTime>
  <Words>2716</Words>
  <Application>Microsoft Office PowerPoint</Application>
  <PresentationFormat>와이드스크린</PresentationFormat>
  <Paragraphs>491</Paragraphs>
  <Slides>27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굴림</vt:lpstr>
      <vt:lpstr>맑은 고딕</vt:lpstr>
      <vt:lpstr>Arial</vt:lpstr>
      <vt:lpstr>Verdana</vt:lpstr>
      <vt:lpstr>Wingdings</vt:lpstr>
      <vt:lpstr>Wingdings 2</vt:lpstr>
      <vt:lpstr>hpt</vt:lpstr>
      <vt:lpstr>1_hpt</vt:lpstr>
      <vt:lpstr>테마1</vt:lpstr>
      <vt:lpstr>TP(ISO15765-2) 설계</vt:lpstr>
      <vt:lpstr>PowerPoint 프레젠테이션</vt:lpstr>
      <vt:lpstr>개요</vt:lpstr>
      <vt:lpstr>구조체정보</vt:lpstr>
      <vt:lpstr>구조체정보</vt:lpstr>
      <vt:lpstr>구조체정보</vt:lpstr>
      <vt:lpstr>구조체정보</vt:lpstr>
      <vt:lpstr>구조체정보</vt:lpstr>
      <vt:lpstr>Define값 정의</vt:lpstr>
      <vt:lpstr>Define값 정의</vt:lpstr>
      <vt:lpstr>Define값 정의</vt:lpstr>
      <vt:lpstr>Define값 정의</vt:lpstr>
      <vt:lpstr>Define값 정의</vt:lpstr>
      <vt:lpstr>Define값 정의</vt:lpstr>
      <vt:lpstr>Define값 정의</vt:lpstr>
      <vt:lpstr>Define값 정의</vt:lpstr>
      <vt:lpstr>전송 동작정의</vt:lpstr>
      <vt:lpstr>전송 동작정의</vt:lpstr>
      <vt:lpstr>전송 동작정의</vt:lpstr>
      <vt:lpstr>전송 동작정의</vt:lpstr>
      <vt:lpstr>전송 동작정의</vt:lpstr>
      <vt:lpstr>전송 동작정의</vt:lpstr>
      <vt:lpstr>수신 동작정의</vt:lpstr>
      <vt:lpstr>수신 동작정의</vt:lpstr>
      <vt:lpstr>수신 동작정의</vt:lpstr>
      <vt:lpstr>수신 동작정의</vt:lpstr>
      <vt:lpstr>수신 동작정의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BRS사 업무 처리 메뉴얼</dc:title>
  <dc:creator>경ㅇ 윤</dc:creator>
  <cp:lastModifiedBy>권오용</cp:lastModifiedBy>
  <cp:revision>721</cp:revision>
  <cp:lastPrinted>2020-04-14T00:51:48Z</cp:lastPrinted>
  <dcterms:created xsi:type="dcterms:W3CDTF">2018-05-08T06:32:46Z</dcterms:created>
  <dcterms:modified xsi:type="dcterms:W3CDTF">2020-04-23T09:09:22Z</dcterms:modified>
</cp:coreProperties>
</file>