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3" r:id="rId3"/>
  </p:sldMasterIdLst>
  <p:notesMasterIdLst>
    <p:notesMasterId r:id="rId11"/>
  </p:notesMasterIdLst>
  <p:sldIdLst>
    <p:sldId id="256" r:id="rId4"/>
    <p:sldId id="304" r:id="rId5"/>
    <p:sldId id="29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F3"/>
    <a:srgbClr val="0A9251"/>
    <a:srgbClr val="FC88EE"/>
    <a:srgbClr val="96F4C7"/>
    <a:srgbClr val="F2F802"/>
    <a:srgbClr val="F7FD0F"/>
    <a:srgbClr val="CEE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781" autoAdjust="0"/>
  </p:normalViewPr>
  <p:slideViewPr>
    <p:cSldViewPr snapToGrid="0">
      <p:cViewPr varScale="1">
        <p:scale>
          <a:sx n="91" d="100"/>
          <a:sy n="91" d="100"/>
        </p:scale>
        <p:origin x="21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8FA-3AFC-4683-89D4-AF0B9009F803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1033-ECC3-42DF-A3BA-9C136E0A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1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0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18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75476" y="3726159"/>
            <a:ext cx="9031409" cy="857139"/>
          </a:xfrm>
        </p:spPr>
        <p:txBody>
          <a:bodyPr/>
          <a:lstStyle>
            <a:lvl1pPr algn="l">
              <a:defRPr b="1"/>
            </a:lvl1pPr>
          </a:lstStyle>
          <a:p>
            <a:pPr>
              <a:lnSpc>
                <a:spcPct val="100000"/>
              </a:lnSpc>
            </a:pPr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en-US" altLang="ko-KR" kern="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042590" y="4725144"/>
            <a:ext cx="8864295" cy="936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503372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647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10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647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02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5" y="1535115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5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9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9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5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9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68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235" y="814388"/>
            <a:ext cx="11425766" cy="5472112"/>
          </a:xfrm>
          <a:prstGeom prst="rect">
            <a:avLst/>
          </a:prstGeom>
          <a:ln>
            <a:noFill/>
          </a:ln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6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3400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9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20pt</a:t>
            </a:r>
          </a:p>
          <a:p>
            <a:pPr lvl="0"/>
            <a:r>
              <a:rPr lang="ko-KR" altLang="en-US" dirty="0"/>
              <a:t>자간 </a:t>
            </a:r>
            <a:r>
              <a:rPr lang="en-US" altLang="ko-KR" dirty="0"/>
              <a:t>0.5 </a:t>
            </a:r>
            <a:r>
              <a:rPr lang="en-US" altLang="ko-KR" dirty="0" err="1"/>
              <a:t>pt</a:t>
            </a:r>
            <a:endParaRPr lang="ko-KR" altLang="en-US" dirty="0"/>
          </a:p>
          <a:p>
            <a:pPr lvl="0"/>
            <a:r>
              <a:rPr lang="ko-KR" altLang="en-US" dirty="0"/>
              <a:t>행간 </a:t>
            </a:r>
            <a:r>
              <a:rPr lang="en-US" altLang="ko-KR" dirty="0"/>
              <a:t>1.1 </a:t>
            </a:r>
            <a:r>
              <a:rPr lang="ko-KR" altLang="en-US" dirty="0"/>
              <a:t>배수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893400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Agenda</a:t>
            </a:r>
            <a:endParaRPr lang="ko-KR" altLang="en-US" dirty="0"/>
          </a:p>
        </p:txBody>
      </p:sp>
      <p:pic>
        <p:nvPicPr>
          <p:cNvPr id="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31801" y="4479925"/>
            <a:ext cx="81597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800" i="1">
                <a:solidFill>
                  <a:schemeClr val="bg1"/>
                </a:solidFill>
              </a:rPr>
              <a:t>HanilProTech Template V1.32</a:t>
            </a:r>
            <a:endParaRPr lang="ko-KR" altLang="en-US" sz="800" i="1">
              <a:solidFill>
                <a:schemeClr val="bg1"/>
              </a:solidFill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gray">
          <a:xfrm>
            <a:off x="11472333" y="620714"/>
            <a:ext cx="577851" cy="4349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3" name="Picture 15" descr="한일프로텍로고 (Type 02) v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 rot="162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4700588"/>
            <a:ext cx="8151284" cy="4572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431801" y="3860800"/>
            <a:ext cx="8159751" cy="533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636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  <a:lvl2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2pPr>
            <a:lvl3pPr>
              <a:defRPr sz="1800">
                <a:latin typeface="굴림" pitchFamily="50" charset="-127"/>
                <a:ea typeface="굴림" pitchFamily="50" charset="-127"/>
                <a:cs typeface="Arial" pitchFamily="34" charset="0"/>
              </a:defRPr>
            </a:lvl3pPr>
            <a:lvl4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4pPr>
            <a:lvl5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793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-4233" y="0"/>
            <a:ext cx="12196233" cy="586105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8F8F8">
                  <a:gamma/>
                  <a:shade val="72549"/>
                  <a:invGamma/>
                </a:srgbClr>
              </a:gs>
              <a:gs pos="100000">
                <a:srgbClr val="F8F8F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-4233" y="1828801"/>
            <a:ext cx="12196233" cy="2747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dist="63500" dir="5400000" algn="ctr" rotWithShape="0">
              <a:srgbClr val="08080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58851" y="2190751"/>
            <a:ext cx="7941733" cy="1122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altLang="ko-KR" noProof="0"/>
          </a:p>
        </p:txBody>
      </p:sp>
      <p:sp>
        <p:nvSpPr>
          <p:cNvPr id="1231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58851" y="3436938"/>
            <a:ext cx="794173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altLang="ko-KR" noProof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2" name="직사각형 1"/>
          <p:cNvSpPr/>
          <p:nvPr/>
        </p:nvSpPr>
        <p:spPr>
          <a:xfrm>
            <a:off x="-48683" y="6639163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800" b="1" i="1" dirty="0" err="1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HanilProTech</a:t>
            </a:r>
            <a:r>
              <a:rPr lang="en-US" altLang="ko-KR" sz="800" b="1" i="1" dirty="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Template V3.0</a:t>
            </a:r>
            <a:endParaRPr lang="ko-KR" altLang="en-US" sz="800" b="1" i="1" dirty="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5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22562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10EAB021-5342-4785-9936-82375D1A5ED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3920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9100" y="1614489"/>
            <a:ext cx="5581651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52" y="1614489"/>
            <a:ext cx="5581649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635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703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94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227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6735" y="0"/>
            <a:ext cx="1169853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8110" y="44624"/>
            <a:ext cx="11875781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3366" y="6448252"/>
            <a:ext cx="1321014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82742" y="6448252"/>
            <a:ext cx="3819249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4" y="6448252"/>
            <a:ext cx="523387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5" descr="한일프로텍로고 (Type 02) v0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6F8F5"/>
              </a:clrFrom>
              <a:clrTo>
                <a:srgbClr val="F6F8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0011" y="6525344"/>
            <a:ext cx="1590646" cy="19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fade/>
  </p:transition>
  <p:txStyles>
    <p:titleStyle>
      <a:lvl1pPr algn="l" defTabSz="914330" rtl="0" eaLnBrk="1" latinLnBrk="1" hangingPunct="1">
        <a:spcBef>
          <a:spcPct val="0"/>
        </a:spcBef>
        <a:buNone/>
        <a:defRPr lang="ko-KR" altLang="en-US" sz="4400" b="1" kern="0" dirty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400" b="1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0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                 </a:t>
            </a:r>
            <a:r>
              <a:rPr lang="en-US" altLang="ko-KR" sz="800">
                <a:solidFill>
                  <a:schemeClr val="bg1"/>
                </a:solidFill>
              </a:rPr>
              <a:t>©2009 HanilProTech Inc.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0676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088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black">
          <a:xfrm>
            <a:off x="334434" y="28576"/>
            <a:ext cx="1142576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3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034" name="Picture 8" descr="한일프로텍로고 (Type 02) v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 rot="-54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6" name="Rectangle 19"/>
          <p:cNvSpPr>
            <a:spLocks noChangeArrowheads="1"/>
          </p:cNvSpPr>
          <p:nvPr/>
        </p:nvSpPr>
        <p:spPr bwMode="auto">
          <a:xfrm rot="-54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038" name="Oval 15"/>
          <p:cNvSpPr>
            <a:spLocks noChangeArrowheads="1"/>
          </p:cNvSpPr>
          <p:nvPr/>
        </p:nvSpPr>
        <p:spPr bwMode="gray">
          <a:xfrm>
            <a:off x="11472333" y="620714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5234" y="814388"/>
            <a:ext cx="1142576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14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 spd="med"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 2" pitchFamily="18" charset="2"/>
        <a:buChar char="£"/>
        <a:defRPr sz="24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§"/>
        <a:defRPr sz="20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-4233" y="985838"/>
            <a:ext cx="12196233" cy="4875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-4233" y="0"/>
            <a:ext cx="12196233" cy="98583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2549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882901" y="6408738"/>
            <a:ext cx="637963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ko-KR" sz="1000">
              <a:ea typeface="굴림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19101" y="193676"/>
            <a:ext cx="11366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9101" y="1614489"/>
            <a:ext cx="11366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  <a:p>
            <a:pPr lvl="1"/>
            <a:r>
              <a:rPr lang="de-DE" altLang="ko-KR"/>
              <a:t> </a:t>
            </a:r>
          </a:p>
          <a:p>
            <a:pPr lvl="2"/>
            <a:r>
              <a:rPr lang="de-DE" altLang="ko-KR"/>
              <a:t> </a:t>
            </a:r>
          </a:p>
          <a:p>
            <a:pPr lvl="3"/>
            <a:r>
              <a:rPr lang="de-DE" altLang="ko-KR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1477" y="6669940"/>
            <a:ext cx="4416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ⓒ 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2014. HanilProTech Inc</a:t>
            </a:r>
            <a:r>
              <a:rPr lang="en-US" altLang="ko-KR" sz="800" kern="1200">
                <a:solidFill>
                  <a:srgbClr val="0070C0"/>
                </a:solidFill>
                <a:latin typeface="Arial" charset="0"/>
                <a:ea typeface="돋움" pitchFamily="50" charset="-127"/>
                <a:cs typeface="+mn-cs"/>
              </a:rPr>
              <a:t>. 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All rights reserved.</a:t>
            </a:r>
            <a:endParaRPr lang="ko-KR" altLang="en-US" sz="800" b="1" kern="1200" dirty="0">
              <a:solidFill>
                <a:schemeClr val="tx2"/>
              </a:solidFill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5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med">
    <p:fade/>
  </p:transition>
  <p:hf hdr="0" ft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768350" indent="-2047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0509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8B4B-B14C-4026-AEC6-FEAB9E6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2" y="3679025"/>
            <a:ext cx="9031409" cy="85713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파라매터</a:t>
            </a:r>
            <a:r>
              <a:rPr lang="ko-KR" altLang="en-US"/>
              <a:t> 관련 </a:t>
            </a:r>
            <a:r>
              <a:rPr lang="en-US" altLang="ko-KR"/>
              <a:t>XML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98555-A848-4B4B-916F-35814EF94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0381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3A0449-BE52-4A32-B44E-449374B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365" y="1859200"/>
            <a:ext cx="9254239" cy="3081969"/>
          </a:xfrm>
        </p:spPr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B12A4-0467-40B9-88C9-2DA2F6306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3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: Generation Information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 Path</a:t>
            </a: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Node</a:t>
            </a: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Path</a:t>
            </a: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</a:t>
            </a: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StartCOMExtension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Option</a:t>
            </a: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CallTaskTime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AppModeNumber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AppModeName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: Generation Information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MessageObject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SendMessage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CycleTime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RepetitionCycleTime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RepetitionNumber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MessageDelayTime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SendMode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MsgID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StartOffsetDelay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MessagComSupport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DeadLineMonitoring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Option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DeadLineMonitoring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Timeout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Option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Type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Callback</a:t>
            </a: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: Generation Information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MessageObject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ReceiveMessage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CycleTime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RepetitionCycleTime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RepetitionNumber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MessageDelayTime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SendMode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MsgID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StartOffsetDelay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MessagComSupport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DeadLineMonitoring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Option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DeadLineMonitoring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Timeout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Option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Type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Callback</a:t>
            </a: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: Generation Information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SignalObject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SendSignal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ParentMsgId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SendProperty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FilterAlgorithm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StartOffsetBit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ByteOrder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StartValue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TimeoutValue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NotifictionOption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NoitificationType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NotificationCallback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: Generation Information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SignalObject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ReceiveSignal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ParentMsgId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SendProperty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FilterAlgorithm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StartOffsetBit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ByteOrder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StartValue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TimeoutValue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NotifictionOption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NoitificationType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NotificationCallback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13320"/>
      </p:ext>
    </p:extLst>
  </p:cSld>
  <p:clrMapOvr>
    <a:masterClrMapping/>
  </p:clrMapOvr>
</p:sld>
</file>

<file path=ppt/theme/theme1.xml><?xml version="1.0" encoding="utf-8"?>
<a:theme xmlns:a="http://schemas.openxmlformats.org/drawingml/2006/main" name="h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t" id="{D7AACFC4-65BE-46A4-B18D-4F4870A361F2}" vid="{E0D6759E-ADDF-40A4-A7DE-BC6BCF1B71E5}"/>
    </a:ext>
  </a:extLst>
</a:theme>
</file>

<file path=ppt/theme/theme2.xml><?xml version="1.0" encoding="utf-8"?>
<a:theme xmlns:a="http://schemas.openxmlformats.org/drawingml/2006/main" name="1_hpt">
  <a:themeElements>
    <a:clrScheme name="수정안_2_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수정안_2_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noAutofit/>
      </a:bodyPr>
      <a:lstStyle>
        <a:defPPr marR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20000"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수정안_2_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테마1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hpt</Template>
  <TotalTime>5199</TotalTime>
  <Words>143</Words>
  <Application>Microsoft Office PowerPoint</Application>
  <PresentationFormat>와이드스크린</PresentationFormat>
  <Paragraphs>114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Arial</vt:lpstr>
      <vt:lpstr>Verdana</vt:lpstr>
      <vt:lpstr>Wingdings</vt:lpstr>
      <vt:lpstr>Wingdings 2</vt:lpstr>
      <vt:lpstr>hpt</vt:lpstr>
      <vt:lpstr>1_hpt</vt:lpstr>
      <vt:lpstr>테마1</vt:lpstr>
      <vt:lpstr>파라매터 관련 XML 설계</vt:lpstr>
      <vt:lpstr>PowerPoint 프레젠테이션</vt:lpstr>
      <vt:lpstr>개요</vt:lpstr>
      <vt:lpstr>개요</vt:lpstr>
      <vt:lpstr>개요</vt:lpstr>
      <vt:lpstr>개요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BRS사 업무 처리 메뉴얼</dc:title>
  <dc:creator>경ㅇ 윤</dc:creator>
  <cp:lastModifiedBy>권오용</cp:lastModifiedBy>
  <cp:revision>367</cp:revision>
  <dcterms:created xsi:type="dcterms:W3CDTF">2018-05-08T06:32:46Z</dcterms:created>
  <dcterms:modified xsi:type="dcterms:W3CDTF">2020-04-09T06:49:31Z</dcterms:modified>
</cp:coreProperties>
</file>