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da448c2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da448c2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da448c2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da448c2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76225"/>
            <a:ext cx="57006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公式のmicro-ROS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moveit2 demoをやってみた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chaos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結果：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軽い気持ちが仇になって失敗した。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動くことを見せることはできないが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・組込初心者から見るmicro-rosの特徴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・失敗箇所の再現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・同じdemoを行う時の注意点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感想：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7750"/>
            <a:ext cx="7505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ROS2の疎結合アーキテクチャーのおかげで、運用時に組込みサイドを意識する必要はない。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・micro-ROSがROS2のほぼの機能を使えて、実質上（rclcさえ書けば）組込みの世界にROS2を広げら　れる。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・（初心者にとって）一番で唯一のハードルは、マイコンボード側の設定。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・もっと詳しくドキュメンテーションを読むべき。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