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9088fb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99088fb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9088f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9088f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9088fb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9088fb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9088fb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9088fb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9088fb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9088fb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9088fb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9088fb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f4c1e1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f4c1e1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f4c1e1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f4c1e1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9088fb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9088fb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    </a:t>
            </a:r>
            <a:r>
              <a:rPr lang="ja"/>
              <a:t>初心者 VS Rviz2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環境構築からTF転送まで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感想 &amp; さらに向こうへ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まだまだrviz2の1%の性能も引き出していない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・ナビゲーション、SLAM、センサーなどなど、デフォルトプラグインは十分豊 　富な上に、自分でプラグインも作れるので可能性は絶大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・level4: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-&gt; transfromの仕組みの解明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  -&gt; 実機3Dモデルの表示 &amp; リアルタイム制御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勝負の結果：引き分け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発表まで設定した目標がほぼ達成したが、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理解が曖昧な部分は多い。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・大いにエラー解決にいじめられたけど楽しい。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・すこしずつrviz2を手懐けしていく感覚が好き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700" y="2851350"/>
            <a:ext cx="1873600" cy="18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発表の内容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初心者の私がは遭遇した問題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level 1:すぐ解決できるエラー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level 2:複数の資料を参照しながら試行錯誤した部分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level 3:未解決問題</a:t>
            </a:r>
            <a:r>
              <a:rPr lang="ja"/>
              <a:t>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乗り越えた後に受けられるメリット（感想）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level 1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Xserverとの絡み合い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・wsl2でXserverを使うためには -&gt; -nowgl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・正しくDISPLAYに接続できない -&gt; windows側のdisplay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・エラーもなし、でも表示もなし -&gt; セキュリティーソフト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・時間短縮術 -&gt; .bashrcに書き込む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level 1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エラーメッセージ集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0675"/>
            <a:ext cx="4174053" cy="21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150" y="1918775"/>
            <a:ext cx="4243151" cy="22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level 2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topicの</a:t>
            </a:r>
            <a:r>
              <a:rPr lang="ja"/>
              <a:t>データをrviz2にうまく表示されない（tf2を例に）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・転送されるデータを表示するために -&gt; 対応のpluginsを追加する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・rclpyでtfに座標値を渡す時の注意点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   -&gt; 購読するtopicのデータを使うため、create_subscription()のCBに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　　 処理を書く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   -&gt; rclcppのようにCB関数に付加引数を渡す仕組みはまだないので、処理を　　　 クラスベースに置き換える必要がある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</a:t>
            </a:r>
            <a:r>
              <a:rPr lang="ja"/>
              <a:t>F pulginの追加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75" y="1541725"/>
            <a:ext cx="4267048" cy="29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実機デモ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138" y="1468825"/>
            <a:ext cx="5725432" cy="30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level 3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未解決問題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・tf2で回転を正しく計算する仕組み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・違う端末へ表示をフォワードするには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