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da448c2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da448c2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da448c2b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da448c2b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haos4ros2.github.io/presentation/micro-ros/Features%20and%20Architecture%20%7C%20micro-ROS.html" TargetMode="External"/><Relationship Id="rId4" Type="http://schemas.openxmlformats.org/officeDocument/2006/relationships/hyperlink" Target="https://chaos4ros2.github.io/presentation/micro-ros/MoveIt%202%20Demo%20%7C%20micro-RO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276225"/>
            <a:ext cx="5700600" cy="19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公式のmicro-ROS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moveit2 demoをやってみた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0325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chaos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結果：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軽い気持ちが仇になって失敗した。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動くことを見せることはできないが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 u="sng">
                <a:solidFill>
                  <a:schemeClr val="hlink"/>
                </a:solidFill>
                <a:hlinkClick r:id="rId3"/>
              </a:rPr>
              <a:t>組込初心者から見るmicro-rosの特徴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・失敗箇所の再現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・</a:t>
            </a:r>
            <a:r>
              <a:rPr lang="ja" u="sng">
                <a:solidFill>
                  <a:schemeClr val="hlink"/>
                </a:solidFill>
                <a:hlinkClick r:id="rId4"/>
              </a:rPr>
              <a:t>同じdemoを行う時の注意点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感想：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77750"/>
            <a:ext cx="75057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ROS2の疎結合アーキテクチャーのおかげで、運用時に組込みサイドを意識する必要はない。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・micro-ROSがROS2のほぼの機能を使えて、実質上（rclcさえ書けば）組込みの世界にROS2を広げら　れる。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・（初心者にとって）一番で唯一のハードルは、マイコンボード側の設定。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・もっと詳しくドキュメンテーションを読むべき。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