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Vvlna9gEW4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3130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846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youtube動画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