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fa0054a4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fa0054a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fa0054a4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fa0054a4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a0054a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fa0054a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a0054a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a0054a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a0054a4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fa0054a4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fa0054a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fa0054a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fa0054a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fa0054a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fa0054a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fa0054a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fa0054a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fa0054a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a0054a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a0054a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a0054a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fa0054a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fa0054a4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fa0054a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fa0054a4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fa0054a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s-controls/roadmap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os-controls/roadmap/blob/master/design_drafts/ros2_control_documentation.rst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6"/>
            <a:ext cx="9144000" cy="511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481"/>
            <a:ext cx="9144000" cy="506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25"/>
            <a:ext cx="9144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