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6" r:id="rId9"/>
    <p:sldId id="262" r:id="rId10"/>
    <p:sldId id="263" r:id="rId11"/>
    <p:sldId id="264" r:id="rId12"/>
    <p:sldId id="265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EC7BC-87CF-9CC2-0CB1-534F4B0420E5}" v="130" dt="2025-04-17T01:14:30.649"/>
    <p1510:client id="{9B6296E1-2B4F-E04E-646B-09407B32FA65}" v="601" dt="2025-04-15T12:31:27.703"/>
    <p1510:client id="{EEB39BF1-8F86-DABF-F244-290FB8564D38}" v="20" dt="2025-04-15T19:33:41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 Yoder" userId="S::dpyoder@ysu.edu::ccc8a094-051e-4b0a-94b7-ec8a345e98e6" providerId="AD" clId="Web-{2A822E14-6051-3299-30BA-E93F7BE6C48D}"/>
    <pc:docChg chg="modSld">
      <pc:chgData name="Daniel P Yoder" userId="S::dpyoder@ysu.edu::ccc8a094-051e-4b0a-94b7-ec8a345e98e6" providerId="AD" clId="Web-{2A822E14-6051-3299-30BA-E93F7BE6C48D}" dt="2025-04-14T15:54:22.975" v="24" actId="20577"/>
      <pc:docMkLst>
        <pc:docMk/>
      </pc:docMkLst>
      <pc:sldChg chg="addSp delSp modSp">
        <pc:chgData name="Daniel P Yoder" userId="S::dpyoder@ysu.edu::ccc8a094-051e-4b0a-94b7-ec8a345e98e6" providerId="AD" clId="Web-{2A822E14-6051-3299-30BA-E93F7BE6C48D}" dt="2025-04-14T15:54:22.975" v="24" actId="20577"/>
        <pc:sldMkLst>
          <pc:docMk/>
          <pc:sldMk cId="3942432254" sldId="258"/>
        </pc:sldMkLst>
        <pc:spChg chg="mod">
          <ac:chgData name="Daniel P Yoder" userId="S::dpyoder@ysu.edu::ccc8a094-051e-4b0a-94b7-ec8a345e98e6" providerId="AD" clId="Web-{2A822E14-6051-3299-30BA-E93F7BE6C48D}" dt="2025-04-14T15:54:01.381" v="20"/>
          <ac:spMkLst>
            <pc:docMk/>
            <pc:sldMk cId="3942432254" sldId="258"/>
            <ac:spMk id="2" creationId="{12931C93-4801-9DCC-388B-0B8654740B93}"/>
          </ac:spMkLst>
        </pc:spChg>
        <pc:spChg chg="add del">
          <ac:chgData name="Daniel P Yoder" userId="S::dpyoder@ysu.edu::ccc8a094-051e-4b0a-94b7-ec8a345e98e6" providerId="AD" clId="Web-{2A822E14-6051-3299-30BA-E93F7BE6C48D}" dt="2025-04-14T15:52:32.303" v="10"/>
          <ac:spMkLst>
            <pc:docMk/>
            <pc:sldMk cId="3942432254" sldId="258"/>
            <ac:spMk id="28" creationId="{2BFB0E95-9CAE-4968-A118-2B9F7C8BBBEC}"/>
          </ac:spMkLst>
        </pc:spChg>
        <pc:spChg chg="add del">
          <ac:chgData name="Daniel P Yoder" userId="S::dpyoder@ysu.edu::ccc8a094-051e-4b0a-94b7-ec8a345e98e6" providerId="AD" clId="Web-{2A822E14-6051-3299-30BA-E93F7BE6C48D}" dt="2025-04-14T15:52:32.303" v="10"/>
          <ac:spMkLst>
            <pc:docMk/>
            <pc:sldMk cId="3942432254" sldId="258"/>
            <ac:spMk id="29" creationId="{90BBC371-361C-45F7-9235-C3252E336B5B}"/>
          </ac:spMkLst>
        </pc:spChg>
        <pc:spChg chg="add del">
          <ac:chgData name="Daniel P Yoder" userId="S::dpyoder@ysu.edu::ccc8a094-051e-4b0a-94b7-ec8a345e98e6" providerId="AD" clId="Web-{2A822E14-6051-3299-30BA-E93F7BE6C48D}" dt="2025-04-14T15:52:32.303" v="10"/>
          <ac:spMkLst>
            <pc:docMk/>
            <pc:sldMk cId="3942432254" sldId="258"/>
            <ac:spMk id="30" creationId="{4172FA92-6FD3-495F-95A0-4FD85861D89C}"/>
          </ac:spMkLst>
        </pc:spChg>
        <pc:spChg chg="add del">
          <ac:chgData name="Daniel P Yoder" userId="S::dpyoder@ysu.edu::ccc8a094-051e-4b0a-94b7-ec8a345e98e6" providerId="AD" clId="Web-{2A822E14-6051-3299-30BA-E93F7BE6C48D}" dt="2025-04-14T15:51:25.850" v="1"/>
          <ac:spMkLst>
            <pc:docMk/>
            <pc:sldMk cId="3942432254" sldId="258"/>
            <ac:spMk id="35" creationId="{2BFB0E95-9CAE-4968-A118-2B9F7C8BBBEC}"/>
          </ac:spMkLst>
        </pc:spChg>
        <pc:spChg chg="add del">
          <ac:chgData name="Daniel P Yoder" userId="S::dpyoder@ysu.edu::ccc8a094-051e-4b0a-94b7-ec8a345e98e6" providerId="AD" clId="Web-{2A822E14-6051-3299-30BA-E93F7BE6C48D}" dt="2025-04-14T15:51:25.850" v="1"/>
          <ac:spMkLst>
            <pc:docMk/>
            <pc:sldMk cId="3942432254" sldId="258"/>
            <ac:spMk id="37" creationId="{90BBC371-361C-45F7-9235-C3252E336B5B}"/>
          </ac:spMkLst>
        </pc:spChg>
        <pc:spChg chg="add del">
          <ac:chgData name="Daniel P Yoder" userId="S::dpyoder@ysu.edu::ccc8a094-051e-4b0a-94b7-ec8a345e98e6" providerId="AD" clId="Web-{2A822E14-6051-3299-30BA-E93F7BE6C48D}" dt="2025-04-14T15:51:25.850" v="1"/>
          <ac:spMkLst>
            <pc:docMk/>
            <pc:sldMk cId="3942432254" sldId="258"/>
            <ac:spMk id="39" creationId="{4172FA92-6FD3-495F-95A0-4FD85861D89C}"/>
          </ac:spMkLst>
        </pc:spChg>
        <pc:spChg chg="add del">
          <ac:chgData name="Daniel P Yoder" userId="S::dpyoder@ysu.edu::ccc8a094-051e-4b0a-94b7-ec8a345e98e6" providerId="AD" clId="Web-{2A822E14-6051-3299-30BA-E93F7BE6C48D}" dt="2025-04-14T15:51:30.288" v="3"/>
          <ac:spMkLst>
            <pc:docMk/>
            <pc:sldMk cId="3942432254" sldId="258"/>
            <ac:spMk id="41" creationId="{63A683F5-4E61-4C6A-8AB3-38B2A5CA1557}"/>
          </ac:spMkLst>
        </pc:spChg>
        <pc:spChg chg="add del">
          <ac:chgData name="Daniel P Yoder" userId="S::dpyoder@ysu.edu::ccc8a094-051e-4b0a-94b7-ec8a345e98e6" providerId="AD" clId="Web-{2A822E14-6051-3299-30BA-E93F7BE6C48D}" dt="2025-04-14T15:51:43.132" v="5"/>
          <ac:spMkLst>
            <pc:docMk/>
            <pc:sldMk cId="3942432254" sldId="258"/>
            <ac:spMk id="43" creationId="{2BFB0E95-9CAE-4968-A118-2B9F7C8BBBEC}"/>
          </ac:spMkLst>
        </pc:spChg>
        <pc:spChg chg="add del">
          <ac:chgData name="Daniel P Yoder" userId="S::dpyoder@ysu.edu::ccc8a094-051e-4b0a-94b7-ec8a345e98e6" providerId="AD" clId="Web-{2A822E14-6051-3299-30BA-E93F7BE6C48D}" dt="2025-04-14T15:51:43.132" v="5"/>
          <ac:spMkLst>
            <pc:docMk/>
            <pc:sldMk cId="3942432254" sldId="258"/>
            <ac:spMk id="44" creationId="{90BBC371-361C-45F7-9235-C3252E336B5B}"/>
          </ac:spMkLst>
        </pc:spChg>
        <pc:spChg chg="add del">
          <ac:chgData name="Daniel P Yoder" userId="S::dpyoder@ysu.edu::ccc8a094-051e-4b0a-94b7-ec8a345e98e6" providerId="AD" clId="Web-{2A822E14-6051-3299-30BA-E93F7BE6C48D}" dt="2025-04-14T15:51:43.132" v="5"/>
          <ac:spMkLst>
            <pc:docMk/>
            <pc:sldMk cId="3942432254" sldId="258"/>
            <ac:spMk id="45" creationId="{4172FA92-6FD3-495F-95A0-4FD85861D89C}"/>
          </ac:spMkLst>
        </pc:spChg>
        <pc:spChg chg="add del">
          <ac:chgData name="Daniel P Yoder" userId="S::dpyoder@ysu.edu::ccc8a094-051e-4b0a-94b7-ec8a345e98e6" providerId="AD" clId="Web-{2A822E14-6051-3299-30BA-E93F7BE6C48D}" dt="2025-04-14T15:51:45.772" v="7"/>
          <ac:spMkLst>
            <pc:docMk/>
            <pc:sldMk cId="3942432254" sldId="258"/>
            <ac:spMk id="47" creationId="{308119F7-B84E-4EBF-919F-A9B0F6D92473}"/>
          </ac:spMkLst>
        </pc:spChg>
        <pc:spChg chg="add del">
          <ac:chgData name="Daniel P Yoder" userId="S::dpyoder@ysu.edu::ccc8a094-051e-4b0a-94b7-ec8a345e98e6" providerId="AD" clId="Web-{2A822E14-6051-3299-30BA-E93F7BE6C48D}" dt="2025-04-14T15:51:45.772" v="7"/>
          <ac:spMkLst>
            <pc:docMk/>
            <pc:sldMk cId="3942432254" sldId="258"/>
            <ac:spMk id="48" creationId="{DAA17479-17CB-402A-8689-750C6F38584C}"/>
          </ac:spMkLst>
        </pc:spChg>
        <pc:spChg chg="add del">
          <ac:chgData name="Daniel P Yoder" userId="S::dpyoder@ysu.edu::ccc8a094-051e-4b0a-94b7-ec8a345e98e6" providerId="AD" clId="Web-{2A822E14-6051-3299-30BA-E93F7BE6C48D}" dt="2025-04-14T15:51:45.772" v="7"/>
          <ac:spMkLst>
            <pc:docMk/>
            <pc:sldMk cId="3942432254" sldId="258"/>
            <ac:spMk id="49" creationId="{F534AA72-89BF-4BB0-B339-DEB9FC7F1BF2}"/>
          </ac:spMkLst>
        </pc:spChg>
        <pc:spChg chg="add del">
          <ac:chgData name="Daniel P Yoder" userId="S::dpyoder@ysu.edu::ccc8a094-051e-4b0a-94b7-ec8a345e98e6" providerId="AD" clId="Web-{2A822E14-6051-3299-30BA-E93F7BE6C48D}" dt="2025-04-14T15:52:32.210" v="9"/>
          <ac:spMkLst>
            <pc:docMk/>
            <pc:sldMk cId="3942432254" sldId="258"/>
            <ac:spMk id="51" creationId="{2BFB0E95-9CAE-4968-A118-2B9F7C8BBBEC}"/>
          </ac:spMkLst>
        </pc:spChg>
        <pc:spChg chg="add del">
          <ac:chgData name="Daniel P Yoder" userId="S::dpyoder@ysu.edu::ccc8a094-051e-4b0a-94b7-ec8a345e98e6" providerId="AD" clId="Web-{2A822E14-6051-3299-30BA-E93F7BE6C48D}" dt="2025-04-14T15:52:32.210" v="9"/>
          <ac:spMkLst>
            <pc:docMk/>
            <pc:sldMk cId="3942432254" sldId="258"/>
            <ac:spMk id="52" creationId="{90BBC371-361C-45F7-9235-C3252E336B5B}"/>
          </ac:spMkLst>
        </pc:spChg>
        <pc:spChg chg="add del">
          <ac:chgData name="Daniel P Yoder" userId="S::dpyoder@ysu.edu::ccc8a094-051e-4b0a-94b7-ec8a345e98e6" providerId="AD" clId="Web-{2A822E14-6051-3299-30BA-E93F7BE6C48D}" dt="2025-04-14T15:52:32.210" v="9"/>
          <ac:spMkLst>
            <pc:docMk/>
            <pc:sldMk cId="3942432254" sldId="258"/>
            <ac:spMk id="53" creationId="{4172FA92-6FD3-495F-95A0-4FD85861D89C}"/>
          </ac:spMkLst>
        </pc:spChg>
        <pc:spChg chg="add del">
          <ac:chgData name="Daniel P Yoder" userId="S::dpyoder@ysu.edu::ccc8a094-051e-4b0a-94b7-ec8a345e98e6" providerId="AD" clId="Web-{2A822E14-6051-3299-30BA-E93F7BE6C48D}" dt="2025-04-14T15:53:18.444" v="11"/>
          <ac:spMkLst>
            <pc:docMk/>
            <pc:sldMk cId="3942432254" sldId="258"/>
            <ac:spMk id="55" creationId="{2BFB0E95-9CAE-4968-A118-2B9F7C8BBBEC}"/>
          </ac:spMkLst>
        </pc:spChg>
        <pc:spChg chg="add del">
          <ac:chgData name="Daniel P Yoder" userId="S::dpyoder@ysu.edu::ccc8a094-051e-4b0a-94b7-ec8a345e98e6" providerId="AD" clId="Web-{2A822E14-6051-3299-30BA-E93F7BE6C48D}" dt="2025-04-14T15:53:18.444" v="11"/>
          <ac:spMkLst>
            <pc:docMk/>
            <pc:sldMk cId="3942432254" sldId="258"/>
            <ac:spMk id="56" creationId="{90BBC371-361C-45F7-9235-C3252E336B5B}"/>
          </ac:spMkLst>
        </pc:spChg>
        <pc:spChg chg="add del">
          <ac:chgData name="Daniel P Yoder" userId="S::dpyoder@ysu.edu::ccc8a094-051e-4b0a-94b7-ec8a345e98e6" providerId="AD" clId="Web-{2A822E14-6051-3299-30BA-E93F7BE6C48D}" dt="2025-04-14T15:53:18.444" v="11"/>
          <ac:spMkLst>
            <pc:docMk/>
            <pc:sldMk cId="3942432254" sldId="258"/>
            <ac:spMk id="57" creationId="{4172FA92-6FD3-495F-95A0-4FD85861D89C}"/>
          </ac:spMkLst>
        </pc:spChg>
        <pc:spChg chg="add del">
          <ac:chgData name="Daniel P Yoder" userId="S::dpyoder@ysu.edu::ccc8a094-051e-4b0a-94b7-ec8a345e98e6" providerId="AD" clId="Web-{2A822E14-6051-3299-30BA-E93F7BE6C48D}" dt="2025-04-14T15:54:01.381" v="20"/>
          <ac:spMkLst>
            <pc:docMk/>
            <pc:sldMk cId="3942432254" sldId="258"/>
            <ac:spMk id="62" creationId="{2BFB0E95-9CAE-4968-A118-2B9F7C8BBBEC}"/>
          </ac:spMkLst>
        </pc:spChg>
        <pc:spChg chg="add del">
          <ac:chgData name="Daniel P Yoder" userId="S::dpyoder@ysu.edu::ccc8a094-051e-4b0a-94b7-ec8a345e98e6" providerId="AD" clId="Web-{2A822E14-6051-3299-30BA-E93F7BE6C48D}" dt="2025-04-14T15:54:01.381" v="20"/>
          <ac:spMkLst>
            <pc:docMk/>
            <pc:sldMk cId="3942432254" sldId="258"/>
            <ac:spMk id="64" creationId="{72133437-BFEB-412D-978C-59379BF575EC}"/>
          </ac:spMkLst>
        </pc:spChg>
        <pc:spChg chg="add del">
          <ac:chgData name="Daniel P Yoder" userId="S::dpyoder@ysu.edu::ccc8a094-051e-4b0a-94b7-ec8a345e98e6" providerId="AD" clId="Web-{2A822E14-6051-3299-30BA-E93F7BE6C48D}" dt="2025-04-14T15:54:01.381" v="20"/>
          <ac:spMkLst>
            <pc:docMk/>
            <pc:sldMk cId="3942432254" sldId="258"/>
            <ac:spMk id="76" creationId="{D277D65C-DA10-481D-B5A1-7DB78CF638DD}"/>
          </ac:spMkLst>
        </pc:spChg>
        <pc:spChg chg="add del">
          <ac:chgData name="Daniel P Yoder" userId="S::dpyoder@ysu.edu::ccc8a094-051e-4b0a-94b7-ec8a345e98e6" providerId="AD" clId="Web-{2A822E14-6051-3299-30BA-E93F7BE6C48D}" dt="2025-04-14T15:53:51.866" v="13"/>
          <ac:spMkLst>
            <pc:docMk/>
            <pc:sldMk cId="3942432254" sldId="258"/>
            <ac:spMk id="81" creationId="{308119F7-B84E-4EBF-919F-A9B0F6D92473}"/>
          </ac:spMkLst>
        </pc:spChg>
        <pc:spChg chg="add del">
          <ac:chgData name="Daniel P Yoder" userId="S::dpyoder@ysu.edu::ccc8a094-051e-4b0a-94b7-ec8a345e98e6" providerId="AD" clId="Web-{2A822E14-6051-3299-30BA-E93F7BE6C48D}" dt="2025-04-14T15:53:51.866" v="13"/>
          <ac:spMkLst>
            <pc:docMk/>
            <pc:sldMk cId="3942432254" sldId="258"/>
            <ac:spMk id="83" creationId="{DAA17479-17CB-402A-8689-750C6F38584C}"/>
          </ac:spMkLst>
        </pc:spChg>
        <pc:spChg chg="add del">
          <ac:chgData name="Daniel P Yoder" userId="S::dpyoder@ysu.edu::ccc8a094-051e-4b0a-94b7-ec8a345e98e6" providerId="AD" clId="Web-{2A822E14-6051-3299-30BA-E93F7BE6C48D}" dt="2025-04-14T15:53:51.866" v="13"/>
          <ac:spMkLst>
            <pc:docMk/>
            <pc:sldMk cId="3942432254" sldId="258"/>
            <ac:spMk id="85" creationId="{F534AA72-89BF-4BB0-B339-DEB9FC7F1BF2}"/>
          </ac:spMkLst>
        </pc:spChg>
        <pc:spChg chg="add del">
          <ac:chgData name="Daniel P Yoder" userId="S::dpyoder@ysu.edu::ccc8a094-051e-4b0a-94b7-ec8a345e98e6" providerId="AD" clId="Web-{2A822E14-6051-3299-30BA-E93F7BE6C48D}" dt="2025-04-14T15:53:54.662" v="15"/>
          <ac:spMkLst>
            <pc:docMk/>
            <pc:sldMk cId="3942432254" sldId="258"/>
            <ac:spMk id="89" creationId="{2BFB0E95-9CAE-4968-A118-2B9F7C8BBBEC}"/>
          </ac:spMkLst>
        </pc:spChg>
        <pc:spChg chg="add del">
          <ac:chgData name="Daniel P Yoder" userId="S::dpyoder@ysu.edu::ccc8a094-051e-4b0a-94b7-ec8a345e98e6" providerId="AD" clId="Web-{2A822E14-6051-3299-30BA-E93F7BE6C48D}" dt="2025-04-14T15:53:54.662" v="15"/>
          <ac:spMkLst>
            <pc:docMk/>
            <pc:sldMk cId="3942432254" sldId="258"/>
            <ac:spMk id="94" creationId="{72133437-BFEB-412D-978C-59379BF575EC}"/>
          </ac:spMkLst>
        </pc:spChg>
        <pc:spChg chg="add del">
          <ac:chgData name="Daniel P Yoder" userId="S::dpyoder@ysu.edu::ccc8a094-051e-4b0a-94b7-ec8a345e98e6" providerId="AD" clId="Web-{2A822E14-6051-3299-30BA-E93F7BE6C48D}" dt="2025-04-14T15:53:54.662" v="15"/>
          <ac:spMkLst>
            <pc:docMk/>
            <pc:sldMk cId="3942432254" sldId="258"/>
            <ac:spMk id="95" creationId="{D277D65C-DA10-481D-B5A1-7DB78CF638DD}"/>
          </ac:spMkLst>
        </pc:spChg>
        <pc:spChg chg="add del">
          <ac:chgData name="Daniel P Yoder" userId="S::dpyoder@ysu.edu::ccc8a094-051e-4b0a-94b7-ec8a345e98e6" providerId="AD" clId="Web-{2A822E14-6051-3299-30BA-E93F7BE6C48D}" dt="2025-04-14T15:53:58.662" v="17"/>
          <ac:spMkLst>
            <pc:docMk/>
            <pc:sldMk cId="3942432254" sldId="258"/>
            <ac:spMk id="98" creationId="{7E36D83B-FFDD-4B74-8218-5C27D4229940}"/>
          </ac:spMkLst>
        </pc:spChg>
        <pc:spChg chg="add del">
          <ac:chgData name="Daniel P Yoder" userId="S::dpyoder@ysu.edu::ccc8a094-051e-4b0a-94b7-ec8a345e98e6" providerId="AD" clId="Web-{2A822E14-6051-3299-30BA-E93F7BE6C48D}" dt="2025-04-14T15:53:58.662" v="17"/>
          <ac:spMkLst>
            <pc:docMk/>
            <pc:sldMk cId="3942432254" sldId="258"/>
            <ac:spMk id="99" creationId="{DBCF0890-1109-41C4-9FED-BCA313E72454}"/>
          </ac:spMkLst>
        </pc:spChg>
        <pc:spChg chg="add del">
          <ac:chgData name="Daniel P Yoder" userId="S::dpyoder@ysu.edu::ccc8a094-051e-4b0a-94b7-ec8a345e98e6" providerId="AD" clId="Web-{2A822E14-6051-3299-30BA-E93F7BE6C48D}" dt="2025-04-14T15:53:58.662" v="17"/>
          <ac:spMkLst>
            <pc:docMk/>
            <pc:sldMk cId="3942432254" sldId="258"/>
            <ac:spMk id="100" creationId="{F534AA72-89BF-4BB0-B339-DEB9FC7F1BF2}"/>
          </ac:spMkLst>
        </pc:spChg>
        <pc:spChg chg="add del">
          <ac:chgData name="Daniel P Yoder" userId="S::dpyoder@ysu.edu::ccc8a094-051e-4b0a-94b7-ec8a345e98e6" providerId="AD" clId="Web-{2A822E14-6051-3299-30BA-E93F7BE6C48D}" dt="2025-04-14T15:54:01.319" v="19"/>
          <ac:spMkLst>
            <pc:docMk/>
            <pc:sldMk cId="3942432254" sldId="258"/>
            <ac:spMk id="102" creationId="{308119F7-B84E-4EBF-919F-A9B0F6D92473}"/>
          </ac:spMkLst>
        </pc:spChg>
        <pc:spChg chg="add del">
          <ac:chgData name="Daniel P Yoder" userId="S::dpyoder@ysu.edu::ccc8a094-051e-4b0a-94b7-ec8a345e98e6" providerId="AD" clId="Web-{2A822E14-6051-3299-30BA-E93F7BE6C48D}" dt="2025-04-14T15:54:01.319" v="19"/>
          <ac:spMkLst>
            <pc:docMk/>
            <pc:sldMk cId="3942432254" sldId="258"/>
            <ac:spMk id="103" creationId="{DAA17479-17CB-402A-8689-750C6F38584C}"/>
          </ac:spMkLst>
        </pc:spChg>
        <pc:spChg chg="add del">
          <ac:chgData name="Daniel P Yoder" userId="S::dpyoder@ysu.edu::ccc8a094-051e-4b0a-94b7-ec8a345e98e6" providerId="AD" clId="Web-{2A822E14-6051-3299-30BA-E93F7BE6C48D}" dt="2025-04-14T15:54:01.319" v="19"/>
          <ac:spMkLst>
            <pc:docMk/>
            <pc:sldMk cId="3942432254" sldId="258"/>
            <ac:spMk id="104" creationId="{F534AA72-89BF-4BB0-B339-DEB9FC7F1BF2}"/>
          </ac:spMkLst>
        </pc:spChg>
        <pc:spChg chg="add">
          <ac:chgData name="Daniel P Yoder" userId="S::dpyoder@ysu.edu::ccc8a094-051e-4b0a-94b7-ec8a345e98e6" providerId="AD" clId="Web-{2A822E14-6051-3299-30BA-E93F7BE6C48D}" dt="2025-04-14T15:54:01.381" v="20"/>
          <ac:spMkLst>
            <pc:docMk/>
            <pc:sldMk cId="3942432254" sldId="258"/>
            <ac:spMk id="106" creationId="{2BFB0E95-9CAE-4968-A118-2B9F7C8BBBEC}"/>
          </ac:spMkLst>
        </pc:spChg>
        <pc:spChg chg="add">
          <ac:chgData name="Daniel P Yoder" userId="S::dpyoder@ysu.edu::ccc8a094-051e-4b0a-94b7-ec8a345e98e6" providerId="AD" clId="Web-{2A822E14-6051-3299-30BA-E93F7BE6C48D}" dt="2025-04-14T15:54:01.381" v="20"/>
          <ac:spMkLst>
            <pc:docMk/>
            <pc:sldMk cId="3942432254" sldId="258"/>
            <ac:spMk id="107" creationId="{90BBC371-361C-45F7-9235-C3252E336B5B}"/>
          </ac:spMkLst>
        </pc:spChg>
        <pc:spChg chg="add">
          <ac:chgData name="Daniel P Yoder" userId="S::dpyoder@ysu.edu::ccc8a094-051e-4b0a-94b7-ec8a345e98e6" providerId="AD" clId="Web-{2A822E14-6051-3299-30BA-E93F7BE6C48D}" dt="2025-04-14T15:54:01.381" v="20"/>
          <ac:spMkLst>
            <pc:docMk/>
            <pc:sldMk cId="3942432254" sldId="258"/>
            <ac:spMk id="108" creationId="{4172FA92-6FD3-495F-95A0-4FD85861D89C}"/>
          </ac:spMkLst>
        </pc:spChg>
        <pc:grpChg chg="add del">
          <ac:chgData name="Daniel P Yoder" userId="S::dpyoder@ysu.edu::ccc8a094-051e-4b0a-94b7-ec8a345e98e6" providerId="AD" clId="Web-{2A822E14-6051-3299-30BA-E93F7BE6C48D}" dt="2025-04-14T15:54:01.381" v="20"/>
          <ac:grpSpMkLst>
            <pc:docMk/>
            <pc:sldMk cId="3942432254" sldId="258"/>
            <ac:grpSpMk id="66" creationId="{898907C4-FC8B-4436-8D59-610E3736136D}"/>
          </ac:grpSpMkLst>
        </pc:grpChg>
        <pc:grpChg chg="add del">
          <ac:chgData name="Daniel P Yoder" userId="S::dpyoder@ysu.edu::ccc8a094-051e-4b0a-94b7-ec8a345e98e6" providerId="AD" clId="Web-{2A822E14-6051-3299-30BA-E93F7BE6C48D}" dt="2025-04-14T15:54:01.381" v="20"/>
          <ac:grpSpMkLst>
            <pc:docMk/>
            <pc:sldMk cId="3942432254" sldId="258"/>
            <ac:grpSpMk id="71" creationId="{9F9D18AC-8DBF-44B9-B251-652985A640D9}"/>
          </ac:grpSpMkLst>
        </pc:grpChg>
        <pc:grpChg chg="add del">
          <ac:chgData name="Daniel P Yoder" userId="S::dpyoder@ysu.edu::ccc8a094-051e-4b0a-94b7-ec8a345e98e6" providerId="AD" clId="Web-{2A822E14-6051-3299-30BA-E93F7BE6C48D}" dt="2025-04-14T15:53:54.662" v="15"/>
          <ac:grpSpMkLst>
            <pc:docMk/>
            <pc:sldMk cId="3942432254" sldId="258"/>
            <ac:grpSpMk id="90" creationId="{9F9D18AC-8DBF-44B9-B251-652985A640D9}"/>
          </ac:grpSpMkLst>
        </pc:grpChg>
        <pc:grpChg chg="add del">
          <ac:chgData name="Daniel P Yoder" userId="S::dpyoder@ysu.edu::ccc8a094-051e-4b0a-94b7-ec8a345e98e6" providerId="AD" clId="Web-{2A822E14-6051-3299-30BA-E93F7BE6C48D}" dt="2025-04-14T15:53:54.662" v="15"/>
          <ac:grpSpMkLst>
            <pc:docMk/>
            <pc:sldMk cId="3942432254" sldId="258"/>
            <ac:grpSpMk id="96" creationId="{898907C4-FC8B-4436-8D59-610E3736136D}"/>
          </ac:grpSpMkLst>
        </pc:grpChg>
        <pc:graphicFrameChg chg="mod modGraphic">
          <ac:chgData name="Daniel P Yoder" userId="S::dpyoder@ysu.edu::ccc8a094-051e-4b0a-94b7-ec8a345e98e6" providerId="AD" clId="Web-{2A822E14-6051-3299-30BA-E93F7BE6C48D}" dt="2025-04-14T15:54:22.975" v="24" actId="20577"/>
          <ac:graphicFrameMkLst>
            <pc:docMk/>
            <pc:sldMk cId="3942432254" sldId="258"/>
            <ac:graphicFrameMk id="5" creationId="{4C7C4681-0C08-CB26-A940-645C210BF2C1}"/>
          </ac:graphicFrameMkLst>
        </pc:graphicFrameChg>
      </pc:sldChg>
    </pc:docChg>
  </pc:docChgLst>
  <pc:docChgLst>
    <pc:chgData name="Daniel P Yoder" userId="S::dpyoder@ysu.edu::ccc8a094-051e-4b0a-94b7-ec8a345e98e6" providerId="AD" clId="Web-{CDE9790E-DFA9-6C9B-7924-ECF69E9B641A}"/>
    <pc:docChg chg="addSld modSld">
      <pc:chgData name="Daniel P Yoder" userId="S::dpyoder@ysu.edu::ccc8a094-051e-4b0a-94b7-ec8a345e98e6" providerId="AD" clId="Web-{CDE9790E-DFA9-6C9B-7924-ECF69E9B641A}" dt="2025-04-14T16:18:33.683" v="151" actId="1076"/>
      <pc:docMkLst>
        <pc:docMk/>
      </pc:docMkLst>
      <pc:sldChg chg="modSp">
        <pc:chgData name="Daniel P Yoder" userId="S::dpyoder@ysu.edu::ccc8a094-051e-4b0a-94b7-ec8a345e98e6" providerId="AD" clId="Web-{CDE9790E-DFA9-6C9B-7924-ECF69E9B641A}" dt="2025-04-14T16:14:18.354" v="136" actId="1076"/>
        <pc:sldMkLst>
          <pc:docMk/>
          <pc:sldMk cId="3748614740" sldId="257"/>
        </pc:sldMkLst>
        <pc:spChg chg="mod">
          <ac:chgData name="Daniel P Yoder" userId="S::dpyoder@ysu.edu::ccc8a094-051e-4b0a-94b7-ec8a345e98e6" providerId="AD" clId="Web-{CDE9790E-DFA9-6C9B-7924-ECF69E9B641A}" dt="2025-04-14T16:14:18.354" v="136" actId="1076"/>
          <ac:spMkLst>
            <pc:docMk/>
            <pc:sldMk cId="3748614740" sldId="257"/>
            <ac:spMk id="3" creationId="{0EBC0E76-E8C3-D60B-BF02-7C8CEACC2979}"/>
          </ac:spMkLst>
        </pc:spChg>
      </pc:sldChg>
      <pc:sldChg chg="addSp delSp modSp">
        <pc:chgData name="Daniel P Yoder" userId="S::dpyoder@ysu.edu::ccc8a094-051e-4b0a-94b7-ec8a345e98e6" providerId="AD" clId="Web-{CDE9790E-DFA9-6C9B-7924-ECF69E9B641A}" dt="2025-04-14T16:18:33.683" v="151" actId="1076"/>
        <pc:sldMkLst>
          <pc:docMk/>
          <pc:sldMk cId="3942432254" sldId="258"/>
        </pc:sldMkLst>
        <pc:spChg chg="mod">
          <ac:chgData name="Daniel P Yoder" userId="S::dpyoder@ysu.edu::ccc8a094-051e-4b0a-94b7-ec8a345e98e6" providerId="AD" clId="Web-{CDE9790E-DFA9-6C9B-7924-ECF69E9B641A}" dt="2025-04-14T16:18:17.386" v="149"/>
          <ac:spMkLst>
            <pc:docMk/>
            <pc:sldMk cId="3942432254" sldId="258"/>
            <ac:spMk id="2" creationId="{12931C93-4801-9DCC-388B-0B8654740B93}"/>
          </ac:spMkLst>
        </pc:spChg>
        <pc:spChg chg="add del">
          <ac:chgData name="Daniel P Yoder" userId="S::dpyoder@ysu.edu::ccc8a094-051e-4b0a-94b7-ec8a345e98e6" providerId="AD" clId="Web-{CDE9790E-DFA9-6C9B-7924-ECF69E9B641A}" dt="2025-04-14T16:15:11.011" v="139"/>
          <ac:spMkLst>
            <pc:docMk/>
            <pc:sldMk cId="3942432254" sldId="258"/>
            <ac:spMk id="106" creationId="{2BFB0E95-9CAE-4968-A118-2B9F7C8BBBEC}"/>
          </ac:spMkLst>
        </pc:spChg>
        <pc:spChg chg="add del">
          <ac:chgData name="Daniel P Yoder" userId="S::dpyoder@ysu.edu::ccc8a094-051e-4b0a-94b7-ec8a345e98e6" providerId="AD" clId="Web-{CDE9790E-DFA9-6C9B-7924-ECF69E9B641A}" dt="2025-04-14T16:15:11.011" v="139"/>
          <ac:spMkLst>
            <pc:docMk/>
            <pc:sldMk cId="3942432254" sldId="258"/>
            <ac:spMk id="107" creationId="{90BBC371-361C-45F7-9235-C3252E336B5B}"/>
          </ac:spMkLst>
        </pc:spChg>
        <pc:spChg chg="add del">
          <ac:chgData name="Daniel P Yoder" userId="S::dpyoder@ysu.edu::ccc8a094-051e-4b0a-94b7-ec8a345e98e6" providerId="AD" clId="Web-{CDE9790E-DFA9-6C9B-7924-ECF69E9B641A}" dt="2025-04-14T16:15:11.011" v="139"/>
          <ac:spMkLst>
            <pc:docMk/>
            <pc:sldMk cId="3942432254" sldId="258"/>
            <ac:spMk id="108" creationId="{4172FA92-6FD3-495F-95A0-4FD85861D89C}"/>
          </ac:spMkLst>
        </pc:spChg>
        <pc:spChg chg="add del">
          <ac:chgData name="Daniel P Yoder" userId="S::dpyoder@ysu.edu::ccc8a094-051e-4b0a-94b7-ec8a345e98e6" providerId="AD" clId="Web-{CDE9790E-DFA9-6C9B-7924-ECF69E9B641A}" dt="2025-04-14T16:15:10.964" v="138"/>
          <ac:spMkLst>
            <pc:docMk/>
            <pc:sldMk cId="3942432254" sldId="258"/>
            <ac:spMk id="113" creationId="{2BFB0E95-9CAE-4968-A118-2B9F7C8BBBEC}"/>
          </ac:spMkLst>
        </pc:spChg>
        <pc:spChg chg="add del">
          <ac:chgData name="Daniel P Yoder" userId="S::dpyoder@ysu.edu::ccc8a094-051e-4b0a-94b7-ec8a345e98e6" providerId="AD" clId="Web-{CDE9790E-DFA9-6C9B-7924-ECF69E9B641A}" dt="2025-04-14T16:15:10.964" v="138"/>
          <ac:spMkLst>
            <pc:docMk/>
            <pc:sldMk cId="3942432254" sldId="258"/>
            <ac:spMk id="115" creationId="{72133437-BFEB-412D-978C-59379BF575EC}"/>
          </ac:spMkLst>
        </pc:spChg>
        <pc:spChg chg="add del">
          <ac:chgData name="Daniel P Yoder" userId="S::dpyoder@ysu.edu::ccc8a094-051e-4b0a-94b7-ec8a345e98e6" providerId="AD" clId="Web-{CDE9790E-DFA9-6C9B-7924-ECF69E9B641A}" dt="2025-04-14T16:15:10.964" v="138"/>
          <ac:spMkLst>
            <pc:docMk/>
            <pc:sldMk cId="3942432254" sldId="258"/>
            <ac:spMk id="127" creationId="{D277D65C-DA10-481D-B5A1-7DB78CF638DD}"/>
          </ac:spMkLst>
        </pc:spChg>
        <pc:spChg chg="add del">
          <ac:chgData name="Daniel P Yoder" userId="S::dpyoder@ysu.edu::ccc8a094-051e-4b0a-94b7-ec8a345e98e6" providerId="AD" clId="Web-{CDE9790E-DFA9-6C9B-7924-ECF69E9B641A}" dt="2025-04-14T16:15:48.308" v="144"/>
          <ac:spMkLst>
            <pc:docMk/>
            <pc:sldMk cId="3942432254" sldId="258"/>
            <ac:spMk id="129" creationId="{308119F7-B84E-4EBF-919F-A9B0F6D92473}"/>
          </ac:spMkLst>
        </pc:spChg>
        <pc:spChg chg="add del">
          <ac:chgData name="Daniel P Yoder" userId="S::dpyoder@ysu.edu::ccc8a094-051e-4b0a-94b7-ec8a345e98e6" providerId="AD" clId="Web-{CDE9790E-DFA9-6C9B-7924-ECF69E9B641A}" dt="2025-04-14T16:15:48.308" v="144"/>
          <ac:spMkLst>
            <pc:docMk/>
            <pc:sldMk cId="3942432254" sldId="258"/>
            <ac:spMk id="130" creationId="{DAA17479-17CB-402A-8689-750C6F38584C}"/>
          </ac:spMkLst>
        </pc:spChg>
        <pc:spChg chg="add del">
          <ac:chgData name="Daniel P Yoder" userId="S::dpyoder@ysu.edu::ccc8a094-051e-4b0a-94b7-ec8a345e98e6" providerId="AD" clId="Web-{CDE9790E-DFA9-6C9B-7924-ECF69E9B641A}" dt="2025-04-14T16:15:48.308" v="144"/>
          <ac:spMkLst>
            <pc:docMk/>
            <pc:sldMk cId="3942432254" sldId="258"/>
            <ac:spMk id="131" creationId="{F534AA72-89BF-4BB0-B339-DEB9FC7F1BF2}"/>
          </ac:spMkLst>
        </pc:spChg>
        <pc:spChg chg="add del">
          <ac:chgData name="Daniel P Yoder" userId="S::dpyoder@ysu.edu::ccc8a094-051e-4b0a-94b7-ec8a345e98e6" providerId="AD" clId="Web-{CDE9790E-DFA9-6C9B-7924-ECF69E9B641A}" dt="2025-04-14T16:16:25.589" v="147"/>
          <ac:spMkLst>
            <pc:docMk/>
            <pc:sldMk cId="3942432254" sldId="258"/>
            <ac:spMk id="136" creationId="{2BFB0E95-9CAE-4968-A118-2B9F7C8BBBEC}"/>
          </ac:spMkLst>
        </pc:spChg>
        <pc:spChg chg="add del">
          <ac:chgData name="Daniel P Yoder" userId="S::dpyoder@ysu.edu::ccc8a094-051e-4b0a-94b7-ec8a345e98e6" providerId="AD" clId="Web-{CDE9790E-DFA9-6C9B-7924-ECF69E9B641A}" dt="2025-04-14T16:16:25.589" v="147"/>
          <ac:spMkLst>
            <pc:docMk/>
            <pc:sldMk cId="3942432254" sldId="258"/>
            <ac:spMk id="138" creationId="{90BBC371-361C-45F7-9235-C3252E336B5B}"/>
          </ac:spMkLst>
        </pc:spChg>
        <pc:spChg chg="add del">
          <ac:chgData name="Daniel P Yoder" userId="S::dpyoder@ysu.edu::ccc8a094-051e-4b0a-94b7-ec8a345e98e6" providerId="AD" clId="Web-{CDE9790E-DFA9-6C9B-7924-ECF69E9B641A}" dt="2025-04-14T16:16:25.589" v="147"/>
          <ac:spMkLst>
            <pc:docMk/>
            <pc:sldMk cId="3942432254" sldId="258"/>
            <ac:spMk id="140" creationId="{4172FA92-6FD3-495F-95A0-4FD85861D89C}"/>
          </ac:spMkLst>
        </pc:spChg>
        <pc:spChg chg="add del">
          <ac:chgData name="Daniel P Yoder" userId="S::dpyoder@ysu.edu::ccc8a094-051e-4b0a-94b7-ec8a345e98e6" providerId="AD" clId="Web-{CDE9790E-DFA9-6C9B-7924-ECF69E9B641A}" dt="2025-04-14T16:18:17.386" v="149"/>
          <ac:spMkLst>
            <pc:docMk/>
            <pc:sldMk cId="3942432254" sldId="258"/>
            <ac:spMk id="145" creationId="{2BFB0E95-9CAE-4968-A118-2B9F7C8BBBEC}"/>
          </ac:spMkLst>
        </pc:spChg>
        <pc:spChg chg="add del">
          <ac:chgData name="Daniel P Yoder" userId="S::dpyoder@ysu.edu::ccc8a094-051e-4b0a-94b7-ec8a345e98e6" providerId="AD" clId="Web-{CDE9790E-DFA9-6C9B-7924-ECF69E9B641A}" dt="2025-04-14T16:18:17.386" v="149"/>
          <ac:spMkLst>
            <pc:docMk/>
            <pc:sldMk cId="3942432254" sldId="258"/>
            <ac:spMk id="147" creationId="{90BBC371-361C-45F7-9235-C3252E336B5B}"/>
          </ac:spMkLst>
        </pc:spChg>
        <pc:spChg chg="add del">
          <ac:chgData name="Daniel P Yoder" userId="S::dpyoder@ysu.edu::ccc8a094-051e-4b0a-94b7-ec8a345e98e6" providerId="AD" clId="Web-{CDE9790E-DFA9-6C9B-7924-ECF69E9B641A}" dt="2025-04-14T16:18:17.386" v="149"/>
          <ac:spMkLst>
            <pc:docMk/>
            <pc:sldMk cId="3942432254" sldId="258"/>
            <ac:spMk id="149" creationId="{4172FA92-6FD3-495F-95A0-4FD85861D89C}"/>
          </ac:spMkLst>
        </pc:spChg>
        <pc:spChg chg="add">
          <ac:chgData name="Daniel P Yoder" userId="S::dpyoder@ysu.edu::ccc8a094-051e-4b0a-94b7-ec8a345e98e6" providerId="AD" clId="Web-{CDE9790E-DFA9-6C9B-7924-ECF69E9B641A}" dt="2025-04-14T16:18:17.386" v="149"/>
          <ac:spMkLst>
            <pc:docMk/>
            <pc:sldMk cId="3942432254" sldId="258"/>
            <ac:spMk id="154" creationId="{308119F7-B84E-4EBF-919F-A9B0F6D92473}"/>
          </ac:spMkLst>
        </pc:spChg>
        <pc:spChg chg="add">
          <ac:chgData name="Daniel P Yoder" userId="S::dpyoder@ysu.edu::ccc8a094-051e-4b0a-94b7-ec8a345e98e6" providerId="AD" clId="Web-{CDE9790E-DFA9-6C9B-7924-ECF69E9B641A}" dt="2025-04-14T16:18:17.386" v="149"/>
          <ac:spMkLst>
            <pc:docMk/>
            <pc:sldMk cId="3942432254" sldId="258"/>
            <ac:spMk id="156" creationId="{DAA17479-17CB-402A-8689-750C6F38584C}"/>
          </ac:spMkLst>
        </pc:spChg>
        <pc:spChg chg="add">
          <ac:chgData name="Daniel P Yoder" userId="S::dpyoder@ysu.edu::ccc8a094-051e-4b0a-94b7-ec8a345e98e6" providerId="AD" clId="Web-{CDE9790E-DFA9-6C9B-7924-ECF69E9B641A}" dt="2025-04-14T16:18:17.386" v="149"/>
          <ac:spMkLst>
            <pc:docMk/>
            <pc:sldMk cId="3942432254" sldId="258"/>
            <ac:spMk id="158" creationId="{F534AA72-89BF-4BB0-B339-DEB9FC7F1BF2}"/>
          </ac:spMkLst>
        </pc:spChg>
        <pc:grpChg chg="add del">
          <ac:chgData name="Daniel P Yoder" userId="S::dpyoder@ysu.edu::ccc8a094-051e-4b0a-94b7-ec8a345e98e6" providerId="AD" clId="Web-{CDE9790E-DFA9-6C9B-7924-ECF69E9B641A}" dt="2025-04-14T16:15:10.964" v="138"/>
          <ac:grpSpMkLst>
            <pc:docMk/>
            <pc:sldMk cId="3942432254" sldId="258"/>
            <ac:grpSpMk id="117" creationId="{898907C4-FC8B-4436-8D59-610E3736136D}"/>
          </ac:grpSpMkLst>
        </pc:grpChg>
        <pc:grpChg chg="add del">
          <ac:chgData name="Daniel P Yoder" userId="S::dpyoder@ysu.edu::ccc8a094-051e-4b0a-94b7-ec8a345e98e6" providerId="AD" clId="Web-{CDE9790E-DFA9-6C9B-7924-ECF69E9B641A}" dt="2025-04-14T16:15:10.964" v="138"/>
          <ac:grpSpMkLst>
            <pc:docMk/>
            <pc:sldMk cId="3942432254" sldId="258"/>
            <ac:grpSpMk id="122" creationId="{9F9D18AC-8DBF-44B9-B251-652985A640D9}"/>
          </ac:grpSpMkLst>
        </pc:grpChg>
        <pc:graphicFrameChg chg="mod modGraphic">
          <ac:chgData name="Daniel P Yoder" userId="S::dpyoder@ysu.edu::ccc8a094-051e-4b0a-94b7-ec8a345e98e6" providerId="AD" clId="Web-{CDE9790E-DFA9-6C9B-7924-ECF69E9B641A}" dt="2025-04-14T16:18:33.683" v="151" actId="1076"/>
          <ac:graphicFrameMkLst>
            <pc:docMk/>
            <pc:sldMk cId="3942432254" sldId="258"/>
            <ac:graphicFrameMk id="5" creationId="{4C7C4681-0C08-CB26-A940-645C210BF2C1}"/>
          </ac:graphicFrameMkLst>
        </pc:graphicFrameChg>
        <pc:picChg chg="add del mod">
          <ac:chgData name="Daniel P Yoder" userId="S::dpyoder@ysu.edu::ccc8a094-051e-4b0a-94b7-ec8a345e98e6" providerId="AD" clId="Web-{CDE9790E-DFA9-6C9B-7924-ECF69E9B641A}" dt="2025-04-14T16:16:17.870" v="146"/>
          <ac:picMkLst>
            <pc:docMk/>
            <pc:sldMk cId="3942432254" sldId="258"/>
            <ac:picMk id="143" creationId="{24DB68BA-416B-61C3-341B-71E3BA22D47E}"/>
          </ac:picMkLst>
        </pc:picChg>
      </pc:sldChg>
      <pc:sldChg chg="addSp delSp modSp mod setBg">
        <pc:chgData name="Daniel P Yoder" userId="S::dpyoder@ysu.edu::ccc8a094-051e-4b0a-94b7-ec8a345e98e6" providerId="AD" clId="Web-{CDE9790E-DFA9-6C9B-7924-ECF69E9B641A}" dt="2025-04-14T16:00:36.743" v="59" actId="20577"/>
        <pc:sldMkLst>
          <pc:docMk/>
          <pc:sldMk cId="236449092" sldId="259"/>
        </pc:sldMkLst>
        <pc:spChg chg="mod">
          <ac:chgData name="Daniel P Yoder" userId="S::dpyoder@ysu.edu::ccc8a094-051e-4b0a-94b7-ec8a345e98e6" providerId="AD" clId="Web-{CDE9790E-DFA9-6C9B-7924-ECF69E9B641A}" dt="2025-04-14T15:56:39.165" v="20"/>
          <ac:spMkLst>
            <pc:docMk/>
            <pc:sldMk cId="236449092" sldId="259"/>
            <ac:spMk id="2" creationId="{E831FEDC-638C-7446-0B6D-35C99DC44A22}"/>
          </ac:spMkLst>
        </pc:spChg>
        <pc:spChg chg="del mod">
          <ac:chgData name="Daniel P Yoder" userId="S::dpyoder@ysu.edu::ccc8a094-051e-4b0a-94b7-ec8a345e98e6" providerId="AD" clId="Web-{CDE9790E-DFA9-6C9B-7924-ECF69E9B641A}" dt="2025-04-14T15:56:39.165" v="20"/>
          <ac:spMkLst>
            <pc:docMk/>
            <pc:sldMk cId="236449092" sldId="259"/>
            <ac:spMk id="3" creationId="{03B8F84C-C424-F6B7-2300-0F9A08C21065}"/>
          </ac:spMkLst>
        </pc:spChg>
        <pc:spChg chg="add del">
          <ac:chgData name="Daniel P Yoder" userId="S::dpyoder@ysu.edu::ccc8a094-051e-4b0a-94b7-ec8a345e98e6" providerId="AD" clId="Web-{CDE9790E-DFA9-6C9B-7924-ECF69E9B641A}" dt="2025-04-14T15:56:39.133" v="19"/>
          <ac:spMkLst>
            <pc:docMk/>
            <pc:sldMk cId="236449092" sldId="259"/>
            <ac:spMk id="9" creationId="{769CF112-CE49-4CE6-991F-E4A6FCAD4EC4}"/>
          </ac:spMkLst>
        </pc:spChg>
        <pc:spChg chg="add">
          <ac:chgData name="Daniel P Yoder" userId="S::dpyoder@ysu.edu::ccc8a094-051e-4b0a-94b7-ec8a345e98e6" providerId="AD" clId="Web-{CDE9790E-DFA9-6C9B-7924-ECF69E9B641A}" dt="2025-04-14T15:56:39.165" v="20"/>
          <ac:spMkLst>
            <pc:docMk/>
            <pc:sldMk cId="236449092" sldId="259"/>
            <ac:spMk id="11" creationId="{90BBC371-361C-45F7-9235-C3252E336B5B}"/>
          </ac:spMkLst>
        </pc:spChg>
        <pc:spChg chg="add">
          <ac:chgData name="Daniel P Yoder" userId="S::dpyoder@ysu.edu::ccc8a094-051e-4b0a-94b7-ec8a345e98e6" providerId="AD" clId="Web-{CDE9790E-DFA9-6C9B-7924-ECF69E9B641A}" dt="2025-04-14T15:56:39.165" v="20"/>
          <ac:spMkLst>
            <pc:docMk/>
            <pc:sldMk cId="236449092" sldId="259"/>
            <ac:spMk id="12" creationId="{2BFB0E95-9CAE-4968-A118-2B9F7C8BBBEC}"/>
          </ac:spMkLst>
        </pc:spChg>
        <pc:spChg chg="add">
          <ac:chgData name="Daniel P Yoder" userId="S::dpyoder@ysu.edu::ccc8a094-051e-4b0a-94b7-ec8a345e98e6" providerId="AD" clId="Web-{CDE9790E-DFA9-6C9B-7924-ECF69E9B641A}" dt="2025-04-14T15:56:39.165" v="20"/>
          <ac:spMkLst>
            <pc:docMk/>
            <pc:sldMk cId="236449092" sldId="259"/>
            <ac:spMk id="13" creationId="{4172FA92-6FD3-495F-95A0-4FD85861D89C}"/>
          </ac:spMkLst>
        </pc:spChg>
        <pc:graphicFrameChg chg="add mod modGraphic">
          <ac:chgData name="Daniel P Yoder" userId="S::dpyoder@ysu.edu::ccc8a094-051e-4b0a-94b7-ec8a345e98e6" providerId="AD" clId="Web-{CDE9790E-DFA9-6C9B-7924-ECF69E9B641A}" dt="2025-04-14T16:00:36.743" v="59" actId="20577"/>
          <ac:graphicFrameMkLst>
            <pc:docMk/>
            <pc:sldMk cId="236449092" sldId="259"/>
            <ac:graphicFrameMk id="14" creationId="{202A24E4-75E9-F618-A1C7-73B6D2DDC7DB}"/>
          </ac:graphicFrameMkLst>
        </pc:graphicFrameChg>
        <pc:picChg chg="add del">
          <ac:chgData name="Daniel P Yoder" userId="S::dpyoder@ysu.edu::ccc8a094-051e-4b0a-94b7-ec8a345e98e6" providerId="AD" clId="Web-{CDE9790E-DFA9-6C9B-7924-ECF69E9B641A}" dt="2025-04-14T15:56:39.133" v="19"/>
          <ac:picMkLst>
            <pc:docMk/>
            <pc:sldMk cId="236449092" sldId="259"/>
            <ac:picMk id="5" creationId="{6619BFE7-EDE3-A41E-2B0E-B842719AF9FD}"/>
          </ac:picMkLst>
        </pc:picChg>
      </pc:sldChg>
      <pc:sldChg chg="addSp delSp modSp mod setBg">
        <pc:chgData name="Daniel P Yoder" userId="S::dpyoder@ysu.edu::ccc8a094-051e-4b0a-94b7-ec8a345e98e6" providerId="AD" clId="Web-{CDE9790E-DFA9-6C9B-7924-ECF69E9B641A}" dt="2025-04-14T16:01:39.462" v="69" actId="20577"/>
        <pc:sldMkLst>
          <pc:docMk/>
          <pc:sldMk cId="1124752452" sldId="260"/>
        </pc:sldMkLst>
        <pc:spChg chg="mod">
          <ac:chgData name="Daniel P Yoder" userId="S::dpyoder@ysu.edu::ccc8a094-051e-4b0a-94b7-ec8a345e98e6" providerId="AD" clId="Web-{CDE9790E-DFA9-6C9B-7924-ECF69E9B641A}" dt="2025-04-14T15:59:56.634" v="51"/>
          <ac:spMkLst>
            <pc:docMk/>
            <pc:sldMk cId="1124752452" sldId="260"/>
            <ac:spMk id="2" creationId="{5D158555-4332-4675-E28C-46F9F5D0B1B0}"/>
          </ac:spMkLst>
        </pc:spChg>
        <pc:spChg chg="mod">
          <ac:chgData name="Daniel P Yoder" userId="S::dpyoder@ysu.edu::ccc8a094-051e-4b0a-94b7-ec8a345e98e6" providerId="AD" clId="Web-{CDE9790E-DFA9-6C9B-7924-ECF69E9B641A}" dt="2025-04-14T16:01:39.462" v="69" actId="20577"/>
          <ac:spMkLst>
            <pc:docMk/>
            <pc:sldMk cId="1124752452" sldId="260"/>
            <ac:spMk id="3" creationId="{EDF470F0-ECDF-FD8D-0ABD-14EA64B6C144}"/>
          </ac:spMkLst>
        </pc:spChg>
        <pc:spChg chg="add del">
          <ac:chgData name="Daniel P Yoder" userId="S::dpyoder@ysu.edu::ccc8a094-051e-4b0a-94b7-ec8a345e98e6" providerId="AD" clId="Web-{CDE9790E-DFA9-6C9B-7924-ECF69E9B641A}" dt="2025-04-14T15:59:17.102" v="46"/>
          <ac:spMkLst>
            <pc:docMk/>
            <pc:sldMk cId="1124752452" sldId="260"/>
            <ac:spMk id="9" creationId="{769CF112-CE49-4CE6-991F-E4A6FCAD4EC4}"/>
          </ac:spMkLst>
        </pc:spChg>
        <pc:spChg chg="add del">
          <ac:chgData name="Daniel P Yoder" userId="S::dpyoder@ysu.edu::ccc8a094-051e-4b0a-94b7-ec8a345e98e6" providerId="AD" clId="Web-{CDE9790E-DFA9-6C9B-7924-ECF69E9B641A}" dt="2025-04-14T15:59:56.634" v="51"/>
          <ac:spMkLst>
            <pc:docMk/>
            <pc:sldMk cId="1124752452" sldId="260"/>
            <ac:spMk id="11" creationId="{3D75B673-1FA7-415E-8B2E-7A0550C8BDDF}"/>
          </ac:spMkLst>
        </pc:spChg>
        <pc:spChg chg="add del">
          <ac:chgData name="Daniel P Yoder" userId="S::dpyoder@ysu.edu::ccc8a094-051e-4b0a-94b7-ec8a345e98e6" providerId="AD" clId="Web-{CDE9790E-DFA9-6C9B-7924-ECF69E9B641A}" dt="2025-04-14T15:59:56.634" v="51"/>
          <ac:spMkLst>
            <pc:docMk/>
            <pc:sldMk cId="1124752452" sldId="260"/>
            <ac:spMk id="12" creationId="{5ED9E2D9-EE69-4775-8CE5-9EAC35AD2F2E}"/>
          </ac:spMkLst>
        </pc:spChg>
        <pc:spChg chg="add">
          <ac:chgData name="Daniel P Yoder" userId="S::dpyoder@ysu.edu::ccc8a094-051e-4b0a-94b7-ec8a345e98e6" providerId="AD" clId="Web-{CDE9790E-DFA9-6C9B-7924-ECF69E9B641A}" dt="2025-04-14T15:59:56.634" v="51"/>
          <ac:spMkLst>
            <pc:docMk/>
            <pc:sldMk cId="1124752452" sldId="260"/>
            <ac:spMk id="18" creationId="{05D1035C-3BF0-4FE0-B3A3-1062F86009CA}"/>
          </ac:spMkLst>
        </pc:spChg>
        <pc:spChg chg="add del">
          <ac:chgData name="Daniel P Yoder" userId="S::dpyoder@ysu.edu::ccc8a094-051e-4b0a-94b7-ec8a345e98e6" providerId="AD" clId="Web-{CDE9790E-DFA9-6C9B-7924-ECF69E9B641A}" dt="2025-04-14T15:59:56.618" v="50"/>
          <ac:spMkLst>
            <pc:docMk/>
            <pc:sldMk cId="1124752452" sldId="260"/>
            <ac:spMk id="19" creationId="{438E27F7-3F29-47F0-B30F-585059182204}"/>
          </ac:spMkLst>
        </pc:spChg>
        <pc:spChg chg="add del">
          <ac:chgData name="Daniel P Yoder" userId="S::dpyoder@ysu.edu::ccc8a094-051e-4b0a-94b7-ec8a345e98e6" providerId="AD" clId="Web-{CDE9790E-DFA9-6C9B-7924-ECF69E9B641A}" dt="2025-04-14T15:59:56.618" v="50"/>
          <ac:spMkLst>
            <pc:docMk/>
            <pc:sldMk cId="1124752452" sldId="260"/>
            <ac:spMk id="21" creationId="{6B16CD8D-2899-43D9-995B-DD1278D6B5CD}"/>
          </ac:spMkLst>
        </pc:spChg>
        <pc:spChg chg="add del">
          <ac:chgData name="Daniel P Yoder" userId="S::dpyoder@ysu.edu::ccc8a094-051e-4b0a-94b7-ec8a345e98e6" providerId="AD" clId="Web-{CDE9790E-DFA9-6C9B-7924-ECF69E9B641A}" dt="2025-04-14T15:59:56.618" v="50"/>
          <ac:spMkLst>
            <pc:docMk/>
            <pc:sldMk cId="1124752452" sldId="260"/>
            <ac:spMk id="23" creationId="{7F38A32B-CAD5-4D19-8E90-F63EB6902E33}"/>
          </ac:spMkLst>
        </pc:spChg>
        <pc:picChg chg="add del">
          <ac:chgData name="Daniel P Yoder" userId="S::dpyoder@ysu.edu::ccc8a094-051e-4b0a-94b7-ec8a345e98e6" providerId="AD" clId="Web-{CDE9790E-DFA9-6C9B-7924-ECF69E9B641A}" dt="2025-04-14T15:59:17.102" v="46"/>
          <ac:picMkLst>
            <pc:docMk/>
            <pc:sldMk cId="1124752452" sldId="260"/>
            <ac:picMk id="5" creationId="{C059B35C-3253-D4FA-839C-1C4A49E2E3C2}"/>
          </ac:picMkLst>
        </pc:picChg>
        <pc:picChg chg="add del">
          <ac:chgData name="Daniel P Yoder" userId="S::dpyoder@ysu.edu::ccc8a094-051e-4b0a-94b7-ec8a345e98e6" providerId="AD" clId="Web-{CDE9790E-DFA9-6C9B-7924-ECF69E9B641A}" dt="2025-04-14T15:59:43.837" v="48"/>
          <ac:picMkLst>
            <pc:docMk/>
            <pc:sldMk cId="1124752452" sldId="260"/>
            <ac:picMk id="13" creationId="{2E8867F0-9B52-B476-4F44-F46972A57EA0}"/>
          </ac:picMkLst>
        </pc:picChg>
        <pc:picChg chg="add">
          <ac:chgData name="Daniel P Yoder" userId="S::dpyoder@ysu.edu::ccc8a094-051e-4b0a-94b7-ec8a345e98e6" providerId="AD" clId="Web-{CDE9790E-DFA9-6C9B-7924-ECF69E9B641A}" dt="2025-04-14T15:59:56.634" v="51"/>
          <ac:picMkLst>
            <pc:docMk/>
            <pc:sldMk cId="1124752452" sldId="260"/>
            <ac:picMk id="14" creationId="{CE57DE70-EDC9-220C-6139-40C879ADD685}"/>
          </ac:picMkLst>
        </pc:picChg>
        <pc:picChg chg="add del">
          <ac:chgData name="Daniel P Yoder" userId="S::dpyoder@ysu.edu::ccc8a094-051e-4b0a-94b7-ec8a345e98e6" providerId="AD" clId="Web-{CDE9790E-DFA9-6C9B-7924-ECF69E9B641A}" dt="2025-04-14T15:59:56.618" v="50"/>
          <ac:picMkLst>
            <pc:docMk/>
            <pc:sldMk cId="1124752452" sldId="260"/>
            <ac:picMk id="16" creationId="{B1FE5ED8-303A-4B75-313B-8AFA64C03872}"/>
          </ac:picMkLst>
        </pc:picChg>
      </pc:sldChg>
      <pc:sldChg chg="addSp delSp modSp mod setBg">
        <pc:chgData name="Daniel P Yoder" userId="S::dpyoder@ysu.edu::ccc8a094-051e-4b0a-94b7-ec8a345e98e6" providerId="AD" clId="Web-{CDE9790E-DFA9-6C9B-7924-ECF69E9B641A}" dt="2025-04-14T16:12:06.948" v="131" actId="20577"/>
        <pc:sldMkLst>
          <pc:docMk/>
          <pc:sldMk cId="3507960756" sldId="261"/>
        </pc:sldMkLst>
        <pc:spChg chg="mod">
          <ac:chgData name="Daniel P Yoder" userId="S::dpyoder@ysu.edu::ccc8a094-051e-4b0a-94b7-ec8a345e98e6" providerId="AD" clId="Web-{CDE9790E-DFA9-6C9B-7924-ECF69E9B641A}" dt="2025-04-14T16:12:00.588" v="130" actId="20577"/>
          <ac:spMkLst>
            <pc:docMk/>
            <pc:sldMk cId="3507960756" sldId="261"/>
            <ac:spMk id="2" creationId="{5C212851-45CD-6B13-18B5-CEAEEEF49A98}"/>
          </ac:spMkLst>
        </pc:spChg>
        <pc:spChg chg="add del mod">
          <ac:chgData name="Daniel P Yoder" userId="S::dpyoder@ysu.edu::ccc8a094-051e-4b0a-94b7-ec8a345e98e6" providerId="AD" clId="Web-{CDE9790E-DFA9-6C9B-7924-ECF69E9B641A}" dt="2025-04-14T16:04:54.525" v="108"/>
          <ac:spMkLst>
            <pc:docMk/>
            <pc:sldMk cId="3507960756" sldId="261"/>
            <ac:spMk id="3" creationId="{4D0A22DA-5538-A384-B031-F6032DDDC58A}"/>
          </ac:spMkLst>
        </pc:spChg>
        <pc:spChg chg="add del">
          <ac:chgData name="Daniel P Yoder" userId="S::dpyoder@ysu.edu::ccc8a094-051e-4b0a-94b7-ec8a345e98e6" providerId="AD" clId="Web-{CDE9790E-DFA9-6C9B-7924-ECF69E9B641A}" dt="2025-04-14T16:04:54.525" v="108"/>
          <ac:spMkLst>
            <pc:docMk/>
            <pc:sldMk cId="3507960756" sldId="261"/>
            <ac:spMk id="6" creationId="{A5B43FC7-6A19-4DF3-8506-485B555007D9}"/>
          </ac:spMkLst>
        </pc:spChg>
        <pc:spChg chg="add del">
          <ac:chgData name="Daniel P Yoder" userId="S::dpyoder@ysu.edu::ccc8a094-051e-4b0a-94b7-ec8a345e98e6" providerId="AD" clId="Web-{CDE9790E-DFA9-6C9B-7924-ECF69E9B641A}" dt="2025-04-14T16:04:54.525" v="108"/>
          <ac:spMkLst>
            <pc:docMk/>
            <pc:sldMk cId="3507960756" sldId="261"/>
            <ac:spMk id="8" creationId="{AFAE2A12-140C-4527-B721-72C1DD3FC66D}"/>
          </ac:spMkLst>
        </pc:spChg>
        <pc:spChg chg="add del">
          <ac:chgData name="Daniel P Yoder" userId="S::dpyoder@ysu.edu::ccc8a094-051e-4b0a-94b7-ec8a345e98e6" providerId="AD" clId="Web-{CDE9790E-DFA9-6C9B-7924-ECF69E9B641A}" dt="2025-04-14T16:03:14.259" v="90"/>
          <ac:spMkLst>
            <pc:docMk/>
            <pc:sldMk cId="3507960756" sldId="261"/>
            <ac:spMk id="9" creationId="{308119F7-B84E-4EBF-919F-A9B0F6D92473}"/>
          </ac:spMkLst>
        </pc:spChg>
        <pc:spChg chg="add del">
          <ac:chgData name="Daniel P Yoder" userId="S::dpyoder@ysu.edu::ccc8a094-051e-4b0a-94b7-ec8a345e98e6" providerId="AD" clId="Web-{CDE9790E-DFA9-6C9B-7924-ECF69E9B641A}" dt="2025-04-14T16:03:14.259" v="90"/>
          <ac:spMkLst>
            <pc:docMk/>
            <pc:sldMk cId="3507960756" sldId="261"/>
            <ac:spMk id="11" creationId="{DAA17479-17CB-402A-8689-750C6F38584C}"/>
          </ac:spMkLst>
        </pc:spChg>
        <pc:spChg chg="add del">
          <ac:chgData name="Daniel P Yoder" userId="S::dpyoder@ysu.edu::ccc8a094-051e-4b0a-94b7-ec8a345e98e6" providerId="AD" clId="Web-{CDE9790E-DFA9-6C9B-7924-ECF69E9B641A}" dt="2025-04-14T16:04:54.525" v="108"/>
          <ac:spMkLst>
            <pc:docMk/>
            <pc:sldMk cId="3507960756" sldId="261"/>
            <ac:spMk id="12" creationId="{7E689040-6301-4CD3-A20F-EA809EAD514F}"/>
          </ac:spMkLst>
        </pc:spChg>
        <pc:spChg chg="add del">
          <ac:chgData name="Daniel P Yoder" userId="S::dpyoder@ysu.edu::ccc8a094-051e-4b0a-94b7-ec8a345e98e6" providerId="AD" clId="Web-{CDE9790E-DFA9-6C9B-7924-ECF69E9B641A}" dt="2025-04-14T16:03:14.259" v="90"/>
          <ac:spMkLst>
            <pc:docMk/>
            <pc:sldMk cId="3507960756" sldId="261"/>
            <ac:spMk id="13" creationId="{F534AA72-89BF-4BB0-B339-DEB9FC7F1BF2}"/>
          </ac:spMkLst>
        </pc:spChg>
        <pc:spChg chg="add del">
          <ac:chgData name="Daniel P Yoder" userId="S::dpyoder@ysu.edu::ccc8a094-051e-4b0a-94b7-ec8a345e98e6" providerId="AD" clId="Web-{CDE9790E-DFA9-6C9B-7924-ECF69E9B641A}" dt="2025-04-14T16:04:54.525" v="107"/>
          <ac:spMkLst>
            <pc:docMk/>
            <pc:sldMk cId="3507960756" sldId="261"/>
            <ac:spMk id="17" creationId="{AFAE2A12-140C-4527-B721-72C1DD3FC66D}"/>
          </ac:spMkLst>
        </pc:spChg>
        <pc:spChg chg="add del">
          <ac:chgData name="Daniel P Yoder" userId="S::dpyoder@ysu.edu::ccc8a094-051e-4b0a-94b7-ec8a345e98e6" providerId="AD" clId="Web-{CDE9790E-DFA9-6C9B-7924-ECF69E9B641A}" dt="2025-04-14T16:04:47.088" v="105"/>
          <ac:spMkLst>
            <pc:docMk/>
            <pc:sldMk cId="3507960756" sldId="261"/>
            <ac:spMk id="18" creationId="{308119F7-B84E-4EBF-919F-A9B0F6D92473}"/>
          </ac:spMkLst>
        </pc:spChg>
        <pc:spChg chg="add del">
          <ac:chgData name="Daniel P Yoder" userId="S::dpyoder@ysu.edu::ccc8a094-051e-4b0a-94b7-ec8a345e98e6" providerId="AD" clId="Web-{CDE9790E-DFA9-6C9B-7924-ECF69E9B641A}" dt="2025-04-14T16:04:54.525" v="107"/>
          <ac:spMkLst>
            <pc:docMk/>
            <pc:sldMk cId="3507960756" sldId="261"/>
            <ac:spMk id="19" creationId="{A5B43FC7-6A19-4DF3-8506-485B555007D9}"/>
          </ac:spMkLst>
        </pc:spChg>
        <pc:spChg chg="add del">
          <ac:chgData name="Daniel P Yoder" userId="S::dpyoder@ysu.edu::ccc8a094-051e-4b0a-94b7-ec8a345e98e6" providerId="AD" clId="Web-{CDE9790E-DFA9-6C9B-7924-ECF69E9B641A}" dt="2025-04-14T16:04:47.088" v="105"/>
          <ac:spMkLst>
            <pc:docMk/>
            <pc:sldMk cId="3507960756" sldId="261"/>
            <ac:spMk id="20" creationId="{DAA17479-17CB-402A-8689-750C6F38584C}"/>
          </ac:spMkLst>
        </pc:spChg>
        <pc:spChg chg="add del">
          <ac:chgData name="Daniel P Yoder" userId="S::dpyoder@ysu.edu::ccc8a094-051e-4b0a-94b7-ec8a345e98e6" providerId="AD" clId="Web-{CDE9790E-DFA9-6C9B-7924-ECF69E9B641A}" dt="2025-04-14T16:04:54.525" v="107"/>
          <ac:spMkLst>
            <pc:docMk/>
            <pc:sldMk cId="3507960756" sldId="261"/>
            <ac:spMk id="21" creationId="{7E689040-6301-4CD3-A20F-EA809EAD514F}"/>
          </ac:spMkLst>
        </pc:spChg>
        <pc:spChg chg="add del">
          <ac:chgData name="Daniel P Yoder" userId="S::dpyoder@ysu.edu::ccc8a094-051e-4b0a-94b7-ec8a345e98e6" providerId="AD" clId="Web-{CDE9790E-DFA9-6C9B-7924-ECF69E9B641A}" dt="2025-04-14T16:04:47.088" v="105"/>
          <ac:spMkLst>
            <pc:docMk/>
            <pc:sldMk cId="3507960756" sldId="261"/>
            <ac:spMk id="22" creationId="{F534AA72-89BF-4BB0-B339-DEB9FC7F1BF2}"/>
          </ac:spMkLst>
        </pc:spChg>
        <pc:spChg chg="add del">
          <ac:chgData name="Daniel P Yoder" userId="S::dpyoder@ysu.edu::ccc8a094-051e-4b0a-94b7-ec8a345e98e6" providerId="AD" clId="Web-{CDE9790E-DFA9-6C9B-7924-ECF69E9B641A}" dt="2025-04-14T16:05:38.447" v="112"/>
          <ac:spMkLst>
            <pc:docMk/>
            <pc:sldMk cId="3507960756" sldId="261"/>
            <ac:spMk id="23" creationId="{97D0825D-5142-4F4A-A141-3CCD5E99CB4F}"/>
          </ac:spMkLst>
        </pc:spChg>
        <pc:spChg chg="add del">
          <ac:chgData name="Daniel P Yoder" userId="S::dpyoder@ysu.edu::ccc8a094-051e-4b0a-94b7-ec8a345e98e6" providerId="AD" clId="Web-{CDE9790E-DFA9-6C9B-7924-ECF69E9B641A}" dt="2025-04-14T16:04:54.525" v="107"/>
          <ac:spMkLst>
            <pc:docMk/>
            <pc:sldMk cId="3507960756" sldId="261"/>
            <ac:spMk id="24" creationId="{4D0A22DA-5538-A384-B031-F6032DDDC58A}"/>
          </ac:spMkLst>
        </pc:spChg>
        <pc:spChg chg="add del">
          <ac:chgData name="Daniel P Yoder" userId="S::dpyoder@ysu.edu::ccc8a094-051e-4b0a-94b7-ec8a345e98e6" providerId="AD" clId="Web-{CDE9790E-DFA9-6C9B-7924-ECF69E9B641A}" dt="2025-04-14T16:05:38.447" v="112"/>
          <ac:spMkLst>
            <pc:docMk/>
            <pc:sldMk cId="3507960756" sldId="261"/>
            <ac:spMk id="26" creationId="{468DC7FA-55C9-47D5-B8A0-022B4C9AACA7}"/>
          </ac:spMkLst>
        </pc:spChg>
        <pc:spChg chg="add del">
          <ac:chgData name="Daniel P Yoder" userId="S::dpyoder@ysu.edu::ccc8a094-051e-4b0a-94b7-ec8a345e98e6" providerId="AD" clId="Web-{CDE9790E-DFA9-6C9B-7924-ECF69E9B641A}" dt="2025-04-14T16:05:38.447" v="112"/>
          <ac:spMkLst>
            <pc:docMk/>
            <pc:sldMk cId="3507960756" sldId="261"/>
            <ac:spMk id="27" creationId="{E905CBC2-EECC-4468-90C4-C0176E9B0844}"/>
          </ac:spMkLst>
        </pc:spChg>
        <pc:spChg chg="add mod">
          <ac:chgData name="Daniel P Yoder" userId="S::dpyoder@ysu.edu::ccc8a094-051e-4b0a-94b7-ec8a345e98e6" providerId="AD" clId="Web-{CDE9790E-DFA9-6C9B-7924-ECF69E9B641A}" dt="2025-04-14T16:12:06.948" v="131" actId="20577"/>
          <ac:spMkLst>
            <pc:docMk/>
            <pc:sldMk cId="3507960756" sldId="261"/>
            <ac:spMk id="28" creationId="{4D0A22DA-5538-A384-B031-F6032DDDC58A}"/>
          </ac:spMkLst>
        </pc:spChg>
        <pc:spChg chg="add">
          <ac:chgData name="Daniel P Yoder" userId="S::dpyoder@ysu.edu::ccc8a094-051e-4b0a-94b7-ec8a345e98e6" providerId="AD" clId="Web-{CDE9790E-DFA9-6C9B-7924-ECF69E9B641A}" dt="2025-04-14T16:05:38.447" v="112"/>
          <ac:spMkLst>
            <pc:docMk/>
            <pc:sldMk cId="3507960756" sldId="261"/>
            <ac:spMk id="33" creationId="{438E27F7-3F29-47F0-B30F-585059182204}"/>
          </ac:spMkLst>
        </pc:spChg>
        <pc:spChg chg="add">
          <ac:chgData name="Daniel P Yoder" userId="S::dpyoder@ysu.edu::ccc8a094-051e-4b0a-94b7-ec8a345e98e6" providerId="AD" clId="Web-{CDE9790E-DFA9-6C9B-7924-ECF69E9B641A}" dt="2025-04-14T16:05:38.447" v="112"/>
          <ac:spMkLst>
            <pc:docMk/>
            <pc:sldMk cId="3507960756" sldId="261"/>
            <ac:spMk id="35" creationId="{6B16CD8D-2899-43D9-995B-DD1278D6B5CD}"/>
          </ac:spMkLst>
        </pc:spChg>
        <pc:spChg chg="add">
          <ac:chgData name="Daniel P Yoder" userId="S::dpyoder@ysu.edu::ccc8a094-051e-4b0a-94b7-ec8a345e98e6" providerId="AD" clId="Web-{CDE9790E-DFA9-6C9B-7924-ECF69E9B641A}" dt="2025-04-14T16:05:38.447" v="112"/>
          <ac:spMkLst>
            <pc:docMk/>
            <pc:sldMk cId="3507960756" sldId="261"/>
            <ac:spMk id="37" creationId="{7F38A32B-CAD5-4D19-8E90-F63EB6902E33}"/>
          </ac:spMkLst>
        </pc:spChg>
        <pc:graphicFrameChg chg="add del">
          <ac:chgData name="Daniel P Yoder" userId="S::dpyoder@ysu.edu::ccc8a094-051e-4b0a-94b7-ec8a345e98e6" providerId="AD" clId="Web-{CDE9790E-DFA9-6C9B-7924-ECF69E9B641A}" dt="2025-04-14T16:02:42.087" v="86"/>
          <ac:graphicFrameMkLst>
            <pc:docMk/>
            <pc:sldMk cId="3507960756" sldId="261"/>
            <ac:graphicFrameMk id="5" creationId="{789249F2-F99B-96F0-DEE5-F687CB109C60}"/>
          </ac:graphicFrameMkLst>
        </pc:graphicFrameChg>
        <pc:graphicFrameChg chg="add del">
          <ac:chgData name="Daniel P Yoder" userId="S::dpyoder@ysu.edu::ccc8a094-051e-4b0a-94b7-ec8a345e98e6" providerId="AD" clId="Web-{CDE9790E-DFA9-6C9B-7924-ECF69E9B641A}" dt="2025-04-14T16:02:51.978" v="88"/>
          <ac:graphicFrameMkLst>
            <pc:docMk/>
            <pc:sldMk cId="3507960756" sldId="261"/>
            <ac:graphicFrameMk id="7" creationId="{26B1C4CB-5E79-38D4-BC55-79EA5895BA06}"/>
          </ac:graphicFrameMkLst>
        </pc:graphicFrameChg>
        <pc:graphicFrameChg chg="add del">
          <ac:chgData name="Daniel P Yoder" userId="S::dpyoder@ysu.edu::ccc8a094-051e-4b0a-94b7-ec8a345e98e6" providerId="AD" clId="Web-{CDE9790E-DFA9-6C9B-7924-ECF69E9B641A}" dt="2025-04-14T16:03:14.259" v="90"/>
          <ac:graphicFrameMkLst>
            <pc:docMk/>
            <pc:sldMk cId="3507960756" sldId="261"/>
            <ac:graphicFrameMk id="10" creationId="{22199803-B54F-768A-818C-D737B4BDEFAD}"/>
          </ac:graphicFrameMkLst>
        </pc:graphicFrameChg>
        <pc:graphicFrameChg chg="add del">
          <ac:chgData name="Daniel P Yoder" userId="S::dpyoder@ysu.edu::ccc8a094-051e-4b0a-94b7-ec8a345e98e6" providerId="AD" clId="Web-{CDE9790E-DFA9-6C9B-7924-ECF69E9B641A}" dt="2025-04-14T16:04:47.088" v="105"/>
          <ac:graphicFrameMkLst>
            <pc:docMk/>
            <pc:sldMk cId="3507960756" sldId="261"/>
            <ac:graphicFrameMk id="14" creationId="{C28DE807-0BB7-84A5-7625-E9B49A17D5FE}"/>
          </ac:graphicFrameMkLst>
        </pc:graphicFrameChg>
        <pc:picChg chg="add mod">
          <ac:chgData name="Daniel P Yoder" userId="S::dpyoder@ysu.edu::ccc8a094-051e-4b0a-94b7-ec8a345e98e6" providerId="AD" clId="Web-{CDE9790E-DFA9-6C9B-7924-ECF69E9B641A}" dt="2025-04-14T16:05:41.291" v="113" actId="1076"/>
          <ac:picMkLst>
            <pc:docMk/>
            <pc:sldMk cId="3507960756" sldId="261"/>
            <ac:picMk id="16" creationId="{9BA7D2AC-2E5A-6F73-AC6E-A7FE2AAB230C}"/>
          </ac:picMkLst>
        </pc:picChg>
      </pc:sldChg>
      <pc:sldChg chg="modSp new">
        <pc:chgData name="Daniel P Yoder" userId="S::dpyoder@ysu.edu::ccc8a094-051e-4b0a-94b7-ec8a345e98e6" providerId="AD" clId="Web-{CDE9790E-DFA9-6C9B-7924-ECF69E9B641A}" dt="2025-04-14T16:14:00.698" v="133" actId="20577"/>
        <pc:sldMkLst>
          <pc:docMk/>
          <pc:sldMk cId="2196325301" sldId="262"/>
        </pc:sldMkLst>
        <pc:spChg chg="mod">
          <ac:chgData name="Daniel P Yoder" userId="S::dpyoder@ysu.edu::ccc8a094-051e-4b0a-94b7-ec8a345e98e6" providerId="AD" clId="Web-{CDE9790E-DFA9-6C9B-7924-ECF69E9B641A}" dt="2025-04-14T16:14:00.698" v="133" actId="20577"/>
          <ac:spMkLst>
            <pc:docMk/>
            <pc:sldMk cId="2196325301" sldId="262"/>
            <ac:spMk id="2" creationId="{9CA6C174-03DD-E558-F2ED-42E246539005}"/>
          </ac:spMkLst>
        </pc:spChg>
      </pc:sldChg>
      <pc:sldChg chg="modSp new">
        <pc:chgData name="Daniel P Yoder" userId="S::dpyoder@ysu.edu::ccc8a094-051e-4b0a-94b7-ec8a345e98e6" providerId="AD" clId="Web-{CDE9790E-DFA9-6C9B-7924-ECF69E9B641A}" dt="2025-04-14T16:13:57.167" v="132" actId="20577"/>
        <pc:sldMkLst>
          <pc:docMk/>
          <pc:sldMk cId="1799734116" sldId="263"/>
        </pc:sldMkLst>
        <pc:spChg chg="mod">
          <ac:chgData name="Daniel P Yoder" userId="S::dpyoder@ysu.edu::ccc8a094-051e-4b0a-94b7-ec8a345e98e6" providerId="AD" clId="Web-{CDE9790E-DFA9-6C9B-7924-ECF69E9B641A}" dt="2025-04-14T16:13:57.167" v="132" actId="20577"/>
          <ac:spMkLst>
            <pc:docMk/>
            <pc:sldMk cId="1799734116" sldId="263"/>
            <ac:spMk id="2" creationId="{828907C8-3A9E-E6AB-5871-4D8109B7C37E}"/>
          </ac:spMkLst>
        </pc:spChg>
      </pc:sldChg>
      <pc:sldChg chg="modSp new">
        <pc:chgData name="Daniel P Yoder" userId="S::dpyoder@ysu.edu::ccc8a094-051e-4b0a-94b7-ec8a345e98e6" providerId="AD" clId="Web-{CDE9790E-DFA9-6C9B-7924-ECF69E9B641A}" dt="2025-04-14T16:14:04.651" v="134" actId="20577"/>
        <pc:sldMkLst>
          <pc:docMk/>
          <pc:sldMk cId="569880324" sldId="264"/>
        </pc:sldMkLst>
        <pc:spChg chg="mod">
          <ac:chgData name="Daniel P Yoder" userId="S::dpyoder@ysu.edu::ccc8a094-051e-4b0a-94b7-ec8a345e98e6" providerId="AD" clId="Web-{CDE9790E-DFA9-6C9B-7924-ECF69E9B641A}" dt="2025-04-14T16:14:04.651" v="134" actId="20577"/>
          <ac:spMkLst>
            <pc:docMk/>
            <pc:sldMk cId="569880324" sldId="264"/>
            <ac:spMk id="2" creationId="{3CE32580-A5FB-0BFE-A0B9-455DABEA7995}"/>
          </ac:spMkLst>
        </pc:spChg>
      </pc:sldChg>
      <pc:sldChg chg="modSp new">
        <pc:chgData name="Daniel P Yoder" userId="S::dpyoder@ysu.edu::ccc8a094-051e-4b0a-94b7-ec8a345e98e6" providerId="AD" clId="Web-{CDE9790E-DFA9-6C9B-7924-ECF69E9B641A}" dt="2025-04-14T16:14:08.245" v="135" actId="20577"/>
        <pc:sldMkLst>
          <pc:docMk/>
          <pc:sldMk cId="2660852693" sldId="265"/>
        </pc:sldMkLst>
        <pc:spChg chg="mod">
          <ac:chgData name="Daniel P Yoder" userId="S::dpyoder@ysu.edu::ccc8a094-051e-4b0a-94b7-ec8a345e98e6" providerId="AD" clId="Web-{CDE9790E-DFA9-6C9B-7924-ECF69E9B641A}" dt="2025-04-14T16:14:08.245" v="135" actId="20577"/>
          <ac:spMkLst>
            <pc:docMk/>
            <pc:sldMk cId="2660852693" sldId="265"/>
            <ac:spMk id="2" creationId="{126DD728-5021-36F8-3EB7-1AD6D8A9E9A5}"/>
          </ac:spMkLst>
        </pc:spChg>
      </pc:sldChg>
    </pc:docChg>
  </pc:docChgLst>
  <pc:docChgLst>
    <pc:chgData name="Daniel P Yoder" userId="S::dpyoder@ysu.edu::ccc8a094-051e-4b0a-94b7-ec8a345e98e6" providerId="AD" clId="Web-{3C2EC7BC-87CF-9CC2-0CB1-534F4B0420E5}"/>
    <pc:docChg chg="addSld modSld sldOrd">
      <pc:chgData name="Daniel P Yoder" userId="S::dpyoder@ysu.edu::ccc8a094-051e-4b0a-94b7-ec8a345e98e6" providerId="AD" clId="Web-{3C2EC7BC-87CF-9CC2-0CB1-534F4B0420E5}" dt="2025-04-17T01:12:45.696" v="131" actId="1076"/>
      <pc:docMkLst>
        <pc:docMk/>
      </pc:docMkLst>
      <pc:sldChg chg="modSp">
        <pc:chgData name="Daniel P Yoder" userId="S::dpyoder@ysu.edu::ccc8a094-051e-4b0a-94b7-ec8a345e98e6" providerId="AD" clId="Web-{3C2EC7BC-87CF-9CC2-0CB1-534F4B0420E5}" dt="2025-04-17T00:46:27.674" v="15" actId="20577"/>
        <pc:sldMkLst>
          <pc:docMk/>
          <pc:sldMk cId="3748614740" sldId="257"/>
        </pc:sldMkLst>
        <pc:spChg chg="mod">
          <ac:chgData name="Daniel P Yoder" userId="S::dpyoder@ysu.edu::ccc8a094-051e-4b0a-94b7-ec8a345e98e6" providerId="AD" clId="Web-{3C2EC7BC-87CF-9CC2-0CB1-534F4B0420E5}" dt="2025-04-17T00:46:27.674" v="15" actId="20577"/>
          <ac:spMkLst>
            <pc:docMk/>
            <pc:sldMk cId="3748614740" sldId="257"/>
            <ac:spMk id="3" creationId="{0EBC0E76-E8C3-D60B-BF02-7C8CEACC2979}"/>
          </ac:spMkLst>
        </pc:spChg>
      </pc:sldChg>
      <pc:sldChg chg="addSp delSp modSp">
        <pc:chgData name="Daniel P Yoder" userId="S::dpyoder@ysu.edu::ccc8a094-051e-4b0a-94b7-ec8a345e98e6" providerId="AD" clId="Web-{3C2EC7BC-87CF-9CC2-0CB1-534F4B0420E5}" dt="2025-04-17T00:47:39.424" v="21"/>
        <pc:sldMkLst>
          <pc:docMk/>
          <pc:sldMk cId="3942432254" sldId="258"/>
        </pc:sldMkLst>
        <pc:spChg chg="mod">
          <ac:chgData name="Daniel P Yoder" userId="S::dpyoder@ysu.edu::ccc8a094-051e-4b0a-94b7-ec8a345e98e6" providerId="AD" clId="Web-{3C2EC7BC-87CF-9CC2-0CB1-534F4B0420E5}" dt="2025-04-17T00:47:39.424" v="21"/>
          <ac:spMkLst>
            <pc:docMk/>
            <pc:sldMk cId="3942432254" sldId="258"/>
            <ac:spMk id="2" creationId="{12931C93-4801-9DCC-388B-0B8654740B93}"/>
          </ac:spMkLst>
        </pc:spChg>
        <pc:spChg chg="del">
          <ac:chgData name="Daniel P Yoder" userId="S::dpyoder@ysu.edu::ccc8a094-051e-4b0a-94b7-ec8a345e98e6" providerId="AD" clId="Web-{3C2EC7BC-87CF-9CC2-0CB1-534F4B0420E5}" dt="2025-04-17T00:47:39.424" v="21"/>
          <ac:spMkLst>
            <pc:docMk/>
            <pc:sldMk cId="3942432254" sldId="258"/>
            <ac:spMk id="154" creationId="{308119F7-B84E-4EBF-919F-A9B0F6D92473}"/>
          </ac:spMkLst>
        </pc:spChg>
        <pc:spChg chg="del">
          <ac:chgData name="Daniel P Yoder" userId="S::dpyoder@ysu.edu::ccc8a094-051e-4b0a-94b7-ec8a345e98e6" providerId="AD" clId="Web-{3C2EC7BC-87CF-9CC2-0CB1-534F4B0420E5}" dt="2025-04-17T00:47:39.424" v="21"/>
          <ac:spMkLst>
            <pc:docMk/>
            <pc:sldMk cId="3942432254" sldId="258"/>
            <ac:spMk id="156" creationId="{DAA17479-17CB-402A-8689-750C6F38584C}"/>
          </ac:spMkLst>
        </pc:spChg>
        <pc:spChg chg="del">
          <ac:chgData name="Daniel P Yoder" userId="S::dpyoder@ysu.edu::ccc8a094-051e-4b0a-94b7-ec8a345e98e6" providerId="AD" clId="Web-{3C2EC7BC-87CF-9CC2-0CB1-534F4B0420E5}" dt="2025-04-17T00:47:39.424" v="21"/>
          <ac:spMkLst>
            <pc:docMk/>
            <pc:sldMk cId="3942432254" sldId="258"/>
            <ac:spMk id="158" creationId="{F534AA72-89BF-4BB0-B339-DEB9FC7F1BF2}"/>
          </ac:spMkLst>
        </pc:spChg>
        <pc:spChg chg="add">
          <ac:chgData name="Daniel P Yoder" userId="S::dpyoder@ysu.edu::ccc8a094-051e-4b0a-94b7-ec8a345e98e6" providerId="AD" clId="Web-{3C2EC7BC-87CF-9CC2-0CB1-534F4B0420E5}" dt="2025-04-17T00:47:39.424" v="21"/>
          <ac:spMkLst>
            <pc:docMk/>
            <pc:sldMk cId="3942432254" sldId="258"/>
            <ac:spMk id="163" creationId="{2BFB0E95-9CAE-4968-A118-2B9F7C8BBBEC}"/>
          </ac:spMkLst>
        </pc:spChg>
        <pc:spChg chg="add">
          <ac:chgData name="Daniel P Yoder" userId="S::dpyoder@ysu.edu::ccc8a094-051e-4b0a-94b7-ec8a345e98e6" providerId="AD" clId="Web-{3C2EC7BC-87CF-9CC2-0CB1-534F4B0420E5}" dt="2025-04-17T00:47:39.424" v="21"/>
          <ac:spMkLst>
            <pc:docMk/>
            <pc:sldMk cId="3942432254" sldId="258"/>
            <ac:spMk id="165" creationId="{90BBC371-361C-45F7-9235-C3252E336B5B}"/>
          </ac:spMkLst>
        </pc:spChg>
        <pc:spChg chg="add">
          <ac:chgData name="Daniel P Yoder" userId="S::dpyoder@ysu.edu::ccc8a094-051e-4b0a-94b7-ec8a345e98e6" providerId="AD" clId="Web-{3C2EC7BC-87CF-9CC2-0CB1-534F4B0420E5}" dt="2025-04-17T00:47:39.424" v="21"/>
          <ac:spMkLst>
            <pc:docMk/>
            <pc:sldMk cId="3942432254" sldId="258"/>
            <ac:spMk id="167" creationId="{4172FA92-6FD3-495F-95A0-4FD85861D89C}"/>
          </ac:spMkLst>
        </pc:spChg>
        <pc:graphicFrameChg chg="mod modGraphic">
          <ac:chgData name="Daniel P Yoder" userId="S::dpyoder@ysu.edu::ccc8a094-051e-4b0a-94b7-ec8a345e98e6" providerId="AD" clId="Web-{3C2EC7BC-87CF-9CC2-0CB1-534F4B0420E5}" dt="2025-04-17T00:47:39.424" v="21"/>
          <ac:graphicFrameMkLst>
            <pc:docMk/>
            <pc:sldMk cId="3942432254" sldId="258"/>
            <ac:graphicFrameMk id="5" creationId="{4C7C4681-0C08-CB26-A940-645C210BF2C1}"/>
          </ac:graphicFrameMkLst>
        </pc:graphicFrameChg>
      </pc:sldChg>
      <pc:sldChg chg="modSp">
        <pc:chgData name="Daniel P Yoder" userId="S::dpyoder@ysu.edu::ccc8a094-051e-4b0a-94b7-ec8a345e98e6" providerId="AD" clId="Web-{3C2EC7BC-87CF-9CC2-0CB1-534F4B0420E5}" dt="2025-04-17T00:47:32.206" v="20" actId="1076"/>
        <pc:sldMkLst>
          <pc:docMk/>
          <pc:sldMk cId="236449092" sldId="259"/>
        </pc:sldMkLst>
        <pc:graphicFrameChg chg="mod">
          <ac:chgData name="Daniel P Yoder" userId="S::dpyoder@ysu.edu::ccc8a094-051e-4b0a-94b7-ec8a345e98e6" providerId="AD" clId="Web-{3C2EC7BC-87CF-9CC2-0CB1-534F4B0420E5}" dt="2025-04-17T00:47:32.206" v="20" actId="1076"/>
          <ac:graphicFrameMkLst>
            <pc:docMk/>
            <pc:sldMk cId="236449092" sldId="259"/>
            <ac:graphicFrameMk id="14" creationId="{202A24E4-75E9-F618-A1C7-73B6D2DDC7DB}"/>
          </ac:graphicFrameMkLst>
        </pc:graphicFrameChg>
      </pc:sldChg>
      <pc:sldChg chg="modSp">
        <pc:chgData name="Daniel P Yoder" userId="S::dpyoder@ysu.edu::ccc8a094-051e-4b0a-94b7-ec8a345e98e6" providerId="AD" clId="Web-{3C2EC7BC-87CF-9CC2-0CB1-534F4B0420E5}" dt="2025-04-17T00:47:09.799" v="19" actId="20577"/>
        <pc:sldMkLst>
          <pc:docMk/>
          <pc:sldMk cId="1124752452" sldId="260"/>
        </pc:sldMkLst>
        <pc:spChg chg="mod">
          <ac:chgData name="Daniel P Yoder" userId="S::dpyoder@ysu.edu::ccc8a094-051e-4b0a-94b7-ec8a345e98e6" providerId="AD" clId="Web-{3C2EC7BC-87CF-9CC2-0CB1-534F4B0420E5}" dt="2025-04-17T00:47:09.799" v="19" actId="20577"/>
          <ac:spMkLst>
            <pc:docMk/>
            <pc:sldMk cId="1124752452" sldId="260"/>
            <ac:spMk id="3" creationId="{EDF470F0-ECDF-FD8D-0ABD-14EA64B6C144}"/>
          </ac:spMkLst>
        </pc:spChg>
        <pc:picChg chg="mod">
          <ac:chgData name="Daniel P Yoder" userId="S::dpyoder@ysu.edu::ccc8a094-051e-4b0a-94b7-ec8a345e98e6" providerId="AD" clId="Web-{3C2EC7BC-87CF-9CC2-0CB1-534F4B0420E5}" dt="2025-04-17T00:46:43.518" v="17" actId="1076"/>
          <ac:picMkLst>
            <pc:docMk/>
            <pc:sldMk cId="1124752452" sldId="260"/>
            <ac:picMk id="14" creationId="{CE57DE70-EDC9-220C-6139-40C879ADD685}"/>
          </ac:picMkLst>
        </pc:picChg>
      </pc:sldChg>
      <pc:sldChg chg="modSp">
        <pc:chgData name="Daniel P Yoder" userId="S::dpyoder@ysu.edu::ccc8a094-051e-4b0a-94b7-ec8a345e98e6" providerId="AD" clId="Web-{3C2EC7BC-87CF-9CC2-0CB1-534F4B0420E5}" dt="2025-04-17T01:12:45.696" v="131" actId="1076"/>
        <pc:sldMkLst>
          <pc:docMk/>
          <pc:sldMk cId="3507960756" sldId="261"/>
        </pc:sldMkLst>
        <pc:spChg chg="mod">
          <ac:chgData name="Daniel P Yoder" userId="S::dpyoder@ysu.edu::ccc8a094-051e-4b0a-94b7-ec8a345e98e6" providerId="AD" clId="Web-{3C2EC7BC-87CF-9CC2-0CB1-534F4B0420E5}" dt="2025-04-17T01:12:45.696" v="131" actId="1076"/>
          <ac:spMkLst>
            <pc:docMk/>
            <pc:sldMk cId="3507960756" sldId="261"/>
            <ac:spMk id="28" creationId="{4D0A22DA-5538-A384-B031-F6032DDDC58A}"/>
          </ac:spMkLst>
        </pc:spChg>
      </pc:sldChg>
      <pc:sldChg chg="ord">
        <pc:chgData name="Daniel P Yoder" userId="S::dpyoder@ysu.edu::ccc8a094-051e-4b0a-94b7-ec8a345e98e6" providerId="AD" clId="Web-{3C2EC7BC-87CF-9CC2-0CB1-534F4B0420E5}" dt="2025-04-17T00:05:34.303" v="0"/>
        <pc:sldMkLst>
          <pc:docMk/>
          <pc:sldMk cId="1034862311" sldId="266"/>
        </pc:sldMkLst>
      </pc:sldChg>
      <pc:sldChg chg="addSp delSp modSp">
        <pc:chgData name="Daniel P Yoder" userId="S::dpyoder@ysu.edu::ccc8a094-051e-4b0a-94b7-ec8a345e98e6" providerId="AD" clId="Web-{3C2EC7BC-87CF-9CC2-0CB1-534F4B0420E5}" dt="2025-04-17T01:01:48.912" v="51" actId="1076"/>
        <pc:sldMkLst>
          <pc:docMk/>
          <pc:sldMk cId="633087097" sldId="267"/>
        </pc:sldMkLst>
        <pc:spChg chg="mod">
          <ac:chgData name="Daniel P Yoder" userId="S::dpyoder@ysu.edu::ccc8a094-051e-4b0a-94b7-ec8a345e98e6" providerId="AD" clId="Web-{3C2EC7BC-87CF-9CC2-0CB1-534F4B0420E5}" dt="2025-04-17T01:01:42.443" v="50" actId="20577"/>
          <ac:spMkLst>
            <pc:docMk/>
            <pc:sldMk cId="633087097" sldId="267"/>
            <ac:spMk id="2" creationId="{5B818A35-9012-C0B0-7196-9F0370D36DC8}"/>
          </ac:spMkLst>
        </pc:spChg>
        <pc:spChg chg="del">
          <ac:chgData name="Daniel P Yoder" userId="S::dpyoder@ysu.edu::ccc8a094-051e-4b0a-94b7-ec8a345e98e6" providerId="AD" clId="Web-{3C2EC7BC-87CF-9CC2-0CB1-534F4B0420E5}" dt="2025-04-17T01:01:32.959" v="47"/>
          <ac:spMkLst>
            <pc:docMk/>
            <pc:sldMk cId="633087097" sldId="267"/>
            <ac:spMk id="9" creationId="{308119F7-B84E-4EBF-919F-A9B0F6D92473}"/>
          </ac:spMkLst>
        </pc:spChg>
        <pc:spChg chg="del">
          <ac:chgData name="Daniel P Yoder" userId="S::dpyoder@ysu.edu::ccc8a094-051e-4b0a-94b7-ec8a345e98e6" providerId="AD" clId="Web-{3C2EC7BC-87CF-9CC2-0CB1-534F4B0420E5}" dt="2025-04-17T01:01:32.959" v="47"/>
          <ac:spMkLst>
            <pc:docMk/>
            <pc:sldMk cId="633087097" sldId="267"/>
            <ac:spMk id="11" creationId="{DAA17479-17CB-402A-8689-750C6F38584C}"/>
          </ac:spMkLst>
        </pc:spChg>
        <pc:spChg chg="del">
          <ac:chgData name="Daniel P Yoder" userId="S::dpyoder@ysu.edu::ccc8a094-051e-4b0a-94b7-ec8a345e98e6" providerId="AD" clId="Web-{3C2EC7BC-87CF-9CC2-0CB1-534F4B0420E5}" dt="2025-04-17T01:01:32.959" v="47"/>
          <ac:spMkLst>
            <pc:docMk/>
            <pc:sldMk cId="633087097" sldId="267"/>
            <ac:spMk id="13" creationId="{F534AA72-89BF-4BB0-B339-DEB9FC7F1BF2}"/>
          </ac:spMkLst>
        </pc:spChg>
        <pc:spChg chg="add">
          <ac:chgData name="Daniel P Yoder" userId="S::dpyoder@ysu.edu::ccc8a094-051e-4b0a-94b7-ec8a345e98e6" providerId="AD" clId="Web-{3C2EC7BC-87CF-9CC2-0CB1-534F4B0420E5}" dt="2025-04-17T01:01:32.959" v="47"/>
          <ac:spMkLst>
            <pc:docMk/>
            <pc:sldMk cId="633087097" sldId="267"/>
            <ac:spMk id="18" creationId="{2BFB0E95-9CAE-4968-A118-2B9F7C8BBBEC}"/>
          </ac:spMkLst>
        </pc:spChg>
        <pc:spChg chg="add">
          <ac:chgData name="Daniel P Yoder" userId="S::dpyoder@ysu.edu::ccc8a094-051e-4b0a-94b7-ec8a345e98e6" providerId="AD" clId="Web-{3C2EC7BC-87CF-9CC2-0CB1-534F4B0420E5}" dt="2025-04-17T01:01:32.959" v="47"/>
          <ac:spMkLst>
            <pc:docMk/>
            <pc:sldMk cId="633087097" sldId="267"/>
            <ac:spMk id="20" creationId="{72133437-BFEB-412D-978C-59379BF575EC}"/>
          </ac:spMkLst>
        </pc:spChg>
        <pc:spChg chg="add">
          <ac:chgData name="Daniel P Yoder" userId="S::dpyoder@ysu.edu::ccc8a094-051e-4b0a-94b7-ec8a345e98e6" providerId="AD" clId="Web-{3C2EC7BC-87CF-9CC2-0CB1-534F4B0420E5}" dt="2025-04-17T01:01:32.959" v="47"/>
          <ac:spMkLst>
            <pc:docMk/>
            <pc:sldMk cId="633087097" sldId="267"/>
            <ac:spMk id="32" creationId="{D277D65C-DA10-481D-B5A1-7DB78CF638DD}"/>
          </ac:spMkLst>
        </pc:spChg>
        <pc:grpChg chg="add">
          <ac:chgData name="Daniel P Yoder" userId="S::dpyoder@ysu.edu::ccc8a094-051e-4b0a-94b7-ec8a345e98e6" providerId="AD" clId="Web-{3C2EC7BC-87CF-9CC2-0CB1-534F4B0420E5}" dt="2025-04-17T01:01:32.959" v="47"/>
          <ac:grpSpMkLst>
            <pc:docMk/>
            <pc:sldMk cId="633087097" sldId="267"/>
            <ac:grpSpMk id="22" creationId="{898907C4-FC8B-4436-8D59-610E3736136D}"/>
          </ac:grpSpMkLst>
        </pc:grpChg>
        <pc:grpChg chg="add">
          <ac:chgData name="Daniel P Yoder" userId="S::dpyoder@ysu.edu::ccc8a094-051e-4b0a-94b7-ec8a345e98e6" providerId="AD" clId="Web-{3C2EC7BC-87CF-9CC2-0CB1-534F4B0420E5}" dt="2025-04-17T01:01:32.959" v="47"/>
          <ac:grpSpMkLst>
            <pc:docMk/>
            <pc:sldMk cId="633087097" sldId="267"/>
            <ac:grpSpMk id="27" creationId="{9F9D18AC-8DBF-44B9-B251-652985A640D9}"/>
          </ac:grpSpMkLst>
        </pc:grpChg>
        <pc:graphicFrameChg chg="mod modGraphic">
          <ac:chgData name="Daniel P Yoder" userId="S::dpyoder@ysu.edu::ccc8a094-051e-4b0a-94b7-ec8a345e98e6" providerId="AD" clId="Web-{3C2EC7BC-87CF-9CC2-0CB1-534F4B0420E5}" dt="2025-04-17T01:01:48.912" v="51" actId="1076"/>
          <ac:graphicFrameMkLst>
            <pc:docMk/>
            <pc:sldMk cId="633087097" sldId="267"/>
            <ac:graphicFrameMk id="5" creationId="{047A12CC-94BF-BF3C-ED62-B91864BEE0CC}"/>
          </ac:graphicFrameMkLst>
        </pc:graphicFrameChg>
      </pc:sldChg>
      <pc:sldChg chg="addSp delSp modSp new">
        <pc:chgData name="Daniel P Yoder" userId="S::dpyoder@ysu.edu::ccc8a094-051e-4b0a-94b7-ec8a345e98e6" providerId="AD" clId="Web-{3C2EC7BC-87CF-9CC2-0CB1-534F4B0420E5}" dt="2025-04-17T00:45:54.815" v="11" actId="20577"/>
        <pc:sldMkLst>
          <pc:docMk/>
          <pc:sldMk cId="4080180746" sldId="269"/>
        </pc:sldMkLst>
        <pc:spChg chg="mod">
          <ac:chgData name="Daniel P Yoder" userId="S::dpyoder@ysu.edu::ccc8a094-051e-4b0a-94b7-ec8a345e98e6" providerId="AD" clId="Web-{3C2EC7BC-87CF-9CC2-0CB1-534F4B0420E5}" dt="2025-04-17T00:45:54.815" v="11" actId="20577"/>
          <ac:spMkLst>
            <pc:docMk/>
            <pc:sldMk cId="4080180746" sldId="269"/>
            <ac:spMk id="2" creationId="{BD1C3E4B-204B-905F-FA2C-BD999D414D8B}"/>
          </ac:spMkLst>
        </pc:spChg>
        <pc:spChg chg="del mod">
          <ac:chgData name="Daniel P Yoder" userId="S::dpyoder@ysu.edu::ccc8a094-051e-4b0a-94b7-ec8a345e98e6" providerId="AD" clId="Web-{3C2EC7BC-87CF-9CC2-0CB1-534F4B0420E5}" dt="2025-04-17T00:45:20.971" v="5"/>
          <ac:spMkLst>
            <pc:docMk/>
            <pc:sldMk cId="4080180746" sldId="269"/>
            <ac:spMk id="3" creationId="{E32536BE-57C9-C481-BBAD-749C580D9CCE}"/>
          </ac:spMkLst>
        </pc:spChg>
        <pc:picChg chg="add mod ord">
          <ac:chgData name="Daniel P Yoder" userId="S::dpyoder@ysu.edu::ccc8a094-051e-4b0a-94b7-ec8a345e98e6" providerId="AD" clId="Web-{3C2EC7BC-87CF-9CC2-0CB1-534F4B0420E5}" dt="2025-04-17T00:45:36.955" v="10" actId="14100"/>
          <ac:picMkLst>
            <pc:docMk/>
            <pc:sldMk cId="4080180746" sldId="269"/>
            <ac:picMk id="4" creationId="{56123D20-2501-34E0-39B3-B86B3C71D7CD}"/>
          </ac:picMkLst>
        </pc:picChg>
      </pc:sldChg>
      <pc:sldChg chg="modSp new">
        <pc:chgData name="Daniel P Yoder" userId="S::dpyoder@ysu.edu::ccc8a094-051e-4b0a-94b7-ec8a345e98e6" providerId="AD" clId="Web-{3C2EC7BC-87CF-9CC2-0CB1-534F4B0420E5}" dt="2025-04-17T00:59:54.193" v="46" actId="20577"/>
        <pc:sldMkLst>
          <pc:docMk/>
          <pc:sldMk cId="3592256272" sldId="270"/>
        </pc:sldMkLst>
        <pc:spChg chg="mod">
          <ac:chgData name="Daniel P Yoder" userId="S::dpyoder@ysu.edu::ccc8a094-051e-4b0a-94b7-ec8a345e98e6" providerId="AD" clId="Web-{3C2EC7BC-87CF-9CC2-0CB1-534F4B0420E5}" dt="2025-04-17T00:49:39.175" v="31" actId="20577"/>
          <ac:spMkLst>
            <pc:docMk/>
            <pc:sldMk cId="3592256272" sldId="270"/>
            <ac:spMk id="2" creationId="{964F215C-A0F5-1010-416B-D4781EF3FCEE}"/>
          </ac:spMkLst>
        </pc:spChg>
        <pc:spChg chg="mod">
          <ac:chgData name="Daniel P Yoder" userId="S::dpyoder@ysu.edu::ccc8a094-051e-4b0a-94b7-ec8a345e98e6" providerId="AD" clId="Web-{3C2EC7BC-87CF-9CC2-0CB1-534F4B0420E5}" dt="2025-04-17T00:59:54.193" v="46" actId="20577"/>
          <ac:spMkLst>
            <pc:docMk/>
            <pc:sldMk cId="3592256272" sldId="270"/>
            <ac:spMk id="3" creationId="{332A7649-B709-DFB6-5B46-017D96C98835}"/>
          </ac:spMkLst>
        </pc:spChg>
      </pc:sldChg>
    </pc:docChg>
  </pc:docChgLst>
  <pc:docChgLst>
    <pc:chgData name="Daniel P Yoder" userId="S::dpyoder@ysu.edu::ccc8a094-051e-4b0a-94b7-ec8a345e98e6" providerId="AD" clId="Web-{A7B09ED6-DB4D-092C-238B-1D542FA59A0F}"/>
    <pc:docChg chg="modSld">
      <pc:chgData name="Daniel P Yoder" userId="S::dpyoder@ysu.edu::ccc8a094-051e-4b0a-94b7-ec8a345e98e6" providerId="AD" clId="Web-{A7B09ED6-DB4D-092C-238B-1D542FA59A0F}" dt="2025-04-14T15:50:55.117" v="50"/>
      <pc:docMkLst>
        <pc:docMk/>
      </pc:docMkLst>
      <pc:sldChg chg="addSp modSp mod setBg">
        <pc:chgData name="Daniel P Yoder" userId="S::dpyoder@ysu.edu::ccc8a094-051e-4b0a-94b7-ec8a345e98e6" providerId="AD" clId="Web-{A7B09ED6-DB4D-092C-238B-1D542FA59A0F}" dt="2025-04-14T15:49:20.633" v="29"/>
        <pc:sldMkLst>
          <pc:docMk/>
          <pc:sldMk cId="3748614740" sldId="257"/>
        </pc:sldMkLst>
        <pc:spChg chg="mod">
          <ac:chgData name="Daniel P Yoder" userId="S::dpyoder@ysu.edu::ccc8a094-051e-4b0a-94b7-ec8a345e98e6" providerId="AD" clId="Web-{A7B09ED6-DB4D-092C-238B-1D542FA59A0F}" dt="2025-04-14T15:49:20.633" v="29"/>
          <ac:spMkLst>
            <pc:docMk/>
            <pc:sldMk cId="3748614740" sldId="257"/>
            <ac:spMk id="2" creationId="{96123A57-F862-C234-8907-7E077A56AC00}"/>
          </ac:spMkLst>
        </pc:spChg>
        <pc:spChg chg="mod">
          <ac:chgData name="Daniel P Yoder" userId="S::dpyoder@ysu.edu::ccc8a094-051e-4b0a-94b7-ec8a345e98e6" providerId="AD" clId="Web-{A7B09ED6-DB4D-092C-238B-1D542FA59A0F}" dt="2025-04-14T15:49:20.633" v="29"/>
          <ac:spMkLst>
            <pc:docMk/>
            <pc:sldMk cId="3748614740" sldId="257"/>
            <ac:spMk id="3" creationId="{0EBC0E76-E8C3-D60B-BF02-7C8CEACC2979}"/>
          </ac:spMkLst>
        </pc:spChg>
        <pc:spChg chg="add">
          <ac:chgData name="Daniel P Yoder" userId="S::dpyoder@ysu.edu::ccc8a094-051e-4b0a-94b7-ec8a345e98e6" providerId="AD" clId="Web-{A7B09ED6-DB4D-092C-238B-1D542FA59A0F}" dt="2025-04-14T15:49:20.633" v="29"/>
          <ac:spMkLst>
            <pc:docMk/>
            <pc:sldMk cId="3748614740" sldId="257"/>
            <ac:spMk id="9" creationId="{769CF112-CE49-4CE6-991F-E4A6FCAD4EC4}"/>
          </ac:spMkLst>
        </pc:spChg>
        <pc:picChg chg="add">
          <ac:chgData name="Daniel P Yoder" userId="S::dpyoder@ysu.edu::ccc8a094-051e-4b0a-94b7-ec8a345e98e6" providerId="AD" clId="Web-{A7B09ED6-DB4D-092C-238B-1D542FA59A0F}" dt="2025-04-14T15:49:20.633" v="29"/>
          <ac:picMkLst>
            <pc:docMk/>
            <pc:sldMk cId="3748614740" sldId="257"/>
            <ac:picMk id="5" creationId="{E9369B8D-F134-6DDC-9D3E-9FA723B24F6B}"/>
          </ac:picMkLst>
        </pc:picChg>
      </pc:sldChg>
      <pc:sldChg chg="addSp delSp modSp mod setBg">
        <pc:chgData name="Daniel P Yoder" userId="S::dpyoder@ysu.edu::ccc8a094-051e-4b0a-94b7-ec8a345e98e6" providerId="AD" clId="Web-{A7B09ED6-DB4D-092C-238B-1D542FA59A0F}" dt="2025-04-14T15:50:55.117" v="50"/>
        <pc:sldMkLst>
          <pc:docMk/>
          <pc:sldMk cId="3942432254" sldId="258"/>
        </pc:sldMkLst>
        <pc:spChg chg="mod">
          <ac:chgData name="Daniel P Yoder" userId="S::dpyoder@ysu.edu::ccc8a094-051e-4b0a-94b7-ec8a345e98e6" providerId="AD" clId="Web-{A7B09ED6-DB4D-092C-238B-1D542FA59A0F}" dt="2025-04-14T15:50:55.070" v="49"/>
          <ac:spMkLst>
            <pc:docMk/>
            <pc:sldMk cId="3942432254" sldId="258"/>
            <ac:spMk id="2" creationId="{12931C93-4801-9DCC-388B-0B8654740B93}"/>
          </ac:spMkLst>
        </pc:spChg>
        <pc:spChg chg="del mod">
          <ac:chgData name="Daniel P Yoder" userId="S::dpyoder@ysu.edu::ccc8a094-051e-4b0a-94b7-ec8a345e98e6" providerId="AD" clId="Web-{A7B09ED6-DB4D-092C-238B-1D542FA59A0F}" dt="2025-04-14T15:50:36.617" v="45"/>
          <ac:spMkLst>
            <pc:docMk/>
            <pc:sldMk cId="3942432254" sldId="258"/>
            <ac:spMk id="3" creationId="{9FD6C026-51F6-FCD9-A457-6673F20F735C}"/>
          </ac:spMkLst>
        </pc:spChg>
        <pc:spChg chg="add del">
          <ac:chgData name="Daniel P Yoder" userId="S::dpyoder@ysu.edu::ccc8a094-051e-4b0a-94b7-ec8a345e98e6" providerId="AD" clId="Web-{A7B09ED6-DB4D-092C-238B-1D542FA59A0F}" dt="2025-04-14T15:50:55.117" v="50"/>
          <ac:spMkLst>
            <pc:docMk/>
            <pc:sldMk cId="3942432254" sldId="258"/>
            <ac:spMk id="9" creationId="{2BFB0E95-9CAE-4968-A118-2B9F7C8BBBEC}"/>
          </ac:spMkLst>
        </pc:spChg>
        <pc:spChg chg="add del">
          <ac:chgData name="Daniel P Yoder" userId="S::dpyoder@ysu.edu::ccc8a094-051e-4b0a-94b7-ec8a345e98e6" providerId="AD" clId="Web-{A7B09ED6-DB4D-092C-238B-1D542FA59A0F}" dt="2025-04-14T15:50:55.117" v="50"/>
          <ac:spMkLst>
            <pc:docMk/>
            <pc:sldMk cId="3942432254" sldId="258"/>
            <ac:spMk id="11" creationId="{90BBC371-361C-45F7-9235-C3252E336B5B}"/>
          </ac:spMkLst>
        </pc:spChg>
        <pc:spChg chg="add del">
          <ac:chgData name="Daniel P Yoder" userId="S::dpyoder@ysu.edu::ccc8a094-051e-4b0a-94b7-ec8a345e98e6" providerId="AD" clId="Web-{A7B09ED6-DB4D-092C-238B-1D542FA59A0F}" dt="2025-04-14T15:50:55.117" v="50"/>
          <ac:spMkLst>
            <pc:docMk/>
            <pc:sldMk cId="3942432254" sldId="258"/>
            <ac:spMk id="13" creationId="{4172FA92-6FD3-495F-95A0-4FD85861D89C}"/>
          </ac:spMkLst>
        </pc:spChg>
        <pc:spChg chg="add del">
          <ac:chgData name="Daniel P Yoder" userId="S::dpyoder@ysu.edu::ccc8a094-051e-4b0a-94b7-ec8a345e98e6" providerId="AD" clId="Web-{A7B09ED6-DB4D-092C-238B-1D542FA59A0F}" dt="2025-04-14T15:50:50.274" v="47"/>
          <ac:spMkLst>
            <pc:docMk/>
            <pc:sldMk cId="3942432254" sldId="258"/>
            <ac:spMk id="18" creationId="{2BFB0E95-9CAE-4968-A118-2B9F7C8BBBEC}"/>
          </ac:spMkLst>
        </pc:spChg>
        <pc:spChg chg="add del">
          <ac:chgData name="Daniel P Yoder" userId="S::dpyoder@ysu.edu::ccc8a094-051e-4b0a-94b7-ec8a345e98e6" providerId="AD" clId="Web-{A7B09ED6-DB4D-092C-238B-1D542FA59A0F}" dt="2025-04-14T15:50:50.274" v="47"/>
          <ac:spMkLst>
            <pc:docMk/>
            <pc:sldMk cId="3942432254" sldId="258"/>
            <ac:spMk id="20" creationId="{90BBC371-361C-45F7-9235-C3252E336B5B}"/>
          </ac:spMkLst>
        </pc:spChg>
        <pc:spChg chg="add del">
          <ac:chgData name="Daniel P Yoder" userId="S::dpyoder@ysu.edu::ccc8a094-051e-4b0a-94b7-ec8a345e98e6" providerId="AD" clId="Web-{A7B09ED6-DB4D-092C-238B-1D542FA59A0F}" dt="2025-04-14T15:50:50.274" v="47"/>
          <ac:spMkLst>
            <pc:docMk/>
            <pc:sldMk cId="3942432254" sldId="258"/>
            <ac:spMk id="22" creationId="{4172FA92-6FD3-495F-95A0-4FD85861D89C}"/>
          </ac:spMkLst>
        </pc:spChg>
        <pc:spChg chg="add del">
          <ac:chgData name="Daniel P Yoder" userId="S::dpyoder@ysu.edu::ccc8a094-051e-4b0a-94b7-ec8a345e98e6" providerId="AD" clId="Web-{A7B09ED6-DB4D-092C-238B-1D542FA59A0F}" dt="2025-04-14T15:50:55.070" v="49"/>
          <ac:spMkLst>
            <pc:docMk/>
            <pc:sldMk cId="3942432254" sldId="258"/>
            <ac:spMk id="24" creationId="{308119F7-B84E-4EBF-919F-A9B0F6D92473}"/>
          </ac:spMkLst>
        </pc:spChg>
        <pc:spChg chg="add del">
          <ac:chgData name="Daniel P Yoder" userId="S::dpyoder@ysu.edu::ccc8a094-051e-4b0a-94b7-ec8a345e98e6" providerId="AD" clId="Web-{A7B09ED6-DB4D-092C-238B-1D542FA59A0F}" dt="2025-04-14T15:50:55.070" v="49"/>
          <ac:spMkLst>
            <pc:docMk/>
            <pc:sldMk cId="3942432254" sldId="258"/>
            <ac:spMk id="25" creationId="{DAA17479-17CB-402A-8689-750C6F38584C}"/>
          </ac:spMkLst>
        </pc:spChg>
        <pc:spChg chg="add del">
          <ac:chgData name="Daniel P Yoder" userId="S::dpyoder@ysu.edu::ccc8a094-051e-4b0a-94b7-ec8a345e98e6" providerId="AD" clId="Web-{A7B09ED6-DB4D-092C-238B-1D542FA59A0F}" dt="2025-04-14T15:50:55.070" v="49"/>
          <ac:spMkLst>
            <pc:docMk/>
            <pc:sldMk cId="3942432254" sldId="258"/>
            <ac:spMk id="26" creationId="{F534AA72-89BF-4BB0-B339-DEB9FC7F1BF2}"/>
          </ac:spMkLst>
        </pc:spChg>
        <pc:spChg chg="add">
          <ac:chgData name="Daniel P Yoder" userId="S::dpyoder@ysu.edu::ccc8a094-051e-4b0a-94b7-ec8a345e98e6" providerId="AD" clId="Web-{A7B09ED6-DB4D-092C-238B-1D542FA59A0F}" dt="2025-04-14T15:50:55.117" v="50"/>
          <ac:spMkLst>
            <pc:docMk/>
            <pc:sldMk cId="3942432254" sldId="258"/>
            <ac:spMk id="28" creationId="{2BFB0E95-9CAE-4968-A118-2B9F7C8BBBEC}"/>
          </ac:spMkLst>
        </pc:spChg>
        <pc:spChg chg="add">
          <ac:chgData name="Daniel P Yoder" userId="S::dpyoder@ysu.edu::ccc8a094-051e-4b0a-94b7-ec8a345e98e6" providerId="AD" clId="Web-{A7B09ED6-DB4D-092C-238B-1D542FA59A0F}" dt="2025-04-14T15:50:55.117" v="50"/>
          <ac:spMkLst>
            <pc:docMk/>
            <pc:sldMk cId="3942432254" sldId="258"/>
            <ac:spMk id="29" creationId="{90BBC371-361C-45F7-9235-C3252E336B5B}"/>
          </ac:spMkLst>
        </pc:spChg>
        <pc:spChg chg="add">
          <ac:chgData name="Daniel P Yoder" userId="S::dpyoder@ysu.edu::ccc8a094-051e-4b0a-94b7-ec8a345e98e6" providerId="AD" clId="Web-{A7B09ED6-DB4D-092C-238B-1D542FA59A0F}" dt="2025-04-14T15:50:55.117" v="50"/>
          <ac:spMkLst>
            <pc:docMk/>
            <pc:sldMk cId="3942432254" sldId="258"/>
            <ac:spMk id="30" creationId="{4172FA92-6FD3-495F-95A0-4FD85861D89C}"/>
          </ac:spMkLst>
        </pc:spChg>
        <pc:graphicFrameChg chg="add mod modGraphic">
          <ac:chgData name="Daniel P Yoder" userId="S::dpyoder@ysu.edu::ccc8a094-051e-4b0a-94b7-ec8a345e98e6" providerId="AD" clId="Web-{A7B09ED6-DB4D-092C-238B-1D542FA59A0F}" dt="2025-04-14T15:50:55.117" v="50"/>
          <ac:graphicFrameMkLst>
            <pc:docMk/>
            <pc:sldMk cId="3942432254" sldId="258"/>
            <ac:graphicFrameMk id="5" creationId="{4C7C4681-0C08-CB26-A940-645C210BF2C1}"/>
          </ac:graphicFrameMkLst>
        </pc:graphicFrameChg>
      </pc:sldChg>
    </pc:docChg>
  </pc:docChgLst>
  <pc:docChgLst>
    <pc:chgData name="Daniel P Yoder" userId="S::dpyoder@ysu.edu::ccc8a094-051e-4b0a-94b7-ec8a345e98e6" providerId="AD" clId="Web-{7FB59A60-D99F-C146-986D-0F69B00B9160}"/>
    <pc:docChg chg="addSld modSld addMainMaster delMainMaster">
      <pc:chgData name="Daniel P Yoder" userId="S::dpyoder@ysu.edu::ccc8a094-051e-4b0a-94b7-ec8a345e98e6" providerId="AD" clId="Web-{7FB59A60-D99F-C146-986D-0F69B00B9160}" dt="2025-04-01T22:22:47.898" v="38"/>
      <pc:docMkLst>
        <pc:docMk/>
      </pc:docMkLst>
      <pc:sldChg chg="addSp modSp mod setBg modClrScheme chgLayout">
        <pc:chgData name="Daniel P Yoder" userId="S::dpyoder@ysu.edu::ccc8a094-051e-4b0a-94b7-ec8a345e98e6" providerId="AD" clId="Web-{7FB59A60-D99F-C146-986D-0F69B00B9160}" dt="2025-04-01T22:22:26.600" v="33" actId="14100"/>
        <pc:sldMkLst>
          <pc:docMk/>
          <pc:sldMk cId="109857222" sldId="256"/>
        </pc:sldMkLst>
        <pc:spChg chg="mod">
          <ac:chgData name="Daniel P Yoder" userId="S::dpyoder@ysu.edu::ccc8a094-051e-4b0a-94b7-ec8a345e98e6" providerId="AD" clId="Web-{7FB59A60-D99F-C146-986D-0F69B00B9160}" dt="2025-04-01T22:22:26.600" v="33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niel P Yoder" userId="S::dpyoder@ysu.edu::ccc8a094-051e-4b0a-94b7-ec8a345e98e6" providerId="AD" clId="Web-{7FB59A60-D99F-C146-986D-0F69B00B9160}" dt="2025-04-01T22:22:23.944" v="32" actId="107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aniel P Yoder" userId="S::dpyoder@ysu.edu::ccc8a094-051e-4b0a-94b7-ec8a345e98e6" providerId="AD" clId="Web-{7FB59A60-D99F-C146-986D-0F69B00B9160}" dt="2025-04-01T22:21:56.115" v="25"/>
          <ac:spMkLst>
            <pc:docMk/>
            <pc:sldMk cId="109857222" sldId="256"/>
            <ac:spMk id="9" creationId="{742DFF2D-EA41-4CBE-9659-C2917E4882E5}"/>
          </ac:spMkLst>
        </pc:spChg>
        <pc:picChg chg="add">
          <ac:chgData name="Daniel P Yoder" userId="S::dpyoder@ysu.edu::ccc8a094-051e-4b0a-94b7-ec8a345e98e6" providerId="AD" clId="Web-{7FB59A60-D99F-C146-986D-0F69B00B9160}" dt="2025-04-01T22:21:56.115" v="25"/>
          <ac:picMkLst>
            <pc:docMk/>
            <pc:sldMk cId="109857222" sldId="256"/>
            <ac:picMk id="4" creationId="{A18C35C3-B4ED-3751-27F5-ABE5DAEF5488}"/>
          </ac:picMkLst>
        </pc:picChg>
      </pc:sldChg>
      <pc:sldChg chg="new">
        <pc:chgData name="Daniel P Yoder" userId="S::dpyoder@ysu.edu::ccc8a094-051e-4b0a-94b7-ec8a345e98e6" providerId="AD" clId="Web-{7FB59A60-D99F-C146-986D-0F69B00B9160}" dt="2025-04-01T22:22:45.319" v="34"/>
        <pc:sldMkLst>
          <pc:docMk/>
          <pc:sldMk cId="3748614740" sldId="257"/>
        </pc:sldMkLst>
      </pc:sldChg>
      <pc:sldChg chg="new">
        <pc:chgData name="Daniel P Yoder" userId="S::dpyoder@ysu.edu::ccc8a094-051e-4b0a-94b7-ec8a345e98e6" providerId="AD" clId="Web-{7FB59A60-D99F-C146-986D-0F69B00B9160}" dt="2025-04-01T22:22:46.444" v="35"/>
        <pc:sldMkLst>
          <pc:docMk/>
          <pc:sldMk cId="3942432254" sldId="258"/>
        </pc:sldMkLst>
      </pc:sldChg>
      <pc:sldChg chg="new">
        <pc:chgData name="Daniel P Yoder" userId="S::dpyoder@ysu.edu::ccc8a094-051e-4b0a-94b7-ec8a345e98e6" providerId="AD" clId="Web-{7FB59A60-D99F-C146-986D-0F69B00B9160}" dt="2025-04-01T22:22:46.991" v="36"/>
        <pc:sldMkLst>
          <pc:docMk/>
          <pc:sldMk cId="236449092" sldId="259"/>
        </pc:sldMkLst>
      </pc:sldChg>
      <pc:sldChg chg="new">
        <pc:chgData name="Daniel P Yoder" userId="S::dpyoder@ysu.edu::ccc8a094-051e-4b0a-94b7-ec8a345e98e6" providerId="AD" clId="Web-{7FB59A60-D99F-C146-986D-0F69B00B9160}" dt="2025-04-01T22:22:47.491" v="37"/>
        <pc:sldMkLst>
          <pc:docMk/>
          <pc:sldMk cId="1124752452" sldId="260"/>
        </pc:sldMkLst>
      </pc:sldChg>
      <pc:sldChg chg="new">
        <pc:chgData name="Daniel P Yoder" userId="S::dpyoder@ysu.edu::ccc8a094-051e-4b0a-94b7-ec8a345e98e6" providerId="AD" clId="Web-{7FB59A60-D99F-C146-986D-0F69B00B9160}" dt="2025-04-01T22:22:47.898" v="38"/>
        <pc:sldMkLst>
          <pc:docMk/>
          <pc:sldMk cId="3507960756" sldId="261"/>
        </pc:sldMkLst>
      </pc:sldChg>
      <pc:sldMasterChg chg="del delSldLayout">
        <pc:chgData name="Daniel P Yoder" userId="S::dpyoder@ysu.edu::ccc8a094-051e-4b0a-94b7-ec8a345e98e6" providerId="AD" clId="Web-{7FB59A60-D99F-C146-986D-0F69B00B9160}" dt="2025-04-01T22:21:56.115" v="25"/>
        <pc:sldMasterMkLst>
          <pc:docMk/>
          <pc:sldMasterMk cId="2460954070" sldId="2147483660"/>
        </pc:sldMasterMkLst>
        <pc:sldLayoutChg chg="del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Daniel P Yoder" userId="S::dpyoder@ysu.edu::ccc8a094-051e-4b0a-94b7-ec8a345e98e6" providerId="AD" clId="Web-{7FB59A60-D99F-C146-986D-0F69B00B9160}" dt="2025-04-01T22:21:56.115" v="25"/>
        <pc:sldMasterMkLst>
          <pc:docMk/>
          <pc:sldMasterMk cId="388682041" sldId="2147483760"/>
        </pc:sldMasterMkLst>
        <pc:sldLayoutChg chg="add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388682041" sldId="2147483760"/>
            <pc:sldLayoutMk cId="2427298656" sldId="2147483749"/>
          </pc:sldLayoutMkLst>
        </pc:sldLayoutChg>
        <pc:sldLayoutChg chg="add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388682041" sldId="2147483760"/>
            <pc:sldLayoutMk cId="2168463046" sldId="2147483750"/>
          </pc:sldLayoutMkLst>
        </pc:sldLayoutChg>
        <pc:sldLayoutChg chg="add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388682041" sldId="2147483760"/>
            <pc:sldLayoutMk cId="2168170891" sldId="2147483751"/>
          </pc:sldLayoutMkLst>
        </pc:sldLayoutChg>
        <pc:sldLayoutChg chg="add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388682041" sldId="2147483760"/>
            <pc:sldLayoutMk cId="4158997781" sldId="2147483752"/>
          </pc:sldLayoutMkLst>
        </pc:sldLayoutChg>
        <pc:sldLayoutChg chg="add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388682041" sldId="2147483760"/>
            <pc:sldLayoutMk cId="397724576" sldId="2147483753"/>
          </pc:sldLayoutMkLst>
        </pc:sldLayoutChg>
        <pc:sldLayoutChg chg="add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388682041" sldId="2147483760"/>
            <pc:sldLayoutMk cId="587865541" sldId="2147483754"/>
          </pc:sldLayoutMkLst>
        </pc:sldLayoutChg>
        <pc:sldLayoutChg chg="add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388682041" sldId="2147483760"/>
            <pc:sldLayoutMk cId="561066557" sldId="2147483755"/>
          </pc:sldLayoutMkLst>
        </pc:sldLayoutChg>
        <pc:sldLayoutChg chg="add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388682041" sldId="2147483760"/>
            <pc:sldLayoutMk cId="2730753681" sldId="2147483756"/>
          </pc:sldLayoutMkLst>
        </pc:sldLayoutChg>
        <pc:sldLayoutChg chg="add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388682041" sldId="2147483760"/>
            <pc:sldLayoutMk cId="931862664" sldId="2147483757"/>
          </pc:sldLayoutMkLst>
        </pc:sldLayoutChg>
        <pc:sldLayoutChg chg="add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388682041" sldId="2147483760"/>
            <pc:sldLayoutMk cId="314461814" sldId="2147483758"/>
          </pc:sldLayoutMkLst>
        </pc:sldLayoutChg>
        <pc:sldLayoutChg chg="add">
          <pc:chgData name="Daniel P Yoder" userId="S::dpyoder@ysu.edu::ccc8a094-051e-4b0a-94b7-ec8a345e98e6" providerId="AD" clId="Web-{7FB59A60-D99F-C146-986D-0F69B00B9160}" dt="2025-04-01T22:21:56.115" v="25"/>
          <pc:sldLayoutMkLst>
            <pc:docMk/>
            <pc:sldMasterMk cId="388682041" sldId="2147483760"/>
            <pc:sldLayoutMk cId="2468070697" sldId="2147483759"/>
          </pc:sldLayoutMkLst>
        </pc:sldLayoutChg>
      </pc:sldMasterChg>
    </pc:docChg>
  </pc:docChgLst>
  <pc:docChgLst>
    <pc:chgData name="Daniel P Yoder" userId="S::dpyoder@ysu.edu::ccc8a094-051e-4b0a-94b7-ec8a345e98e6" providerId="AD" clId="Web-{9B6296E1-2B4F-E04E-646B-09407B32FA65}"/>
    <pc:docChg chg="addSld delSld modSld">
      <pc:chgData name="Daniel P Yoder" userId="S::dpyoder@ysu.edu::ccc8a094-051e-4b0a-94b7-ec8a345e98e6" providerId="AD" clId="Web-{9B6296E1-2B4F-E04E-646B-09407B32FA65}" dt="2025-04-15T12:46:14.751" v="478"/>
      <pc:docMkLst>
        <pc:docMk/>
      </pc:docMkLst>
      <pc:sldChg chg="addSp delSp modSp">
        <pc:chgData name="Daniel P Yoder" userId="S::dpyoder@ysu.edu::ccc8a094-051e-4b0a-94b7-ec8a345e98e6" providerId="AD" clId="Web-{9B6296E1-2B4F-E04E-646B-09407B32FA65}" dt="2025-04-15T12:46:14.751" v="478"/>
        <pc:sldMkLst>
          <pc:docMk/>
          <pc:sldMk cId="236449092" sldId="259"/>
        </pc:sldMkLst>
        <pc:spChg chg="del">
          <ac:chgData name="Daniel P Yoder" userId="S::dpyoder@ysu.edu::ccc8a094-051e-4b0a-94b7-ec8a345e98e6" providerId="AD" clId="Web-{9B6296E1-2B4F-E04E-646B-09407B32FA65}" dt="2025-04-15T12:46:14.751" v="478"/>
          <ac:spMkLst>
            <pc:docMk/>
            <pc:sldMk cId="236449092" sldId="259"/>
            <ac:spMk id="11" creationId="{90BBC371-361C-45F7-9235-C3252E336B5B}"/>
          </ac:spMkLst>
        </pc:spChg>
        <pc:spChg chg="del">
          <ac:chgData name="Daniel P Yoder" userId="S::dpyoder@ysu.edu::ccc8a094-051e-4b0a-94b7-ec8a345e98e6" providerId="AD" clId="Web-{9B6296E1-2B4F-E04E-646B-09407B32FA65}" dt="2025-04-15T12:46:14.751" v="478"/>
          <ac:spMkLst>
            <pc:docMk/>
            <pc:sldMk cId="236449092" sldId="259"/>
            <ac:spMk id="12" creationId="{2BFB0E95-9CAE-4968-A118-2B9F7C8BBBEC}"/>
          </ac:spMkLst>
        </pc:spChg>
        <pc:spChg chg="del">
          <ac:chgData name="Daniel P Yoder" userId="S::dpyoder@ysu.edu::ccc8a094-051e-4b0a-94b7-ec8a345e98e6" providerId="AD" clId="Web-{9B6296E1-2B4F-E04E-646B-09407B32FA65}" dt="2025-04-15T12:46:14.751" v="478"/>
          <ac:spMkLst>
            <pc:docMk/>
            <pc:sldMk cId="236449092" sldId="259"/>
            <ac:spMk id="13" creationId="{4172FA92-6FD3-495F-95A0-4FD85861D89C}"/>
          </ac:spMkLst>
        </pc:spChg>
        <pc:spChg chg="add">
          <ac:chgData name="Daniel P Yoder" userId="S::dpyoder@ysu.edu::ccc8a094-051e-4b0a-94b7-ec8a345e98e6" providerId="AD" clId="Web-{9B6296E1-2B4F-E04E-646B-09407B32FA65}" dt="2025-04-15T12:46:14.751" v="478"/>
          <ac:spMkLst>
            <pc:docMk/>
            <pc:sldMk cId="236449092" sldId="259"/>
            <ac:spMk id="19" creationId="{2BFB0E95-9CAE-4968-A118-2B9F7C8BBBEC}"/>
          </ac:spMkLst>
        </pc:spChg>
        <pc:spChg chg="add">
          <ac:chgData name="Daniel P Yoder" userId="S::dpyoder@ysu.edu::ccc8a094-051e-4b0a-94b7-ec8a345e98e6" providerId="AD" clId="Web-{9B6296E1-2B4F-E04E-646B-09407B32FA65}" dt="2025-04-15T12:46:14.751" v="478"/>
          <ac:spMkLst>
            <pc:docMk/>
            <pc:sldMk cId="236449092" sldId="259"/>
            <ac:spMk id="21" creationId="{90BBC371-361C-45F7-9235-C3252E336B5B}"/>
          </ac:spMkLst>
        </pc:spChg>
        <pc:spChg chg="add">
          <ac:chgData name="Daniel P Yoder" userId="S::dpyoder@ysu.edu::ccc8a094-051e-4b0a-94b7-ec8a345e98e6" providerId="AD" clId="Web-{9B6296E1-2B4F-E04E-646B-09407B32FA65}" dt="2025-04-15T12:46:14.751" v="478"/>
          <ac:spMkLst>
            <pc:docMk/>
            <pc:sldMk cId="236449092" sldId="259"/>
            <ac:spMk id="23" creationId="{4172FA92-6FD3-495F-95A0-4FD85861D89C}"/>
          </ac:spMkLst>
        </pc:spChg>
        <pc:graphicFrameChg chg="mod modGraphic">
          <ac:chgData name="Daniel P Yoder" userId="S::dpyoder@ysu.edu::ccc8a094-051e-4b0a-94b7-ec8a345e98e6" providerId="AD" clId="Web-{9B6296E1-2B4F-E04E-646B-09407B32FA65}" dt="2025-04-15T12:46:14.751" v="478"/>
          <ac:graphicFrameMkLst>
            <pc:docMk/>
            <pc:sldMk cId="236449092" sldId="259"/>
            <ac:graphicFrameMk id="14" creationId="{202A24E4-75E9-F618-A1C7-73B6D2DDC7DB}"/>
          </ac:graphicFrameMkLst>
        </pc:graphicFrameChg>
      </pc:sldChg>
      <pc:sldChg chg="addSp delSp modSp">
        <pc:chgData name="Daniel P Yoder" userId="S::dpyoder@ysu.edu::ccc8a094-051e-4b0a-94b7-ec8a345e98e6" providerId="AD" clId="Web-{9B6296E1-2B4F-E04E-646B-09407B32FA65}" dt="2025-04-15T12:18:57.936" v="228"/>
        <pc:sldMkLst>
          <pc:docMk/>
          <pc:sldMk cId="2196325301" sldId="262"/>
        </pc:sldMkLst>
        <pc:spChg chg="del">
          <ac:chgData name="Daniel P Yoder" userId="S::dpyoder@ysu.edu::ccc8a094-051e-4b0a-94b7-ec8a345e98e6" providerId="AD" clId="Web-{9B6296E1-2B4F-E04E-646B-09407B32FA65}" dt="2025-04-15T12:17:53.936" v="0"/>
          <ac:spMkLst>
            <pc:docMk/>
            <pc:sldMk cId="2196325301" sldId="262"/>
            <ac:spMk id="3" creationId="{85E6089B-718C-3D32-898D-9BB3E3ACB5E0}"/>
          </ac:spMkLst>
        </pc:spChg>
        <pc:graphicFrameChg chg="add mod ord modGraphic">
          <ac:chgData name="Daniel P Yoder" userId="S::dpyoder@ysu.edu::ccc8a094-051e-4b0a-94b7-ec8a345e98e6" providerId="AD" clId="Web-{9B6296E1-2B4F-E04E-646B-09407B32FA65}" dt="2025-04-15T12:18:57.936" v="228"/>
          <ac:graphicFrameMkLst>
            <pc:docMk/>
            <pc:sldMk cId="2196325301" sldId="262"/>
            <ac:graphicFrameMk id="5" creationId="{6B4AA783-B046-B871-1970-87B6BE24076B}"/>
          </ac:graphicFrameMkLst>
        </pc:graphicFrameChg>
      </pc:sldChg>
      <pc:sldChg chg="addSp delSp modSp">
        <pc:chgData name="Daniel P Yoder" userId="S::dpyoder@ysu.edu::ccc8a094-051e-4b0a-94b7-ec8a345e98e6" providerId="AD" clId="Web-{9B6296E1-2B4F-E04E-646B-09407B32FA65}" dt="2025-04-15T12:20:08.452" v="288"/>
        <pc:sldMkLst>
          <pc:docMk/>
          <pc:sldMk cId="1799734116" sldId="263"/>
        </pc:sldMkLst>
        <pc:spChg chg="del">
          <ac:chgData name="Daniel P Yoder" userId="S::dpyoder@ysu.edu::ccc8a094-051e-4b0a-94b7-ec8a345e98e6" providerId="AD" clId="Web-{9B6296E1-2B4F-E04E-646B-09407B32FA65}" dt="2025-04-15T12:19:47.920" v="229"/>
          <ac:spMkLst>
            <pc:docMk/>
            <pc:sldMk cId="1799734116" sldId="263"/>
            <ac:spMk id="3" creationId="{11965148-85D2-FB54-998E-7ACBF51B0410}"/>
          </ac:spMkLst>
        </pc:spChg>
        <pc:graphicFrameChg chg="add mod ord modGraphic">
          <ac:chgData name="Daniel P Yoder" userId="S::dpyoder@ysu.edu::ccc8a094-051e-4b0a-94b7-ec8a345e98e6" providerId="AD" clId="Web-{9B6296E1-2B4F-E04E-646B-09407B32FA65}" dt="2025-04-15T12:20:08.452" v="288"/>
          <ac:graphicFrameMkLst>
            <pc:docMk/>
            <pc:sldMk cId="1799734116" sldId="263"/>
            <ac:graphicFrameMk id="5" creationId="{D77BA29D-6958-4516-C9FE-0D7C5240AAC1}"/>
          </ac:graphicFrameMkLst>
        </pc:graphicFrameChg>
      </pc:sldChg>
      <pc:sldChg chg="addSp delSp modSp">
        <pc:chgData name="Daniel P Yoder" userId="S::dpyoder@ysu.edu::ccc8a094-051e-4b0a-94b7-ec8a345e98e6" providerId="AD" clId="Web-{9B6296E1-2B4F-E04E-646B-09407B32FA65}" dt="2025-04-15T12:20:55.280" v="351"/>
        <pc:sldMkLst>
          <pc:docMk/>
          <pc:sldMk cId="569880324" sldId="264"/>
        </pc:sldMkLst>
        <pc:spChg chg="del">
          <ac:chgData name="Daniel P Yoder" userId="S::dpyoder@ysu.edu::ccc8a094-051e-4b0a-94b7-ec8a345e98e6" providerId="AD" clId="Web-{9B6296E1-2B4F-E04E-646B-09407B32FA65}" dt="2025-04-15T12:20:24.655" v="289"/>
          <ac:spMkLst>
            <pc:docMk/>
            <pc:sldMk cId="569880324" sldId="264"/>
            <ac:spMk id="3" creationId="{00F65E76-C0FB-4175-8AFB-D3F32DE6EC2C}"/>
          </ac:spMkLst>
        </pc:spChg>
        <pc:graphicFrameChg chg="add mod ord modGraphic">
          <ac:chgData name="Daniel P Yoder" userId="S::dpyoder@ysu.edu::ccc8a094-051e-4b0a-94b7-ec8a345e98e6" providerId="AD" clId="Web-{9B6296E1-2B4F-E04E-646B-09407B32FA65}" dt="2025-04-15T12:20:55.280" v="351"/>
          <ac:graphicFrameMkLst>
            <pc:docMk/>
            <pc:sldMk cId="569880324" sldId="264"/>
            <ac:graphicFrameMk id="5" creationId="{5D319422-17CD-6F7F-38F9-BE3647E120A5}"/>
          </ac:graphicFrameMkLst>
        </pc:graphicFrameChg>
      </pc:sldChg>
      <pc:sldChg chg="addSp delSp modSp">
        <pc:chgData name="Daniel P Yoder" userId="S::dpyoder@ysu.edu::ccc8a094-051e-4b0a-94b7-ec8a345e98e6" providerId="AD" clId="Web-{9B6296E1-2B4F-E04E-646B-09407B32FA65}" dt="2025-04-15T12:21:46.077" v="410"/>
        <pc:sldMkLst>
          <pc:docMk/>
          <pc:sldMk cId="2660852693" sldId="265"/>
        </pc:sldMkLst>
        <pc:spChg chg="del">
          <ac:chgData name="Daniel P Yoder" userId="S::dpyoder@ysu.edu::ccc8a094-051e-4b0a-94b7-ec8a345e98e6" providerId="AD" clId="Web-{9B6296E1-2B4F-E04E-646B-09407B32FA65}" dt="2025-04-15T12:21:32.952" v="352"/>
          <ac:spMkLst>
            <pc:docMk/>
            <pc:sldMk cId="2660852693" sldId="265"/>
            <ac:spMk id="3" creationId="{1AD46C5B-082F-8D99-3222-97881E249C0E}"/>
          </ac:spMkLst>
        </pc:spChg>
        <pc:graphicFrameChg chg="add mod ord modGraphic">
          <ac:chgData name="Daniel P Yoder" userId="S::dpyoder@ysu.edu::ccc8a094-051e-4b0a-94b7-ec8a345e98e6" providerId="AD" clId="Web-{9B6296E1-2B4F-E04E-646B-09407B32FA65}" dt="2025-04-15T12:21:46.077" v="410"/>
          <ac:graphicFrameMkLst>
            <pc:docMk/>
            <pc:sldMk cId="2660852693" sldId="265"/>
            <ac:graphicFrameMk id="5" creationId="{157545D3-551B-083F-B890-1CE8872B1A35}"/>
          </ac:graphicFrameMkLst>
        </pc:graphicFrameChg>
      </pc:sldChg>
      <pc:sldChg chg="modSp new">
        <pc:chgData name="Daniel P Yoder" userId="S::dpyoder@ysu.edu::ccc8a094-051e-4b0a-94b7-ec8a345e98e6" providerId="AD" clId="Web-{9B6296E1-2B4F-E04E-646B-09407B32FA65}" dt="2025-04-15T12:28:58.890" v="455" actId="20577"/>
        <pc:sldMkLst>
          <pc:docMk/>
          <pc:sldMk cId="1034862311" sldId="266"/>
        </pc:sldMkLst>
        <pc:spChg chg="mod">
          <ac:chgData name="Daniel P Yoder" userId="S::dpyoder@ysu.edu::ccc8a094-051e-4b0a-94b7-ec8a345e98e6" providerId="AD" clId="Web-{9B6296E1-2B4F-E04E-646B-09407B32FA65}" dt="2025-04-15T12:28:58.890" v="455" actId="20577"/>
          <ac:spMkLst>
            <pc:docMk/>
            <pc:sldMk cId="1034862311" sldId="266"/>
            <ac:spMk id="2" creationId="{C393149E-2D2F-35DD-92C5-0C716FCCF12A}"/>
          </ac:spMkLst>
        </pc:spChg>
        <pc:spChg chg="mod">
          <ac:chgData name="Daniel P Yoder" userId="S::dpyoder@ysu.edu::ccc8a094-051e-4b0a-94b7-ec8a345e98e6" providerId="AD" clId="Web-{9B6296E1-2B4F-E04E-646B-09407B32FA65}" dt="2025-04-15T12:24:29.249" v="437" actId="20577"/>
          <ac:spMkLst>
            <pc:docMk/>
            <pc:sldMk cId="1034862311" sldId="266"/>
            <ac:spMk id="3" creationId="{AA27E52E-813C-E4CD-1463-ED3A566BEAEF}"/>
          </ac:spMkLst>
        </pc:spChg>
      </pc:sldChg>
      <pc:sldChg chg="modSp new del">
        <pc:chgData name="Daniel P Yoder" userId="S::dpyoder@ysu.edu::ccc8a094-051e-4b0a-94b7-ec8a345e98e6" providerId="AD" clId="Web-{9B6296E1-2B4F-E04E-646B-09407B32FA65}" dt="2025-04-15T12:28:32.109" v="451"/>
        <pc:sldMkLst>
          <pc:docMk/>
          <pc:sldMk cId="582686116" sldId="267"/>
        </pc:sldMkLst>
        <pc:spChg chg="mod">
          <ac:chgData name="Daniel P Yoder" userId="S::dpyoder@ysu.edu::ccc8a094-051e-4b0a-94b7-ec8a345e98e6" providerId="AD" clId="Web-{9B6296E1-2B4F-E04E-646B-09407B32FA65}" dt="2025-04-15T12:28:29.812" v="450" actId="20577"/>
          <ac:spMkLst>
            <pc:docMk/>
            <pc:sldMk cId="582686116" sldId="267"/>
            <ac:spMk id="2" creationId="{87B2BEE5-A322-A5CA-ECC5-0ED0D62AF8DF}"/>
          </ac:spMkLst>
        </pc:spChg>
        <pc:spChg chg="mod">
          <ac:chgData name="Daniel P Yoder" userId="S::dpyoder@ysu.edu::ccc8a094-051e-4b0a-94b7-ec8a345e98e6" providerId="AD" clId="Web-{9B6296E1-2B4F-E04E-646B-09407B32FA65}" dt="2025-04-15T12:28:28.187" v="446" actId="20577"/>
          <ac:spMkLst>
            <pc:docMk/>
            <pc:sldMk cId="582686116" sldId="267"/>
            <ac:spMk id="3" creationId="{4DCBA3B4-9674-5FBC-3322-0A0F20C09A52}"/>
          </ac:spMkLst>
        </pc:spChg>
      </pc:sldChg>
      <pc:sldChg chg="addSp delSp modSp new mod setBg">
        <pc:chgData name="Daniel P Yoder" userId="S::dpyoder@ysu.edu::ccc8a094-051e-4b0a-94b7-ec8a345e98e6" providerId="AD" clId="Web-{9B6296E1-2B4F-E04E-646B-09407B32FA65}" dt="2025-04-15T12:29:56.734" v="461"/>
        <pc:sldMkLst>
          <pc:docMk/>
          <pc:sldMk cId="633087097" sldId="267"/>
        </pc:sldMkLst>
        <pc:spChg chg="mod">
          <ac:chgData name="Daniel P Yoder" userId="S::dpyoder@ysu.edu::ccc8a094-051e-4b0a-94b7-ec8a345e98e6" providerId="AD" clId="Web-{9B6296E1-2B4F-E04E-646B-09407B32FA65}" dt="2025-04-15T12:29:56.734" v="461"/>
          <ac:spMkLst>
            <pc:docMk/>
            <pc:sldMk cId="633087097" sldId="267"/>
            <ac:spMk id="2" creationId="{5B818A35-9012-C0B0-7196-9F0370D36DC8}"/>
          </ac:spMkLst>
        </pc:spChg>
        <pc:spChg chg="del mod">
          <ac:chgData name="Daniel P Yoder" userId="S::dpyoder@ysu.edu::ccc8a094-051e-4b0a-94b7-ec8a345e98e6" providerId="AD" clId="Web-{9B6296E1-2B4F-E04E-646B-09407B32FA65}" dt="2025-04-15T12:29:56.734" v="461"/>
          <ac:spMkLst>
            <pc:docMk/>
            <pc:sldMk cId="633087097" sldId="267"/>
            <ac:spMk id="3" creationId="{30AF0769-4A27-BED0-02A8-135D0B6F49AE}"/>
          </ac:spMkLst>
        </pc:spChg>
        <pc:spChg chg="add">
          <ac:chgData name="Daniel P Yoder" userId="S::dpyoder@ysu.edu::ccc8a094-051e-4b0a-94b7-ec8a345e98e6" providerId="AD" clId="Web-{9B6296E1-2B4F-E04E-646B-09407B32FA65}" dt="2025-04-15T12:29:56.734" v="461"/>
          <ac:spMkLst>
            <pc:docMk/>
            <pc:sldMk cId="633087097" sldId="267"/>
            <ac:spMk id="9" creationId="{308119F7-B84E-4EBF-919F-A9B0F6D92473}"/>
          </ac:spMkLst>
        </pc:spChg>
        <pc:spChg chg="add">
          <ac:chgData name="Daniel P Yoder" userId="S::dpyoder@ysu.edu::ccc8a094-051e-4b0a-94b7-ec8a345e98e6" providerId="AD" clId="Web-{9B6296E1-2B4F-E04E-646B-09407B32FA65}" dt="2025-04-15T12:29:56.734" v="461"/>
          <ac:spMkLst>
            <pc:docMk/>
            <pc:sldMk cId="633087097" sldId="267"/>
            <ac:spMk id="11" creationId="{DAA17479-17CB-402A-8689-750C6F38584C}"/>
          </ac:spMkLst>
        </pc:spChg>
        <pc:spChg chg="add">
          <ac:chgData name="Daniel P Yoder" userId="S::dpyoder@ysu.edu::ccc8a094-051e-4b0a-94b7-ec8a345e98e6" providerId="AD" clId="Web-{9B6296E1-2B4F-E04E-646B-09407B32FA65}" dt="2025-04-15T12:29:56.734" v="461"/>
          <ac:spMkLst>
            <pc:docMk/>
            <pc:sldMk cId="633087097" sldId="267"/>
            <ac:spMk id="13" creationId="{F534AA72-89BF-4BB0-B339-DEB9FC7F1BF2}"/>
          </ac:spMkLst>
        </pc:spChg>
        <pc:graphicFrameChg chg="add">
          <ac:chgData name="Daniel P Yoder" userId="S::dpyoder@ysu.edu::ccc8a094-051e-4b0a-94b7-ec8a345e98e6" providerId="AD" clId="Web-{9B6296E1-2B4F-E04E-646B-09407B32FA65}" dt="2025-04-15T12:29:56.734" v="461"/>
          <ac:graphicFrameMkLst>
            <pc:docMk/>
            <pc:sldMk cId="633087097" sldId="267"/>
            <ac:graphicFrameMk id="5" creationId="{047A12CC-94BF-BF3C-ED62-B91864BEE0CC}"/>
          </ac:graphicFrameMkLst>
        </pc:graphicFrameChg>
      </pc:sldChg>
      <pc:sldChg chg="addSp modSp new mod setBg">
        <pc:chgData name="Daniel P Yoder" userId="S::dpyoder@ysu.edu::ccc8a094-051e-4b0a-94b7-ec8a345e98e6" providerId="AD" clId="Web-{9B6296E1-2B4F-E04E-646B-09407B32FA65}" dt="2025-04-15T12:31:35.624" v="477"/>
        <pc:sldMkLst>
          <pc:docMk/>
          <pc:sldMk cId="947072724" sldId="268"/>
        </pc:sldMkLst>
        <pc:spChg chg="mod">
          <ac:chgData name="Daniel P Yoder" userId="S::dpyoder@ysu.edu::ccc8a094-051e-4b0a-94b7-ec8a345e98e6" providerId="AD" clId="Web-{9B6296E1-2B4F-E04E-646B-09407B32FA65}" dt="2025-04-15T12:31:35.624" v="477"/>
          <ac:spMkLst>
            <pc:docMk/>
            <pc:sldMk cId="947072724" sldId="268"/>
            <ac:spMk id="2" creationId="{A607A9C3-FF84-BCB3-40BC-4ECAA338F27C}"/>
          </ac:spMkLst>
        </pc:spChg>
        <pc:spChg chg="mod">
          <ac:chgData name="Daniel P Yoder" userId="S::dpyoder@ysu.edu::ccc8a094-051e-4b0a-94b7-ec8a345e98e6" providerId="AD" clId="Web-{9B6296E1-2B4F-E04E-646B-09407B32FA65}" dt="2025-04-15T12:31:35.624" v="477"/>
          <ac:spMkLst>
            <pc:docMk/>
            <pc:sldMk cId="947072724" sldId="268"/>
            <ac:spMk id="3" creationId="{AD7CF6B1-350F-65C5-E54A-A1DA47513307}"/>
          </ac:spMkLst>
        </pc:spChg>
        <pc:spChg chg="add">
          <ac:chgData name="Daniel P Yoder" userId="S::dpyoder@ysu.edu::ccc8a094-051e-4b0a-94b7-ec8a345e98e6" providerId="AD" clId="Web-{9B6296E1-2B4F-E04E-646B-09407B32FA65}" dt="2025-04-15T12:31:35.624" v="477"/>
          <ac:spMkLst>
            <pc:docMk/>
            <pc:sldMk cId="947072724" sldId="268"/>
            <ac:spMk id="10" creationId="{2A3E2477-CB24-4FE6-B9C0-F9800FF83EF6}"/>
          </ac:spMkLst>
        </pc:spChg>
        <pc:spChg chg="add">
          <ac:chgData name="Daniel P Yoder" userId="S::dpyoder@ysu.edu::ccc8a094-051e-4b0a-94b7-ec8a345e98e6" providerId="AD" clId="Web-{9B6296E1-2B4F-E04E-646B-09407B32FA65}" dt="2025-04-15T12:31:35.624" v="477"/>
          <ac:spMkLst>
            <pc:docMk/>
            <pc:sldMk cId="947072724" sldId="268"/>
            <ac:spMk id="12" creationId="{B965638C-2268-4A1B-96C3-95E79EF44B96}"/>
          </ac:spMkLst>
        </pc:spChg>
        <pc:spChg chg="add">
          <ac:chgData name="Daniel P Yoder" userId="S::dpyoder@ysu.edu::ccc8a094-051e-4b0a-94b7-ec8a345e98e6" providerId="AD" clId="Web-{9B6296E1-2B4F-E04E-646B-09407B32FA65}" dt="2025-04-15T12:31:35.624" v="477"/>
          <ac:spMkLst>
            <pc:docMk/>
            <pc:sldMk cId="947072724" sldId="268"/>
            <ac:spMk id="14" creationId="{97D0825D-5142-4F4A-A141-3CCD5E99CB4F}"/>
          </ac:spMkLst>
        </pc:spChg>
        <pc:picChg chg="add">
          <ac:chgData name="Daniel P Yoder" userId="S::dpyoder@ysu.edu::ccc8a094-051e-4b0a-94b7-ec8a345e98e6" providerId="AD" clId="Web-{9B6296E1-2B4F-E04E-646B-09407B32FA65}" dt="2025-04-15T12:31:35.624" v="477"/>
          <ac:picMkLst>
            <pc:docMk/>
            <pc:sldMk cId="947072724" sldId="268"/>
            <ac:picMk id="7" creationId="{B7DF26DD-CAC7-B623-C4EE-22D83E7707A4}"/>
          </ac:picMkLst>
        </pc:picChg>
      </pc:sldChg>
    </pc:docChg>
  </pc:docChgLst>
  <pc:docChgLst>
    <pc:chgData name="Daniel P Yoder" userId="S::dpyoder@ysu.edu::ccc8a094-051e-4b0a-94b7-ec8a345e98e6" providerId="AD" clId="Web-{EEB39BF1-8F86-DABF-F244-290FB8564D38}"/>
    <pc:docChg chg="modSld">
      <pc:chgData name="Daniel P Yoder" userId="S::dpyoder@ysu.edu::ccc8a094-051e-4b0a-94b7-ec8a345e98e6" providerId="AD" clId="Web-{EEB39BF1-8F86-DABF-F244-290FB8564D38}" dt="2025-04-15T19:33:41.048" v="19" actId="20577"/>
      <pc:docMkLst>
        <pc:docMk/>
      </pc:docMkLst>
      <pc:sldChg chg="modSp">
        <pc:chgData name="Daniel P Yoder" userId="S::dpyoder@ysu.edu::ccc8a094-051e-4b0a-94b7-ec8a345e98e6" providerId="AD" clId="Web-{EEB39BF1-8F86-DABF-F244-290FB8564D38}" dt="2025-04-15T19:33:41.048" v="19" actId="20577"/>
        <pc:sldMkLst>
          <pc:docMk/>
          <pc:sldMk cId="3942432254" sldId="258"/>
        </pc:sldMkLst>
        <pc:spChg chg="mod">
          <ac:chgData name="Daniel P Yoder" userId="S::dpyoder@ysu.edu::ccc8a094-051e-4b0a-94b7-ec8a345e98e6" providerId="AD" clId="Web-{EEB39BF1-8F86-DABF-F244-290FB8564D38}" dt="2025-04-15T19:33:41.048" v="19" actId="20577"/>
          <ac:spMkLst>
            <pc:docMk/>
            <pc:sldMk cId="3942432254" sldId="258"/>
            <ac:spMk id="2" creationId="{12931C93-4801-9DCC-388B-0B8654740B93}"/>
          </ac:spMkLst>
        </pc:spChg>
      </pc:sldChg>
      <pc:sldChg chg="modSp">
        <pc:chgData name="Daniel P Yoder" userId="S::dpyoder@ysu.edu::ccc8a094-051e-4b0a-94b7-ec8a345e98e6" providerId="AD" clId="Web-{EEB39BF1-8F86-DABF-F244-290FB8564D38}" dt="2025-04-15T19:33:22.391" v="18" actId="20577"/>
        <pc:sldMkLst>
          <pc:docMk/>
          <pc:sldMk cId="1034862311" sldId="266"/>
        </pc:sldMkLst>
        <pc:spChg chg="mod">
          <ac:chgData name="Daniel P Yoder" userId="S::dpyoder@ysu.edu::ccc8a094-051e-4b0a-94b7-ec8a345e98e6" providerId="AD" clId="Web-{EEB39BF1-8F86-DABF-F244-290FB8564D38}" dt="2025-04-15T19:33:22.391" v="18" actId="20577"/>
          <ac:spMkLst>
            <pc:docMk/>
            <pc:sldMk cId="1034862311" sldId="266"/>
            <ac:spMk id="2" creationId="{C393149E-2D2F-35DD-92C5-0C716FCCF12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C08F7E-CBA1-48D6-9526-80B39ED957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11E1E42E-C371-404C-ACE0-E19544D8B3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/>
              <a:cs typeface="Times New Roman"/>
            </a:rPr>
            <a:t>Emergence of LLMs like OpenAI’s ChatGPT, Google Gemini, Microsoft Copilot, and X’s Grok.</a:t>
          </a:r>
        </a:p>
      </dgm:t>
    </dgm:pt>
    <dgm:pt modelId="{E276F876-7E55-4C75-9BCC-7049F6AA4137}" type="parTrans" cxnId="{6FC82F1E-80B6-44B2-93A2-7723312AA969}">
      <dgm:prSet/>
      <dgm:spPr/>
      <dgm:t>
        <a:bodyPr/>
        <a:lstStyle/>
        <a:p>
          <a:endParaRPr lang="en-US"/>
        </a:p>
      </dgm:t>
    </dgm:pt>
    <dgm:pt modelId="{E37B6415-55B3-4F89-BB2A-51D18C1DF261}" type="sibTrans" cxnId="{6FC82F1E-80B6-44B2-93A2-7723312AA969}">
      <dgm:prSet/>
      <dgm:spPr/>
      <dgm:t>
        <a:bodyPr/>
        <a:lstStyle/>
        <a:p>
          <a:endParaRPr lang="en-US"/>
        </a:p>
      </dgm:t>
    </dgm:pt>
    <dgm:pt modelId="{1D61BE2C-BDD7-43FF-A38B-4E02FC6AC8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/>
              <a:cs typeface="Times New Roman"/>
            </a:rPr>
            <a:t>LLMs use transformer models to maintain context and generate complex responses.</a:t>
          </a:r>
        </a:p>
      </dgm:t>
    </dgm:pt>
    <dgm:pt modelId="{0F5AE2F4-62A0-46C4-8C17-E35E2D057D6A}" type="parTrans" cxnId="{F93E6439-C1AB-4932-A146-7CF994972656}">
      <dgm:prSet/>
      <dgm:spPr/>
      <dgm:t>
        <a:bodyPr/>
        <a:lstStyle/>
        <a:p>
          <a:endParaRPr lang="en-US"/>
        </a:p>
      </dgm:t>
    </dgm:pt>
    <dgm:pt modelId="{D3EC4687-6151-4681-AC82-14BC8E53BC6C}" type="sibTrans" cxnId="{F93E6439-C1AB-4932-A146-7CF994972656}">
      <dgm:prSet/>
      <dgm:spPr/>
      <dgm:t>
        <a:bodyPr/>
        <a:lstStyle/>
        <a:p>
          <a:endParaRPr lang="en-US"/>
        </a:p>
      </dgm:t>
    </dgm:pt>
    <dgm:pt modelId="{A941A0C7-DB86-4C78-8F6D-EC30731D3A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/>
              <a:cs typeface="Times New Roman"/>
            </a:rPr>
            <a:t>Applications in various industries including healthcare, education, business, and cybersecurity.</a:t>
          </a:r>
        </a:p>
      </dgm:t>
    </dgm:pt>
    <dgm:pt modelId="{C3AFA1DA-5288-445E-9845-9F9CFB3A2113}" type="parTrans" cxnId="{4615A843-AF9E-4DCA-A423-C3F373DEF20F}">
      <dgm:prSet/>
      <dgm:spPr/>
      <dgm:t>
        <a:bodyPr/>
        <a:lstStyle/>
        <a:p>
          <a:endParaRPr lang="en-US"/>
        </a:p>
      </dgm:t>
    </dgm:pt>
    <dgm:pt modelId="{D34E44E1-93BF-4684-A2DA-75A1A4E53574}" type="sibTrans" cxnId="{4615A843-AF9E-4DCA-A423-C3F373DEF20F}">
      <dgm:prSet/>
      <dgm:spPr/>
      <dgm:t>
        <a:bodyPr/>
        <a:lstStyle/>
        <a:p>
          <a:endParaRPr lang="en-US"/>
        </a:p>
      </dgm:t>
    </dgm:pt>
    <dgm:pt modelId="{6122175B-617B-40FF-B992-2693B9F3E489}" type="pres">
      <dgm:prSet presAssocID="{3DC08F7E-CBA1-48D6-9526-80B39ED95770}" presName="root" presStyleCnt="0">
        <dgm:presLayoutVars>
          <dgm:dir/>
          <dgm:resizeHandles val="exact"/>
        </dgm:presLayoutVars>
      </dgm:prSet>
      <dgm:spPr/>
    </dgm:pt>
    <dgm:pt modelId="{485A6050-190A-4CBD-8626-8709D27F00E6}" type="pres">
      <dgm:prSet presAssocID="{11E1E42E-C371-404C-ACE0-E19544D8B3AE}" presName="compNode" presStyleCnt="0"/>
      <dgm:spPr/>
    </dgm:pt>
    <dgm:pt modelId="{7F25C752-C2FA-4223-96FB-F0CDB0152EB1}" type="pres">
      <dgm:prSet presAssocID="{11E1E42E-C371-404C-ACE0-E19544D8B3AE}" presName="bgRect" presStyleLbl="bgShp" presStyleIdx="0" presStyleCnt="3"/>
      <dgm:spPr/>
    </dgm:pt>
    <dgm:pt modelId="{B1895C40-4A5F-488F-8155-3E4E16C075B4}" type="pres">
      <dgm:prSet presAssocID="{11E1E42E-C371-404C-ACE0-E19544D8B3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C4057C29-76DE-40CF-94F9-0FD78C44A8D5}" type="pres">
      <dgm:prSet presAssocID="{11E1E42E-C371-404C-ACE0-E19544D8B3AE}" presName="spaceRect" presStyleCnt="0"/>
      <dgm:spPr/>
    </dgm:pt>
    <dgm:pt modelId="{F1663B3B-1475-4029-8D5A-8BD60DC07E47}" type="pres">
      <dgm:prSet presAssocID="{11E1E42E-C371-404C-ACE0-E19544D8B3AE}" presName="parTx" presStyleLbl="revTx" presStyleIdx="0" presStyleCnt="3">
        <dgm:presLayoutVars>
          <dgm:chMax val="0"/>
          <dgm:chPref val="0"/>
        </dgm:presLayoutVars>
      </dgm:prSet>
      <dgm:spPr/>
    </dgm:pt>
    <dgm:pt modelId="{A208FFD5-DE31-438F-9216-B4A7A5C94845}" type="pres">
      <dgm:prSet presAssocID="{E37B6415-55B3-4F89-BB2A-51D18C1DF261}" presName="sibTrans" presStyleCnt="0"/>
      <dgm:spPr/>
    </dgm:pt>
    <dgm:pt modelId="{1523A5FC-CABC-4E47-822B-57D25BF671C6}" type="pres">
      <dgm:prSet presAssocID="{1D61BE2C-BDD7-43FF-A38B-4E02FC6AC883}" presName="compNode" presStyleCnt="0"/>
      <dgm:spPr/>
    </dgm:pt>
    <dgm:pt modelId="{D2F9537D-231E-4E8F-8BE7-6B2E5149315E}" type="pres">
      <dgm:prSet presAssocID="{1D61BE2C-BDD7-43FF-A38B-4E02FC6AC883}" presName="bgRect" presStyleLbl="bgShp" presStyleIdx="1" presStyleCnt="3"/>
      <dgm:spPr/>
    </dgm:pt>
    <dgm:pt modelId="{1FEB6090-82A6-46CF-BA46-1EB7FBAECD0D}" type="pres">
      <dgm:prSet presAssocID="{1D61BE2C-BDD7-43FF-A38B-4E02FC6AC8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732572D7-0867-49D2-905D-985A9364BB6C}" type="pres">
      <dgm:prSet presAssocID="{1D61BE2C-BDD7-43FF-A38B-4E02FC6AC883}" presName="spaceRect" presStyleCnt="0"/>
      <dgm:spPr/>
    </dgm:pt>
    <dgm:pt modelId="{16D86D50-F688-43D9-98CB-BB97EB4CCC38}" type="pres">
      <dgm:prSet presAssocID="{1D61BE2C-BDD7-43FF-A38B-4E02FC6AC883}" presName="parTx" presStyleLbl="revTx" presStyleIdx="1" presStyleCnt="3">
        <dgm:presLayoutVars>
          <dgm:chMax val="0"/>
          <dgm:chPref val="0"/>
        </dgm:presLayoutVars>
      </dgm:prSet>
      <dgm:spPr/>
    </dgm:pt>
    <dgm:pt modelId="{62EEC139-E997-4A7F-92FB-74FB5BDFABC1}" type="pres">
      <dgm:prSet presAssocID="{D3EC4687-6151-4681-AC82-14BC8E53BC6C}" presName="sibTrans" presStyleCnt="0"/>
      <dgm:spPr/>
    </dgm:pt>
    <dgm:pt modelId="{2EB67EE2-74B5-4E52-8BED-0ACA8F4487AE}" type="pres">
      <dgm:prSet presAssocID="{A941A0C7-DB86-4C78-8F6D-EC30731D3A3C}" presName="compNode" presStyleCnt="0"/>
      <dgm:spPr/>
    </dgm:pt>
    <dgm:pt modelId="{E1371688-87EF-4C4F-943B-D8A31F48E1CC}" type="pres">
      <dgm:prSet presAssocID="{A941A0C7-DB86-4C78-8F6D-EC30731D3A3C}" presName="bgRect" presStyleLbl="bgShp" presStyleIdx="2" presStyleCnt="3"/>
      <dgm:spPr/>
    </dgm:pt>
    <dgm:pt modelId="{0E6C5915-A390-4CA3-A70C-5E327CC47F2A}" type="pres">
      <dgm:prSet presAssocID="{A941A0C7-DB86-4C78-8F6D-EC30731D3A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83B3718A-DAE0-437F-A0FE-4330CB30B01F}" type="pres">
      <dgm:prSet presAssocID="{A941A0C7-DB86-4C78-8F6D-EC30731D3A3C}" presName="spaceRect" presStyleCnt="0"/>
      <dgm:spPr/>
    </dgm:pt>
    <dgm:pt modelId="{037763D8-3892-40EB-A6AB-50D0FA487276}" type="pres">
      <dgm:prSet presAssocID="{A941A0C7-DB86-4C78-8F6D-EC30731D3A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D475B04-DE7A-404C-ADA4-CA672830B18A}" type="presOf" srcId="{11E1E42E-C371-404C-ACE0-E19544D8B3AE}" destId="{F1663B3B-1475-4029-8D5A-8BD60DC07E47}" srcOrd="0" destOrd="0" presId="urn:microsoft.com/office/officeart/2018/2/layout/IconVerticalSolidList"/>
    <dgm:cxn modelId="{6FC82F1E-80B6-44B2-93A2-7723312AA969}" srcId="{3DC08F7E-CBA1-48D6-9526-80B39ED95770}" destId="{11E1E42E-C371-404C-ACE0-E19544D8B3AE}" srcOrd="0" destOrd="0" parTransId="{E276F876-7E55-4C75-9BCC-7049F6AA4137}" sibTransId="{E37B6415-55B3-4F89-BB2A-51D18C1DF261}"/>
    <dgm:cxn modelId="{F93E6439-C1AB-4932-A146-7CF994972656}" srcId="{3DC08F7E-CBA1-48D6-9526-80B39ED95770}" destId="{1D61BE2C-BDD7-43FF-A38B-4E02FC6AC883}" srcOrd="1" destOrd="0" parTransId="{0F5AE2F4-62A0-46C4-8C17-E35E2D057D6A}" sibTransId="{D3EC4687-6151-4681-AC82-14BC8E53BC6C}"/>
    <dgm:cxn modelId="{4615A843-AF9E-4DCA-A423-C3F373DEF20F}" srcId="{3DC08F7E-CBA1-48D6-9526-80B39ED95770}" destId="{A941A0C7-DB86-4C78-8F6D-EC30731D3A3C}" srcOrd="2" destOrd="0" parTransId="{C3AFA1DA-5288-445E-9845-9F9CFB3A2113}" sibTransId="{D34E44E1-93BF-4684-A2DA-75A1A4E53574}"/>
    <dgm:cxn modelId="{4AB9CCAC-6571-48F9-AAB4-0EBE175F8141}" type="presOf" srcId="{A941A0C7-DB86-4C78-8F6D-EC30731D3A3C}" destId="{037763D8-3892-40EB-A6AB-50D0FA487276}" srcOrd="0" destOrd="0" presId="urn:microsoft.com/office/officeart/2018/2/layout/IconVerticalSolidList"/>
    <dgm:cxn modelId="{6C9265B1-37A4-4C61-8DDB-48E96D22BD2C}" type="presOf" srcId="{3DC08F7E-CBA1-48D6-9526-80B39ED95770}" destId="{6122175B-617B-40FF-B992-2693B9F3E489}" srcOrd="0" destOrd="0" presId="urn:microsoft.com/office/officeart/2018/2/layout/IconVerticalSolidList"/>
    <dgm:cxn modelId="{D78BE4FC-AD7B-4841-AA1F-AB20000856F8}" type="presOf" srcId="{1D61BE2C-BDD7-43FF-A38B-4E02FC6AC883}" destId="{16D86D50-F688-43D9-98CB-BB97EB4CCC38}" srcOrd="0" destOrd="0" presId="urn:microsoft.com/office/officeart/2018/2/layout/IconVerticalSolidList"/>
    <dgm:cxn modelId="{BDC2E323-F7F6-4D71-961F-4AE37D13FDB5}" type="presParOf" srcId="{6122175B-617B-40FF-B992-2693B9F3E489}" destId="{485A6050-190A-4CBD-8626-8709D27F00E6}" srcOrd="0" destOrd="0" presId="urn:microsoft.com/office/officeart/2018/2/layout/IconVerticalSolidList"/>
    <dgm:cxn modelId="{B438FAA1-01EF-4BCF-96A8-D0517A361304}" type="presParOf" srcId="{485A6050-190A-4CBD-8626-8709D27F00E6}" destId="{7F25C752-C2FA-4223-96FB-F0CDB0152EB1}" srcOrd="0" destOrd="0" presId="urn:microsoft.com/office/officeart/2018/2/layout/IconVerticalSolidList"/>
    <dgm:cxn modelId="{BEC9CBC9-0183-4A5C-AF10-BD74929936B4}" type="presParOf" srcId="{485A6050-190A-4CBD-8626-8709D27F00E6}" destId="{B1895C40-4A5F-488F-8155-3E4E16C075B4}" srcOrd="1" destOrd="0" presId="urn:microsoft.com/office/officeart/2018/2/layout/IconVerticalSolidList"/>
    <dgm:cxn modelId="{185C397D-3730-4BC2-9F47-55B10A1DF662}" type="presParOf" srcId="{485A6050-190A-4CBD-8626-8709D27F00E6}" destId="{C4057C29-76DE-40CF-94F9-0FD78C44A8D5}" srcOrd="2" destOrd="0" presId="urn:microsoft.com/office/officeart/2018/2/layout/IconVerticalSolidList"/>
    <dgm:cxn modelId="{6A4B5137-F0F5-4CA0-89F9-4CE5CF6827BC}" type="presParOf" srcId="{485A6050-190A-4CBD-8626-8709D27F00E6}" destId="{F1663B3B-1475-4029-8D5A-8BD60DC07E47}" srcOrd="3" destOrd="0" presId="urn:microsoft.com/office/officeart/2018/2/layout/IconVerticalSolidList"/>
    <dgm:cxn modelId="{07CCAA6A-51D6-4A77-851B-8A10C2A31C23}" type="presParOf" srcId="{6122175B-617B-40FF-B992-2693B9F3E489}" destId="{A208FFD5-DE31-438F-9216-B4A7A5C94845}" srcOrd="1" destOrd="0" presId="urn:microsoft.com/office/officeart/2018/2/layout/IconVerticalSolidList"/>
    <dgm:cxn modelId="{60A5A5D2-D18B-4D71-ADB8-6A95CDA347A0}" type="presParOf" srcId="{6122175B-617B-40FF-B992-2693B9F3E489}" destId="{1523A5FC-CABC-4E47-822B-57D25BF671C6}" srcOrd="2" destOrd="0" presId="urn:microsoft.com/office/officeart/2018/2/layout/IconVerticalSolidList"/>
    <dgm:cxn modelId="{BCCA2F97-CC58-49DE-822B-AD35BF5C2919}" type="presParOf" srcId="{1523A5FC-CABC-4E47-822B-57D25BF671C6}" destId="{D2F9537D-231E-4E8F-8BE7-6B2E5149315E}" srcOrd="0" destOrd="0" presId="urn:microsoft.com/office/officeart/2018/2/layout/IconVerticalSolidList"/>
    <dgm:cxn modelId="{74D0618F-FAFA-46FE-92DE-B82786C3A86C}" type="presParOf" srcId="{1523A5FC-CABC-4E47-822B-57D25BF671C6}" destId="{1FEB6090-82A6-46CF-BA46-1EB7FBAECD0D}" srcOrd="1" destOrd="0" presId="urn:microsoft.com/office/officeart/2018/2/layout/IconVerticalSolidList"/>
    <dgm:cxn modelId="{FF118DAE-8DE1-4919-8051-B824DA0B41A8}" type="presParOf" srcId="{1523A5FC-CABC-4E47-822B-57D25BF671C6}" destId="{732572D7-0867-49D2-905D-985A9364BB6C}" srcOrd="2" destOrd="0" presId="urn:microsoft.com/office/officeart/2018/2/layout/IconVerticalSolidList"/>
    <dgm:cxn modelId="{E82F5FFA-39D5-46C5-8809-28CB34FBACDA}" type="presParOf" srcId="{1523A5FC-CABC-4E47-822B-57D25BF671C6}" destId="{16D86D50-F688-43D9-98CB-BB97EB4CCC38}" srcOrd="3" destOrd="0" presId="urn:microsoft.com/office/officeart/2018/2/layout/IconVerticalSolidList"/>
    <dgm:cxn modelId="{17075876-019A-40DD-AD9D-91166B7C28BF}" type="presParOf" srcId="{6122175B-617B-40FF-B992-2693B9F3E489}" destId="{62EEC139-E997-4A7F-92FB-74FB5BDFABC1}" srcOrd="3" destOrd="0" presId="urn:microsoft.com/office/officeart/2018/2/layout/IconVerticalSolidList"/>
    <dgm:cxn modelId="{36698A2B-7C4A-4158-A435-D0AC627E8CCE}" type="presParOf" srcId="{6122175B-617B-40FF-B992-2693B9F3E489}" destId="{2EB67EE2-74B5-4E52-8BED-0ACA8F4487AE}" srcOrd="4" destOrd="0" presId="urn:microsoft.com/office/officeart/2018/2/layout/IconVerticalSolidList"/>
    <dgm:cxn modelId="{A46BE90A-6BCB-4C07-A203-BC300B28A01E}" type="presParOf" srcId="{2EB67EE2-74B5-4E52-8BED-0ACA8F4487AE}" destId="{E1371688-87EF-4C4F-943B-D8A31F48E1CC}" srcOrd="0" destOrd="0" presId="urn:microsoft.com/office/officeart/2018/2/layout/IconVerticalSolidList"/>
    <dgm:cxn modelId="{2FC67212-1E14-4963-83DE-249A9E00620F}" type="presParOf" srcId="{2EB67EE2-74B5-4E52-8BED-0ACA8F4487AE}" destId="{0E6C5915-A390-4CA3-A70C-5E327CC47F2A}" srcOrd="1" destOrd="0" presId="urn:microsoft.com/office/officeart/2018/2/layout/IconVerticalSolidList"/>
    <dgm:cxn modelId="{9BC3E0F7-13F9-416E-A63E-1ABD43A525D4}" type="presParOf" srcId="{2EB67EE2-74B5-4E52-8BED-0ACA8F4487AE}" destId="{83B3718A-DAE0-437F-A0FE-4330CB30B01F}" srcOrd="2" destOrd="0" presId="urn:microsoft.com/office/officeart/2018/2/layout/IconVerticalSolidList"/>
    <dgm:cxn modelId="{1E558FA1-32D4-4AF4-A423-CB681CCA44A2}" type="presParOf" srcId="{2EB67EE2-74B5-4E52-8BED-0ACA8F4487AE}" destId="{037763D8-3892-40EB-A6AB-50D0FA4872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DAEBE4-710C-4880-A5DD-A003FCA38373}" type="doc">
      <dgm:prSet loTypeId="urn:microsoft.com/office/officeart/2005/8/layout/vProcess5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A0583F-27AA-47DF-A176-2F8A3604F1CA}">
      <dgm:prSet/>
      <dgm:spPr/>
      <dgm:t>
        <a:bodyPr/>
        <a:lstStyle/>
        <a:p>
          <a:pPr>
            <a:defRPr cap="all"/>
          </a:pPr>
          <a:r>
            <a:rPr lang="en-US"/>
            <a:t>Cybersecurity threats are overwhelming security teams.</a:t>
          </a:r>
        </a:p>
      </dgm:t>
    </dgm:pt>
    <dgm:pt modelId="{84945781-E018-4FA1-BBA6-DDE9B4164977}" type="parTrans" cxnId="{8CDD8462-FBD3-4653-BF6D-4FF52371C2AF}">
      <dgm:prSet/>
      <dgm:spPr/>
      <dgm:t>
        <a:bodyPr/>
        <a:lstStyle/>
        <a:p>
          <a:endParaRPr lang="en-US"/>
        </a:p>
      </dgm:t>
    </dgm:pt>
    <dgm:pt modelId="{EC536B48-FB53-4799-8622-1E5109F34B94}" type="sibTrans" cxnId="{8CDD8462-FBD3-4653-BF6D-4FF52371C2AF}">
      <dgm:prSet/>
      <dgm:spPr/>
      <dgm:t>
        <a:bodyPr/>
        <a:lstStyle/>
        <a:p>
          <a:endParaRPr lang="en-US"/>
        </a:p>
      </dgm:t>
    </dgm:pt>
    <dgm:pt modelId="{6FCA1D5D-6923-409C-9652-4C0B57964262}">
      <dgm:prSet/>
      <dgm:spPr/>
      <dgm:t>
        <a:bodyPr/>
        <a:lstStyle/>
        <a:p>
          <a:pPr>
            <a:defRPr cap="all"/>
          </a:pPr>
          <a:r>
            <a:rPr lang="en-US"/>
            <a:t>Exploration of AI and LLMs for baseline configurations and log analysis.</a:t>
          </a:r>
        </a:p>
      </dgm:t>
    </dgm:pt>
    <dgm:pt modelId="{325A9383-3282-45CE-BC0B-3C27732D6F3A}" type="parTrans" cxnId="{C266E3BB-7E72-465D-941F-6BA58C21108A}">
      <dgm:prSet/>
      <dgm:spPr/>
      <dgm:t>
        <a:bodyPr/>
        <a:lstStyle/>
        <a:p>
          <a:endParaRPr lang="en-US"/>
        </a:p>
      </dgm:t>
    </dgm:pt>
    <dgm:pt modelId="{AB4C6797-CE91-430A-A3FB-194F0755C1D3}" type="sibTrans" cxnId="{C266E3BB-7E72-465D-941F-6BA58C21108A}">
      <dgm:prSet/>
      <dgm:spPr/>
      <dgm:t>
        <a:bodyPr/>
        <a:lstStyle/>
        <a:p>
          <a:endParaRPr lang="en-US"/>
        </a:p>
      </dgm:t>
    </dgm:pt>
    <dgm:pt modelId="{B1BE64AC-FF71-4599-B2B3-5DD126D725BC}" type="pres">
      <dgm:prSet presAssocID="{88DAEBE4-710C-4880-A5DD-A003FCA38373}" presName="outerComposite" presStyleCnt="0">
        <dgm:presLayoutVars>
          <dgm:chMax val="5"/>
          <dgm:dir/>
          <dgm:resizeHandles val="exact"/>
        </dgm:presLayoutVars>
      </dgm:prSet>
      <dgm:spPr/>
    </dgm:pt>
    <dgm:pt modelId="{19A7EF03-1CA7-4847-B31B-933CB5F4105C}" type="pres">
      <dgm:prSet presAssocID="{88DAEBE4-710C-4880-A5DD-A003FCA38373}" presName="dummyMaxCanvas" presStyleCnt="0">
        <dgm:presLayoutVars/>
      </dgm:prSet>
      <dgm:spPr/>
    </dgm:pt>
    <dgm:pt modelId="{8133E329-DCDE-4CE2-B3BE-0326A90E8B87}" type="pres">
      <dgm:prSet presAssocID="{88DAEBE4-710C-4880-A5DD-A003FCA38373}" presName="TwoNodes_1" presStyleLbl="node1" presStyleIdx="0" presStyleCnt="2">
        <dgm:presLayoutVars>
          <dgm:bulletEnabled val="1"/>
        </dgm:presLayoutVars>
      </dgm:prSet>
      <dgm:spPr/>
    </dgm:pt>
    <dgm:pt modelId="{CD3E3AC7-EC9D-4B3F-9304-E75889775659}" type="pres">
      <dgm:prSet presAssocID="{88DAEBE4-710C-4880-A5DD-A003FCA38373}" presName="TwoNodes_2" presStyleLbl="node1" presStyleIdx="1" presStyleCnt="2">
        <dgm:presLayoutVars>
          <dgm:bulletEnabled val="1"/>
        </dgm:presLayoutVars>
      </dgm:prSet>
      <dgm:spPr/>
    </dgm:pt>
    <dgm:pt modelId="{3129939F-56A1-468C-A103-FE3DFA80B51A}" type="pres">
      <dgm:prSet presAssocID="{88DAEBE4-710C-4880-A5DD-A003FCA38373}" presName="TwoConn_1-2" presStyleLbl="fgAccFollowNode1" presStyleIdx="0" presStyleCnt="1">
        <dgm:presLayoutVars>
          <dgm:bulletEnabled val="1"/>
        </dgm:presLayoutVars>
      </dgm:prSet>
      <dgm:spPr/>
    </dgm:pt>
    <dgm:pt modelId="{5781F153-11E0-4537-AF95-00817D6759FF}" type="pres">
      <dgm:prSet presAssocID="{88DAEBE4-710C-4880-A5DD-A003FCA38373}" presName="TwoNodes_1_text" presStyleLbl="node1" presStyleIdx="1" presStyleCnt="2">
        <dgm:presLayoutVars>
          <dgm:bulletEnabled val="1"/>
        </dgm:presLayoutVars>
      </dgm:prSet>
      <dgm:spPr/>
    </dgm:pt>
    <dgm:pt modelId="{7A65340A-FBCF-4BFC-AD1B-7AA76EAE69B0}" type="pres">
      <dgm:prSet presAssocID="{88DAEBE4-710C-4880-A5DD-A003FCA3837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9D3472A-8AF2-469D-A39E-FEBABBE266CB}" type="presOf" srcId="{78A0583F-27AA-47DF-A176-2F8A3604F1CA}" destId="{5781F153-11E0-4537-AF95-00817D6759FF}" srcOrd="1" destOrd="0" presId="urn:microsoft.com/office/officeart/2005/8/layout/vProcess5"/>
    <dgm:cxn modelId="{8CDD8462-FBD3-4653-BF6D-4FF52371C2AF}" srcId="{88DAEBE4-710C-4880-A5DD-A003FCA38373}" destId="{78A0583F-27AA-47DF-A176-2F8A3604F1CA}" srcOrd="0" destOrd="0" parTransId="{84945781-E018-4FA1-BBA6-DDE9B4164977}" sibTransId="{EC536B48-FB53-4799-8622-1E5109F34B94}"/>
    <dgm:cxn modelId="{DD2AE750-00A8-4149-B0F4-613E6F108152}" type="presOf" srcId="{6FCA1D5D-6923-409C-9652-4C0B57964262}" destId="{CD3E3AC7-EC9D-4B3F-9304-E75889775659}" srcOrd="0" destOrd="0" presId="urn:microsoft.com/office/officeart/2005/8/layout/vProcess5"/>
    <dgm:cxn modelId="{966289AB-3A2D-43CE-85EF-F83E9470C731}" type="presOf" srcId="{EC536B48-FB53-4799-8622-1E5109F34B94}" destId="{3129939F-56A1-468C-A103-FE3DFA80B51A}" srcOrd="0" destOrd="0" presId="urn:microsoft.com/office/officeart/2005/8/layout/vProcess5"/>
    <dgm:cxn modelId="{C266E3BB-7E72-465D-941F-6BA58C21108A}" srcId="{88DAEBE4-710C-4880-A5DD-A003FCA38373}" destId="{6FCA1D5D-6923-409C-9652-4C0B57964262}" srcOrd="1" destOrd="0" parTransId="{325A9383-3282-45CE-BC0B-3C27732D6F3A}" sibTransId="{AB4C6797-CE91-430A-A3FB-194F0755C1D3}"/>
    <dgm:cxn modelId="{A60FD2BF-5887-4F53-B1C6-9A9DFC2415B8}" type="presOf" srcId="{6FCA1D5D-6923-409C-9652-4C0B57964262}" destId="{7A65340A-FBCF-4BFC-AD1B-7AA76EAE69B0}" srcOrd="1" destOrd="0" presId="urn:microsoft.com/office/officeart/2005/8/layout/vProcess5"/>
    <dgm:cxn modelId="{083D81E7-1C26-46E9-849E-D0812108E1D9}" type="presOf" srcId="{88DAEBE4-710C-4880-A5DD-A003FCA38373}" destId="{B1BE64AC-FF71-4599-B2B3-5DD126D725BC}" srcOrd="0" destOrd="0" presId="urn:microsoft.com/office/officeart/2005/8/layout/vProcess5"/>
    <dgm:cxn modelId="{D641C3F6-47F1-496E-9D3D-6854969DF70F}" type="presOf" srcId="{78A0583F-27AA-47DF-A176-2F8A3604F1CA}" destId="{8133E329-DCDE-4CE2-B3BE-0326A90E8B87}" srcOrd="0" destOrd="0" presId="urn:microsoft.com/office/officeart/2005/8/layout/vProcess5"/>
    <dgm:cxn modelId="{65491CA8-B418-4B8F-AF49-C535FAB134DF}" type="presParOf" srcId="{B1BE64AC-FF71-4599-B2B3-5DD126D725BC}" destId="{19A7EF03-1CA7-4847-B31B-933CB5F4105C}" srcOrd="0" destOrd="0" presId="urn:microsoft.com/office/officeart/2005/8/layout/vProcess5"/>
    <dgm:cxn modelId="{22818F60-7626-47F0-A503-F94830C0D7F2}" type="presParOf" srcId="{B1BE64AC-FF71-4599-B2B3-5DD126D725BC}" destId="{8133E329-DCDE-4CE2-B3BE-0326A90E8B87}" srcOrd="1" destOrd="0" presId="urn:microsoft.com/office/officeart/2005/8/layout/vProcess5"/>
    <dgm:cxn modelId="{F0A2AD93-1F05-42F0-901C-341C8470A18D}" type="presParOf" srcId="{B1BE64AC-FF71-4599-B2B3-5DD126D725BC}" destId="{CD3E3AC7-EC9D-4B3F-9304-E75889775659}" srcOrd="2" destOrd="0" presId="urn:microsoft.com/office/officeart/2005/8/layout/vProcess5"/>
    <dgm:cxn modelId="{7D863247-ECF5-4D23-B5EC-4DB809828903}" type="presParOf" srcId="{B1BE64AC-FF71-4599-B2B3-5DD126D725BC}" destId="{3129939F-56A1-468C-A103-FE3DFA80B51A}" srcOrd="3" destOrd="0" presId="urn:microsoft.com/office/officeart/2005/8/layout/vProcess5"/>
    <dgm:cxn modelId="{AA4884D9-20FF-4A33-A6AF-D3ED670399BF}" type="presParOf" srcId="{B1BE64AC-FF71-4599-B2B3-5DD126D725BC}" destId="{5781F153-11E0-4537-AF95-00817D6759FF}" srcOrd="4" destOrd="0" presId="urn:microsoft.com/office/officeart/2005/8/layout/vProcess5"/>
    <dgm:cxn modelId="{253467C8-62C4-40D8-BE6B-B7086E4B83AB}" type="presParOf" srcId="{B1BE64AC-FF71-4599-B2B3-5DD126D725BC}" destId="{7A65340A-FBCF-4BFC-AD1B-7AA76EAE69B0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18CE2E-2D2F-4E25-B15F-E111BE2001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B90EBBB0-0CD2-4F3D-B9EE-828032C4AE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LLMs show varying levels of accuracy in configuration and log analysis.</a:t>
          </a:r>
        </a:p>
      </dgm:t>
    </dgm:pt>
    <dgm:pt modelId="{A37BAF52-14C9-4C64-9F3C-A2ABB50B3BD1}" type="parTrans" cxnId="{24180D65-7DB1-4541-ADB9-9407E73F6C0D}">
      <dgm:prSet/>
      <dgm:spPr/>
      <dgm:t>
        <a:bodyPr/>
        <a:lstStyle/>
        <a:p>
          <a:endParaRPr lang="en-US"/>
        </a:p>
      </dgm:t>
    </dgm:pt>
    <dgm:pt modelId="{DD51AC36-FCB5-4C0F-8798-51255BCBD569}" type="sibTrans" cxnId="{24180D65-7DB1-4541-ADB9-9407E73F6C0D}">
      <dgm:prSet/>
      <dgm:spPr/>
      <dgm:t>
        <a:bodyPr/>
        <a:lstStyle/>
        <a:p>
          <a:endParaRPr lang="en-US"/>
        </a:p>
      </dgm:t>
    </dgm:pt>
    <dgm:pt modelId="{694B46FC-7D69-412D-98B8-7BCF30E680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ChatGPT and Grok 3 performed consistently well.</a:t>
          </a:r>
        </a:p>
      </dgm:t>
    </dgm:pt>
    <dgm:pt modelId="{098D304B-E905-418E-B8F3-D57A51E6E618}" type="parTrans" cxnId="{CC67F79E-E39F-4A26-A496-23F7836A788A}">
      <dgm:prSet/>
      <dgm:spPr/>
      <dgm:t>
        <a:bodyPr/>
        <a:lstStyle/>
        <a:p>
          <a:endParaRPr lang="en-US"/>
        </a:p>
      </dgm:t>
    </dgm:pt>
    <dgm:pt modelId="{E9777D27-219C-437C-BBEE-B3C17179C478}" type="sibTrans" cxnId="{CC67F79E-E39F-4A26-A496-23F7836A788A}">
      <dgm:prSet/>
      <dgm:spPr/>
      <dgm:t>
        <a:bodyPr/>
        <a:lstStyle/>
        <a:p>
          <a:endParaRPr lang="en-US"/>
        </a:p>
      </dgm:t>
    </dgm:pt>
    <dgm:pt modelId="{C1C63D96-C738-43D1-B503-2C4CB7DF91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Gemini struggled with log threat recognition.</a:t>
          </a:r>
        </a:p>
      </dgm:t>
    </dgm:pt>
    <dgm:pt modelId="{F9F713E7-92CA-42C7-B446-CA48707FC2D0}" type="parTrans" cxnId="{189D7387-8D8D-4A72-BA1B-FEF7104746C7}">
      <dgm:prSet/>
      <dgm:spPr/>
      <dgm:t>
        <a:bodyPr/>
        <a:lstStyle/>
        <a:p>
          <a:endParaRPr lang="en-US"/>
        </a:p>
      </dgm:t>
    </dgm:pt>
    <dgm:pt modelId="{2BB411C4-BC00-499C-AE98-4B4AE7590115}" type="sibTrans" cxnId="{189D7387-8D8D-4A72-BA1B-FEF7104746C7}">
      <dgm:prSet/>
      <dgm:spPr/>
      <dgm:t>
        <a:bodyPr/>
        <a:lstStyle/>
        <a:p>
          <a:endParaRPr lang="en-US"/>
        </a:p>
      </dgm:t>
    </dgm:pt>
    <dgm:pt modelId="{8AEB345C-9C58-4341-94F9-ADB0BFCB58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Copilot showed strong performance overall.</a:t>
          </a:r>
        </a:p>
      </dgm:t>
    </dgm:pt>
    <dgm:pt modelId="{F2FF239A-4B2A-472B-BB75-60BCCD5DE4DF}" type="parTrans" cxnId="{5AE8FE6B-1AA5-4E54-B866-6DA5E95EA31E}">
      <dgm:prSet/>
      <dgm:spPr/>
      <dgm:t>
        <a:bodyPr/>
        <a:lstStyle/>
        <a:p>
          <a:endParaRPr lang="en-US"/>
        </a:p>
      </dgm:t>
    </dgm:pt>
    <dgm:pt modelId="{3D9B06B5-9367-4CE0-9DE1-1391C88CA8E3}" type="sibTrans" cxnId="{5AE8FE6B-1AA5-4E54-B866-6DA5E95EA31E}">
      <dgm:prSet/>
      <dgm:spPr/>
      <dgm:t>
        <a:bodyPr/>
        <a:lstStyle/>
        <a:p>
          <a:endParaRPr lang="en-US"/>
        </a:p>
      </dgm:t>
    </dgm:pt>
    <dgm:pt modelId="{E7E7E924-F117-44AD-A9BC-E63A1BCEBC0F}" type="pres">
      <dgm:prSet presAssocID="{BD18CE2E-2D2F-4E25-B15F-E111BE2001ED}" presName="root" presStyleCnt="0">
        <dgm:presLayoutVars>
          <dgm:dir/>
          <dgm:resizeHandles val="exact"/>
        </dgm:presLayoutVars>
      </dgm:prSet>
      <dgm:spPr/>
    </dgm:pt>
    <dgm:pt modelId="{FDA3A4C5-4A01-4948-8351-C0D7ADF9146B}" type="pres">
      <dgm:prSet presAssocID="{B90EBBB0-0CD2-4F3D-B9EE-828032C4AE3B}" presName="compNode" presStyleCnt="0"/>
      <dgm:spPr/>
    </dgm:pt>
    <dgm:pt modelId="{CEEAB5B7-AC0E-4D45-AE20-91B0A54692EF}" type="pres">
      <dgm:prSet presAssocID="{B90EBBB0-0CD2-4F3D-B9EE-828032C4AE3B}" presName="bgRect" presStyleLbl="bgShp" presStyleIdx="0" presStyleCnt="4"/>
      <dgm:spPr/>
    </dgm:pt>
    <dgm:pt modelId="{8C96F161-1292-460A-97C8-1A5082073981}" type="pres">
      <dgm:prSet presAssocID="{B90EBBB0-0CD2-4F3D-B9EE-828032C4AE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16CB3A7-755B-4516-98FD-535A9C2DF8A1}" type="pres">
      <dgm:prSet presAssocID="{B90EBBB0-0CD2-4F3D-B9EE-828032C4AE3B}" presName="spaceRect" presStyleCnt="0"/>
      <dgm:spPr/>
    </dgm:pt>
    <dgm:pt modelId="{0FCBB146-8C5A-49A6-8AF5-231868B1F391}" type="pres">
      <dgm:prSet presAssocID="{B90EBBB0-0CD2-4F3D-B9EE-828032C4AE3B}" presName="parTx" presStyleLbl="revTx" presStyleIdx="0" presStyleCnt="4">
        <dgm:presLayoutVars>
          <dgm:chMax val="0"/>
          <dgm:chPref val="0"/>
        </dgm:presLayoutVars>
      </dgm:prSet>
      <dgm:spPr/>
    </dgm:pt>
    <dgm:pt modelId="{16567285-A94F-4AFD-9022-546ABBC9B6BF}" type="pres">
      <dgm:prSet presAssocID="{DD51AC36-FCB5-4C0F-8798-51255BCBD569}" presName="sibTrans" presStyleCnt="0"/>
      <dgm:spPr/>
    </dgm:pt>
    <dgm:pt modelId="{64239547-0F7C-4628-B62F-45F883CD70E2}" type="pres">
      <dgm:prSet presAssocID="{694B46FC-7D69-412D-98B8-7BCF30E68002}" presName="compNode" presStyleCnt="0"/>
      <dgm:spPr/>
    </dgm:pt>
    <dgm:pt modelId="{6D81268E-69DB-4100-BDE6-13BD0310FCED}" type="pres">
      <dgm:prSet presAssocID="{694B46FC-7D69-412D-98B8-7BCF30E68002}" presName="bgRect" presStyleLbl="bgShp" presStyleIdx="1" presStyleCnt="4"/>
      <dgm:spPr/>
    </dgm:pt>
    <dgm:pt modelId="{3999E945-4D8D-4CEE-8643-A13F546B831F}" type="pres">
      <dgm:prSet presAssocID="{694B46FC-7D69-412D-98B8-7BCF30E6800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60E7C64-8043-4D09-974C-9B913FF4EE1F}" type="pres">
      <dgm:prSet presAssocID="{694B46FC-7D69-412D-98B8-7BCF30E68002}" presName="spaceRect" presStyleCnt="0"/>
      <dgm:spPr/>
    </dgm:pt>
    <dgm:pt modelId="{B85B3F74-E7F7-414B-95DB-5B8B129487EA}" type="pres">
      <dgm:prSet presAssocID="{694B46FC-7D69-412D-98B8-7BCF30E68002}" presName="parTx" presStyleLbl="revTx" presStyleIdx="1" presStyleCnt="4">
        <dgm:presLayoutVars>
          <dgm:chMax val="0"/>
          <dgm:chPref val="0"/>
        </dgm:presLayoutVars>
      </dgm:prSet>
      <dgm:spPr/>
    </dgm:pt>
    <dgm:pt modelId="{BC171869-58A6-476F-ABB9-495760524304}" type="pres">
      <dgm:prSet presAssocID="{E9777D27-219C-437C-BBEE-B3C17179C478}" presName="sibTrans" presStyleCnt="0"/>
      <dgm:spPr/>
    </dgm:pt>
    <dgm:pt modelId="{B8659B28-22C9-47A5-835F-000A66AD3ECF}" type="pres">
      <dgm:prSet presAssocID="{C1C63D96-C738-43D1-B503-2C4CB7DF9164}" presName="compNode" presStyleCnt="0"/>
      <dgm:spPr/>
    </dgm:pt>
    <dgm:pt modelId="{EB3ADE6B-7030-44A2-8046-797346BEAF80}" type="pres">
      <dgm:prSet presAssocID="{C1C63D96-C738-43D1-B503-2C4CB7DF9164}" presName="bgRect" presStyleLbl="bgShp" presStyleIdx="2" presStyleCnt="4"/>
      <dgm:spPr/>
    </dgm:pt>
    <dgm:pt modelId="{729A35C8-BDA7-41D5-B642-0A4A8E1C8EEA}" type="pres">
      <dgm:prSet presAssocID="{C1C63D96-C738-43D1-B503-2C4CB7DF91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74FC3E6B-E798-4E09-B02B-15F0CAC6F4EF}" type="pres">
      <dgm:prSet presAssocID="{C1C63D96-C738-43D1-B503-2C4CB7DF9164}" presName="spaceRect" presStyleCnt="0"/>
      <dgm:spPr/>
    </dgm:pt>
    <dgm:pt modelId="{7D71A26E-D7B8-405D-8724-20DC9827831B}" type="pres">
      <dgm:prSet presAssocID="{C1C63D96-C738-43D1-B503-2C4CB7DF9164}" presName="parTx" presStyleLbl="revTx" presStyleIdx="2" presStyleCnt="4">
        <dgm:presLayoutVars>
          <dgm:chMax val="0"/>
          <dgm:chPref val="0"/>
        </dgm:presLayoutVars>
      </dgm:prSet>
      <dgm:spPr/>
    </dgm:pt>
    <dgm:pt modelId="{063FBD50-4823-4161-8F4C-741D8EFD768C}" type="pres">
      <dgm:prSet presAssocID="{2BB411C4-BC00-499C-AE98-4B4AE7590115}" presName="sibTrans" presStyleCnt="0"/>
      <dgm:spPr/>
    </dgm:pt>
    <dgm:pt modelId="{E47E1C00-C8CA-425B-8167-F1E95C48B9CE}" type="pres">
      <dgm:prSet presAssocID="{8AEB345C-9C58-4341-94F9-ADB0BFCB5839}" presName="compNode" presStyleCnt="0"/>
      <dgm:spPr/>
    </dgm:pt>
    <dgm:pt modelId="{97A6593F-227E-4940-930A-2829375DE9ED}" type="pres">
      <dgm:prSet presAssocID="{8AEB345C-9C58-4341-94F9-ADB0BFCB5839}" presName="bgRect" presStyleLbl="bgShp" presStyleIdx="3" presStyleCnt="4"/>
      <dgm:spPr/>
    </dgm:pt>
    <dgm:pt modelId="{9E881F5C-1A50-4E48-88F6-D54C49BB9D3D}" type="pres">
      <dgm:prSet presAssocID="{8AEB345C-9C58-4341-94F9-ADB0BFCB58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89B3A114-AFC9-4E32-B6D6-24477A98A67B}" type="pres">
      <dgm:prSet presAssocID="{8AEB345C-9C58-4341-94F9-ADB0BFCB5839}" presName="spaceRect" presStyleCnt="0"/>
      <dgm:spPr/>
    </dgm:pt>
    <dgm:pt modelId="{7A60CB1C-A3C2-4DB1-9D35-013AC1D56DB8}" type="pres">
      <dgm:prSet presAssocID="{8AEB345C-9C58-4341-94F9-ADB0BFCB583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660BE31-5B03-4540-B176-E8F6E637D773}" type="presOf" srcId="{694B46FC-7D69-412D-98B8-7BCF30E68002}" destId="{B85B3F74-E7F7-414B-95DB-5B8B129487EA}" srcOrd="0" destOrd="0" presId="urn:microsoft.com/office/officeart/2018/2/layout/IconVerticalSolidList"/>
    <dgm:cxn modelId="{C0746664-83FB-46E5-B886-F3F9399FFA83}" type="presOf" srcId="{8AEB345C-9C58-4341-94F9-ADB0BFCB5839}" destId="{7A60CB1C-A3C2-4DB1-9D35-013AC1D56DB8}" srcOrd="0" destOrd="0" presId="urn:microsoft.com/office/officeart/2018/2/layout/IconVerticalSolidList"/>
    <dgm:cxn modelId="{24180D65-7DB1-4541-ADB9-9407E73F6C0D}" srcId="{BD18CE2E-2D2F-4E25-B15F-E111BE2001ED}" destId="{B90EBBB0-0CD2-4F3D-B9EE-828032C4AE3B}" srcOrd="0" destOrd="0" parTransId="{A37BAF52-14C9-4C64-9F3C-A2ABB50B3BD1}" sibTransId="{DD51AC36-FCB5-4C0F-8798-51255BCBD569}"/>
    <dgm:cxn modelId="{5A335269-C91D-4DE4-B0E3-403AAD2A45E7}" type="presOf" srcId="{BD18CE2E-2D2F-4E25-B15F-E111BE2001ED}" destId="{E7E7E924-F117-44AD-A9BC-E63A1BCEBC0F}" srcOrd="0" destOrd="0" presId="urn:microsoft.com/office/officeart/2018/2/layout/IconVerticalSolidList"/>
    <dgm:cxn modelId="{5AE8FE6B-1AA5-4E54-B866-6DA5E95EA31E}" srcId="{BD18CE2E-2D2F-4E25-B15F-E111BE2001ED}" destId="{8AEB345C-9C58-4341-94F9-ADB0BFCB5839}" srcOrd="3" destOrd="0" parTransId="{F2FF239A-4B2A-472B-BB75-60BCCD5DE4DF}" sibTransId="{3D9B06B5-9367-4CE0-9DE1-1391C88CA8E3}"/>
    <dgm:cxn modelId="{189D7387-8D8D-4A72-BA1B-FEF7104746C7}" srcId="{BD18CE2E-2D2F-4E25-B15F-E111BE2001ED}" destId="{C1C63D96-C738-43D1-B503-2C4CB7DF9164}" srcOrd="2" destOrd="0" parTransId="{F9F713E7-92CA-42C7-B446-CA48707FC2D0}" sibTransId="{2BB411C4-BC00-499C-AE98-4B4AE7590115}"/>
    <dgm:cxn modelId="{A430BD88-72FD-42C2-8944-D2816A86ADB7}" type="presOf" srcId="{B90EBBB0-0CD2-4F3D-B9EE-828032C4AE3B}" destId="{0FCBB146-8C5A-49A6-8AF5-231868B1F391}" srcOrd="0" destOrd="0" presId="urn:microsoft.com/office/officeart/2018/2/layout/IconVerticalSolidList"/>
    <dgm:cxn modelId="{C02B6489-53C3-43BC-9AC8-6377345E7FAC}" type="presOf" srcId="{C1C63D96-C738-43D1-B503-2C4CB7DF9164}" destId="{7D71A26E-D7B8-405D-8724-20DC9827831B}" srcOrd="0" destOrd="0" presId="urn:microsoft.com/office/officeart/2018/2/layout/IconVerticalSolidList"/>
    <dgm:cxn modelId="{CC67F79E-E39F-4A26-A496-23F7836A788A}" srcId="{BD18CE2E-2D2F-4E25-B15F-E111BE2001ED}" destId="{694B46FC-7D69-412D-98B8-7BCF30E68002}" srcOrd="1" destOrd="0" parTransId="{098D304B-E905-418E-B8F3-D57A51E6E618}" sibTransId="{E9777D27-219C-437C-BBEE-B3C17179C478}"/>
    <dgm:cxn modelId="{A5D6B725-AFD3-4C8F-B972-C703AAD322F3}" type="presParOf" srcId="{E7E7E924-F117-44AD-A9BC-E63A1BCEBC0F}" destId="{FDA3A4C5-4A01-4948-8351-C0D7ADF9146B}" srcOrd="0" destOrd="0" presId="urn:microsoft.com/office/officeart/2018/2/layout/IconVerticalSolidList"/>
    <dgm:cxn modelId="{47EF6950-E4FE-493C-8F88-4FC8AFF864B0}" type="presParOf" srcId="{FDA3A4C5-4A01-4948-8351-C0D7ADF9146B}" destId="{CEEAB5B7-AC0E-4D45-AE20-91B0A54692EF}" srcOrd="0" destOrd="0" presId="urn:microsoft.com/office/officeart/2018/2/layout/IconVerticalSolidList"/>
    <dgm:cxn modelId="{AFE6DF87-4C44-4FA1-9604-0C8E0516C53F}" type="presParOf" srcId="{FDA3A4C5-4A01-4948-8351-C0D7ADF9146B}" destId="{8C96F161-1292-460A-97C8-1A5082073981}" srcOrd="1" destOrd="0" presId="urn:microsoft.com/office/officeart/2018/2/layout/IconVerticalSolidList"/>
    <dgm:cxn modelId="{A54939CB-35C1-49C0-8EF4-83737328C08A}" type="presParOf" srcId="{FDA3A4C5-4A01-4948-8351-C0D7ADF9146B}" destId="{416CB3A7-755B-4516-98FD-535A9C2DF8A1}" srcOrd="2" destOrd="0" presId="urn:microsoft.com/office/officeart/2018/2/layout/IconVerticalSolidList"/>
    <dgm:cxn modelId="{B09022EA-116C-4B21-9358-30FBD1A7FB0D}" type="presParOf" srcId="{FDA3A4C5-4A01-4948-8351-C0D7ADF9146B}" destId="{0FCBB146-8C5A-49A6-8AF5-231868B1F391}" srcOrd="3" destOrd="0" presId="urn:microsoft.com/office/officeart/2018/2/layout/IconVerticalSolidList"/>
    <dgm:cxn modelId="{28551374-BC6F-459B-8A45-27B63E97EA8A}" type="presParOf" srcId="{E7E7E924-F117-44AD-A9BC-E63A1BCEBC0F}" destId="{16567285-A94F-4AFD-9022-546ABBC9B6BF}" srcOrd="1" destOrd="0" presId="urn:microsoft.com/office/officeart/2018/2/layout/IconVerticalSolidList"/>
    <dgm:cxn modelId="{506270D4-5C63-4B13-9E24-81B6B8770CFB}" type="presParOf" srcId="{E7E7E924-F117-44AD-A9BC-E63A1BCEBC0F}" destId="{64239547-0F7C-4628-B62F-45F883CD70E2}" srcOrd="2" destOrd="0" presId="urn:microsoft.com/office/officeart/2018/2/layout/IconVerticalSolidList"/>
    <dgm:cxn modelId="{C5A02511-3155-4E14-86FC-657173F7E3DC}" type="presParOf" srcId="{64239547-0F7C-4628-B62F-45F883CD70E2}" destId="{6D81268E-69DB-4100-BDE6-13BD0310FCED}" srcOrd="0" destOrd="0" presId="urn:microsoft.com/office/officeart/2018/2/layout/IconVerticalSolidList"/>
    <dgm:cxn modelId="{CFC79F2F-BFD3-458F-8A1A-91DC2DFAF591}" type="presParOf" srcId="{64239547-0F7C-4628-B62F-45F883CD70E2}" destId="{3999E945-4D8D-4CEE-8643-A13F546B831F}" srcOrd="1" destOrd="0" presId="urn:microsoft.com/office/officeart/2018/2/layout/IconVerticalSolidList"/>
    <dgm:cxn modelId="{07D5E39D-0D34-4DF9-97D4-94AFBF6C11FD}" type="presParOf" srcId="{64239547-0F7C-4628-B62F-45F883CD70E2}" destId="{C60E7C64-8043-4D09-974C-9B913FF4EE1F}" srcOrd="2" destOrd="0" presId="urn:microsoft.com/office/officeart/2018/2/layout/IconVerticalSolidList"/>
    <dgm:cxn modelId="{5CE8D547-A570-4F8D-A59F-CAF9415A7A18}" type="presParOf" srcId="{64239547-0F7C-4628-B62F-45F883CD70E2}" destId="{B85B3F74-E7F7-414B-95DB-5B8B129487EA}" srcOrd="3" destOrd="0" presId="urn:microsoft.com/office/officeart/2018/2/layout/IconVerticalSolidList"/>
    <dgm:cxn modelId="{4BCC5964-36CA-40D4-BDDA-D936728B2A3F}" type="presParOf" srcId="{E7E7E924-F117-44AD-A9BC-E63A1BCEBC0F}" destId="{BC171869-58A6-476F-ABB9-495760524304}" srcOrd="3" destOrd="0" presId="urn:microsoft.com/office/officeart/2018/2/layout/IconVerticalSolidList"/>
    <dgm:cxn modelId="{27FA8F29-72C2-4134-8C3D-92BC5D2EB13B}" type="presParOf" srcId="{E7E7E924-F117-44AD-A9BC-E63A1BCEBC0F}" destId="{B8659B28-22C9-47A5-835F-000A66AD3ECF}" srcOrd="4" destOrd="0" presId="urn:microsoft.com/office/officeart/2018/2/layout/IconVerticalSolidList"/>
    <dgm:cxn modelId="{37A044D5-35ED-4077-A414-A70176979FF5}" type="presParOf" srcId="{B8659B28-22C9-47A5-835F-000A66AD3ECF}" destId="{EB3ADE6B-7030-44A2-8046-797346BEAF80}" srcOrd="0" destOrd="0" presId="urn:microsoft.com/office/officeart/2018/2/layout/IconVerticalSolidList"/>
    <dgm:cxn modelId="{2A50DFC9-2D5D-4263-BE38-3DA4979993A3}" type="presParOf" srcId="{B8659B28-22C9-47A5-835F-000A66AD3ECF}" destId="{729A35C8-BDA7-41D5-B642-0A4A8E1C8EEA}" srcOrd="1" destOrd="0" presId="urn:microsoft.com/office/officeart/2018/2/layout/IconVerticalSolidList"/>
    <dgm:cxn modelId="{D3B64E1D-C3C6-4D97-B58A-11720B307862}" type="presParOf" srcId="{B8659B28-22C9-47A5-835F-000A66AD3ECF}" destId="{74FC3E6B-E798-4E09-B02B-15F0CAC6F4EF}" srcOrd="2" destOrd="0" presId="urn:microsoft.com/office/officeart/2018/2/layout/IconVerticalSolidList"/>
    <dgm:cxn modelId="{AB6F74C2-429D-43F6-ABB5-0ACEB30B0E3D}" type="presParOf" srcId="{B8659B28-22C9-47A5-835F-000A66AD3ECF}" destId="{7D71A26E-D7B8-405D-8724-20DC9827831B}" srcOrd="3" destOrd="0" presId="urn:microsoft.com/office/officeart/2018/2/layout/IconVerticalSolidList"/>
    <dgm:cxn modelId="{60F23433-83C6-41CC-8800-4464BC9B07EB}" type="presParOf" srcId="{E7E7E924-F117-44AD-A9BC-E63A1BCEBC0F}" destId="{063FBD50-4823-4161-8F4C-741D8EFD768C}" srcOrd="5" destOrd="0" presId="urn:microsoft.com/office/officeart/2018/2/layout/IconVerticalSolidList"/>
    <dgm:cxn modelId="{9FAFC058-8BAF-42E2-950F-6BB07DEEDE6A}" type="presParOf" srcId="{E7E7E924-F117-44AD-A9BC-E63A1BCEBC0F}" destId="{E47E1C00-C8CA-425B-8167-F1E95C48B9CE}" srcOrd="6" destOrd="0" presId="urn:microsoft.com/office/officeart/2018/2/layout/IconVerticalSolidList"/>
    <dgm:cxn modelId="{01E69FA4-2FD4-4BA8-8FE7-2738309C2E08}" type="presParOf" srcId="{E47E1C00-C8CA-425B-8167-F1E95C48B9CE}" destId="{97A6593F-227E-4940-930A-2829375DE9ED}" srcOrd="0" destOrd="0" presId="urn:microsoft.com/office/officeart/2018/2/layout/IconVerticalSolidList"/>
    <dgm:cxn modelId="{45BA39BE-F8E8-4E1D-844F-44219AE991C1}" type="presParOf" srcId="{E47E1C00-C8CA-425B-8167-F1E95C48B9CE}" destId="{9E881F5C-1A50-4E48-88F6-D54C49BB9D3D}" srcOrd="1" destOrd="0" presId="urn:microsoft.com/office/officeart/2018/2/layout/IconVerticalSolidList"/>
    <dgm:cxn modelId="{949A3C11-2641-41C0-AD49-DABAD5FAD753}" type="presParOf" srcId="{E47E1C00-C8CA-425B-8167-F1E95C48B9CE}" destId="{89B3A114-AFC9-4E32-B6D6-24477A98A67B}" srcOrd="2" destOrd="0" presId="urn:microsoft.com/office/officeart/2018/2/layout/IconVerticalSolidList"/>
    <dgm:cxn modelId="{D11FDF9A-5B60-4856-8B43-A0465D94D16C}" type="presParOf" srcId="{E47E1C00-C8CA-425B-8167-F1E95C48B9CE}" destId="{7A60CB1C-A3C2-4DB1-9D35-013AC1D56D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5C752-C2FA-4223-96FB-F0CDB0152EB1}">
      <dsp:nvSpPr>
        <dsp:cNvPr id="0" name=""/>
        <dsp:cNvSpPr/>
      </dsp:nvSpPr>
      <dsp:spPr>
        <a:xfrm>
          <a:off x="0" y="437"/>
          <a:ext cx="10728325" cy="1024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95C40-4A5F-488F-8155-3E4E16C075B4}">
      <dsp:nvSpPr>
        <dsp:cNvPr id="0" name=""/>
        <dsp:cNvSpPr/>
      </dsp:nvSpPr>
      <dsp:spPr>
        <a:xfrm>
          <a:off x="310008" y="231022"/>
          <a:ext cx="563651" cy="5636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63B3B-1475-4029-8D5A-8BD60DC07E47}">
      <dsp:nvSpPr>
        <dsp:cNvPr id="0" name=""/>
        <dsp:cNvSpPr/>
      </dsp:nvSpPr>
      <dsp:spPr>
        <a:xfrm>
          <a:off x="1183668" y="437"/>
          <a:ext cx="9544656" cy="1024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0" tIns="108460" rIns="108460" bIns="1084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/>
              <a:cs typeface="Times New Roman"/>
            </a:rPr>
            <a:t>Emergence of LLMs like OpenAI’s ChatGPT, Google Gemini, Microsoft Copilot, and X’s Grok.</a:t>
          </a:r>
        </a:p>
      </dsp:txBody>
      <dsp:txXfrm>
        <a:off x="1183668" y="437"/>
        <a:ext cx="9544656" cy="1024821"/>
      </dsp:txXfrm>
    </dsp:sp>
    <dsp:sp modelId="{D2F9537D-231E-4E8F-8BE7-6B2E5149315E}">
      <dsp:nvSpPr>
        <dsp:cNvPr id="0" name=""/>
        <dsp:cNvSpPr/>
      </dsp:nvSpPr>
      <dsp:spPr>
        <a:xfrm>
          <a:off x="0" y="1281464"/>
          <a:ext cx="10728325" cy="1024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B6090-82A6-46CF-BA46-1EB7FBAECD0D}">
      <dsp:nvSpPr>
        <dsp:cNvPr id="0" name=""/>
        <dsp:cNvSpPr/>
      </dsp:nvSpPr>
      <dsp:spPr>
        <a:xfrm>
          <a:off x="310008" y="1512049"/>
          <a:ext cx="563651" cy="5636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86D50-F688-43D9-98CB-BB97EB4CCC38}">
      <dsp:nvSpPr>
        <dsp:cNvPr id="0" name=""/>
        <dsp:cNvSpPr/>
      </dsp:nvSpPr>
      <dsp:spPr>
        <a:xfrm>
          <a:off x="1183668" y="1281464"/>
          <a:ext cx="9544656" cy="1024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0" tIns="108460" rIns="108460" bIns="1084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/>
              <a:cs typeface="Times New Roman"/>
            </a:rPr>
            <a:t>LLMs use transformer models to maintain context and generate complex responses.</a:t>
          </a:r>
        </a:p>
      </dsp:txBody>
      <dsp:txXfrm>
        <a:off x="1183668" y="1281464"/>
        <a:ext cx="9544656" cy="1024821"/>
      </dsp:txXfrm>
    </dsp:sp>
    <dsp:sp modelId="{E1371688-87EF-4C4F-943B-D8A31F48E1CC}">
      <dsp:nvSpPr>
        <dsp:cNvPr id="0" name=""/>
        <dsp:cNvSpPr/>
      </dsp:nvSpPr>
      <dsp:spPr>
        <a:xfrm>
          <a:off x="0" y="2562490"/>
          <a:ext cx="10728325" cy="1024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C5915-A390-4CA3-A70C-5E327CC47F2A}">
      <dsp:nvSpPr>
        <dsp:cNvPr id="0" name=""/>
        <dsp:cNvSpPr/>
      </dsp:nvSpPr>
      <dsp:spPr>
        <a:xfrm>
          <a:off x="310008" y="2793075"/>
          <a:ext cx="563651" cy="5636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763D8-3892-40EB-A6AB-50D0FA487276}">
      <dsp:nvSpPr>
        <dsp:cNvPr id="0" name=""/>
        <dsp:cNvSpPr/>
      </dsp:nvSpPr>
      <dsp:spPr>
        <a:xfrm>
          <a:off x="1183668" y="2562490"/>
          <a:ext cx="9544656" cy="1024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0" tIns="108460" rIns="108460" bIns="1084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/>
              <a:cs typeface="Times New Roman"/>
            </a:rPr>
            <a:t>Applications in various industries including healthcare, education, business, and cybersecurity.</a:t>
          </a:r>
        </a:p>
      </dsp:txBody>
      <dsp:txXfrm>
        <a:off x="1183668" y="2562490"/>
        <a:ext cx="9544656" cy="1024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3E329-DCDE-4CE2-B3BE-0326A90E8B87}">
      <dsp:nvSpPr>
        <dsp:cNvPr id="0" name=""/>
        <dsp:cNvSpPr/>
      </dsp:nvSpPr>
      <dsp:spPr>
        <a:xfrm>
          <a:off x="0" y="0"/>
          <a:ext cx="9119076" cy="16144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Cybersecurity threats are overwhelming security teams.</a:t>
          </a:r>
        </a:p>
      </dsp:txBody>
      <dsp:txXfrm>
        <a:off x="47287" y="47287"/>
        <a:ext cx="7450376" cy="1519913"/>
      </dsp:txXfrm>
    </dsp:sp>
    <dsp:sp modelId="{CD3E3AC7-EC9D-4B3F-9304-E75889775659}">
      <dsp:nvSpPr>
        <dsp:cNvPr id="0" name=""/>
        <dsp:cNvSpPr/>
      </dsp:nvSpPr>
      <dsp:spPr>
        <a:xfrm>
          <a:off x="1609248" y="1973262"/>
          <a:ext cx="9119076" cy="16144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794280"/>
                <a:satOff val="-29426"/>
                <a:lumOff val="2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794280"/>
                <a:satOff val="-29426"/>
                <a:lumOff val="2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794280"/>
                <a:satOff val="-29426"/>
                <a:lumOff val="2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/>
            <a:t>Exploration of AI and LLMs for baseline configurations and log analysis.</a:t>
          </a:r>
        </a:p>
      </dsp:txBody>
      <dsp:txXfrm>
        <a:off x="1656535" y="2020549"/>
        <a:ext cx="6365836" cy="1519913"/>
      </dsp:txXfrm>
    </dsp:sp>
    <dsp:sp modelId="{3129939F-56A1-468C-A103-FE3DFA80B51A}">
      <dsp:nvSpPr>
        <dsp:cNvPr id="0" name=""/>
        <dsp:cNvSpPr/>
      </dsp:nvSpPr>
      <dsp:spPr>
        <a:xfrm>
          <a:off x="8069659" y="1269166"/>
          <a:ext cx="1049416" cy="10494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05778" y="1269166"/>
        <a:ext cx="577178" cy="7896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AB5B7-AC0E-4D45-AE20-91B0A54692EF}">
      <dsp:nvSpPr>
        <dsp:cNvPr id="0" name=""/>
        <dsp:cNvSpPr/>
      </dsp:nvSpPr>
      <dsp:spPr>
        <a:xfrm>
          <a:off x="0" y="1195"/>
          <a:ext cx="10728325" cy="6057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96F161-1292-460A-97C8-1A5082073981}">
      <dsp:nvSpPr>
        <dsp:cNvPr id="0" name=""/>
        <dsp:cNvSpPr/>
      </dsp:nvSpPr>
      <dsp:spPr>
        <a:xfrm>
          <a:off x="183240" y="137489"/>
          <a:ext cx="333165" cy="3331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BB146-8C5A-49A6-8AF5-231868B1F391}">
      <dsp:nvSpPr>
        <dsp:cNvPr id="0" name=""/>
        <dsp:cNvSpPr/>
      </dsp:nvSpPr>
      <dsp:spPr>
        <a:xfrm>
          <a:off x="699646" y="1195"/>
          <a:ext cx="10028678" cy="605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109" tIns="64109" rIns="64109" bIns="6410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LLMs show varying levels of accuracy in configuration and log analysis.</a:t>
          </a:r>
        </a:p>
      </dsp:txBody>
      <dsp:txXfrm>
        <a:off x="699646" y="1195"/>
        <a:ext cx="10028678" cy="605754"/>
      </dsp:txXfrm>
    </dsp:sp>
    <dsp:sp modelId="{6D81268E-69DB-4100-BDE6-13BD0310FCED}">
      <dsp:nvSpPr>
        <dsp:cNvPr id="0" name=""/>
        <dsp:cNvSpPr/>
      </dsp:nvSpPr>
      <dsp:spPr>
        <a:xfrm>
          <a:off x="0" y="758388"/>
          <a:ext cx="10728325" cy="6057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9E945-4D8D-4CEE-8643-A13F546B831F}">
      <dsp:nvSpPr>
        <dsp:cNvPr id="0" name=""/>
        <dsp:cNvSpPr/>
      </dsp:nvSpPr>
      <dsp:spPr>
        <a:xfrm>
          <a:off x="183240" y="894683"/>
          <a:ext cx="333165" cy="3331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B3F74-E7F7-414B-95DB-5B8B129487EA}">
      <dsp:nvSpPr>
        <dsp:cNvPr id="0" name=""/>
        <dsp:cNvSpPr/>
      </dsp:nvSpPr>
      <dsp:spPr>
        <a:xfrm>
          <a:off x="699646" y="758388"/>
          <a:ext cx="10028678" cy="605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109" tIns="64109" rIns="64109" bIns="6410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ChatGPT and Grok 3 performed consistently well.</a:t>
          </a:r>
        </a:p>
      </dsp:txBody>
      <dsp:txXfrm>
        <a:off x="699646" y="758388"/>
        <a:ext cx="10028678" cy="605754"/>
      </dsp:txXfrm>
    </dsp:sp>
    <dsp:sp modelId="{EB3ADE6B-7030-44A2-8046-797346BEAF80}">
      <dsp:nvSpPr>
        <dsp:cNvPr id="0" name=""/>
        <dsp:cNvSpPr/>
      </dsp:nvSpPr>
      <dsp:spPr>
        <a:xfrm>
          <a:off x="0" y="1515581"/>
          <a:ext cx="10728325" cy="6057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A35C8-BDA7-41D5-B642-0A4A8E1C8EEA}">
      <dsp:nvSpPr>
        <dsp:cNvPr id="0" name=""/>
        <dsp:cNvSpPr/>
      </dsp:nvSpPr>
      <dsp:spPr>
        <a:xfrm>
          <a:off x="183240" y="1651876"/>
          <a:ext cx="333165" cy="3331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1A26E-D7B8-405D-8724-20DC9827831B}">
      <dsp:nvSpPr>
        <dsp:cNvPr id="0" name=""/>
        <dsp:cNvSpPr/>
      </dsp:nvSpPr>
      <dsp:spPr>
        <a:xfrm>
          <a:off x="699646" y="1515581"/>
          <a:ext cx="10028678" cy="605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109" tIns="64109" rIns="64109" bIns="6410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Gemini struggled with log threat recognition.</a:t>
          </a:r>
        </a:p>
      </dsp:txBody>
      <dsp:txXfrm>
        <a:off x="699646" y="1515581"/>
        <a:ext cx="10028678" cy="605754"/>
      </dsp:txXfrm>
    </dsp:sp>
    <dsp:sp modelId="{97A6593F-227E-4940-930A-2829375DE9ED}">
      <dsp:nvSpPr>
        <dsp:cNvPr id="0" name=""/>
        <dsp:cNvSpPr/>
      </dsp:nvSpPr>
      <dsp:spPr>
        <a:xfrm>
          <a:off x="0" y="2272775"/>
          <a:ext cx="10728325" cy="6057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81F5C-1A50-4E48-88F6-D54C49BB9D3D}">
      <dsp:nvSpPr>
        <dsp:cNvPr id="0" name=""/>
        <dsp:cNvSpPr/>
      </dsp:nvSpPr>
      <dsp:spPr>
        <a:xfrm>
          <a:off x="183240" y="2409069"/>
          <a:ext cx="333165" cy="3331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0CB1C-A3C2-4DB1-9D35-013AC1D56DB8}">
      <dsp:nvSpPr>
        <dsp:cNvPr id="0" name=""/>
        <dsp:cNvSpPr/>
      </dsp:nvSpPr>
      <dsp:spPr>
        <a:xfrm>
          <a:off x="699646" y="2272775"/>
          <a:ext cx="10028678" cy="605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109" tIns="64109" rIns="64109" bIns="6410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Copilot showed strong performance overall.</a:t>
          </a:r>
        </a:p>
      </dsp:txBody>
      <dsp:txXfrm>
        <a:off x="699646" y="2272775"/>
        <a:ext cx="10028678" cy="605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April 16,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6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April 16,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9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April 16,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6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April 16,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April 16,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6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April 16,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April 16,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7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April 16,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April 16,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9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April 16,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April 16,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April 16,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2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2.00891" TargetMode="External"/><Relationship Id="rId2" Type="http://schemas.openxmlformats.org/officeDocument/2006/relationships/hyperlink" Target="https://medium.com/@amanatulla1606/transformer-architecture-explained-2c49e2257b4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x.ai/docs/overview#welcome" TargetMode="External"/><Relationship Id="rId5" Type="http://schemas.openxmlformats.org/officeDocument/2006/relationships/hyperlink" Target="https://aws.amazon.com/what-is/large-language-model/" TargetMode="External"/><Relationship Id="rId4" Type="http://schemas.openxmlformats.org/officeDocument/2006/relationships/hyperlink" Target="https://www.cloudflare.com/learning/ai/what-is-large-language-mode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pyoder@ysu.ed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788385"/>
            <a:ext cx="6529868" cy="311701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latin typeface="Times New Roman"/>
                <a:ea typeface="+mj-lt"/>
                <a:cs typeface="+mj-lt"/>
              </a:rPr>
              <a:t>Youngstown State University </a:t>
            </a:r>
            <a:endParaRPr lang="en-US" sz="22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 sz="22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2200">
                <a:latin typeface="Times New Roman"/>
                <a:ea typeface="+mj-lt"/>
                <a:cs typeface="+mj-lt"/>
              </a:rPr>
              <a:t>MCIS – Data Engineering Capstone Project </a:t>
            </a:r>
            <a:endParaRPr lang="en-US" sz="22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 sz="22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Times New Roman"/>
                <a:ea typeface="+mj-lt"/>
                <a:cs typeface="+mj-lt"/>
              </a:rPr>
              <a:t>AI Enhanced Configuration Optimization and Security for Network Management and Analysis </a:t>
            </a:r>
            <a:endParaRPr lang="en-US" sz="2200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154" y="5110168"/>
            <a:ext cx="5015638" cy="1936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>
                <a:ea typeface="+mn-lt"/>
                <a:cs typeface="+mn-lt"/>
              </a:rPr>
              <a:t>Presenter and Author: Daniel P Yoder </a:t>
            </a:r>
            <a:endParaRPr lang="en-US" sz="1500" dirty="0"/>
          </a:p>
          <a:p>
            <a:pPr>
              <a:lnSpc>
                <a:spcPct val="110000"/>
              </a:lnSpc>
            </a:pPr>
            <a:r>
              <a:rPr lang="en-US" sz="1500" dirty="0">
                <a:ea typeface="+mn-lt"/>
                <a:cs typeface="+mn-lt"/>
              </a:rPr>
              <a:t>Faculty Coach: Mr. Todd Jones </a:t>
            </a:r>
            <a:endParaRPr lang="en-US" sz="1500" dirty="0"/>
          </a:p>
          <a:p>
            <a:pPr>
              <a:lnSpc>
                <a:spcPct val="110000"/>
              </a:lnSpc>
            </a:pPr>
            <a:r>
              <a:rPr lang="en-US" sz="1500" dirty="0">
                <a:ea typeface="+mn-lt"/>
                <a:cs typeface="+mn-lt"/>
              </a:rPr>
              <a:t>Capstone Coordinator: Dr. Feng (George) Yu </a:t>
            </a: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C35C3-B4ED-3751-27F5-ABE5DAEF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22" r="28961" b="-9"/>
          <a:stretch/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07C8-3A9E-E6AB-5871-4D8109B7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/>
                <a:ea typeface="Calibri"/>
                <a:cs typeface="Calibri"/>
              </a:rPr>
              <a:t>Results - Log Threat Recognition (Clean)</a:t>
            </a:r>
            <a:endParaRPr lang="en-US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77BA29D-6958-4516-C9FE-0D7C5240A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937190"/>
              </p:ext>
            </p:extLst>
          </p:nvPr>
        </p:nvGraphicFramePr>
        <p:xfrm>
          <a:off x="720725" y="2541588"/>
          <a:ext cx="10795546" cy="33166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3900">
                  <a:extLst>
                    <a:ext uri="{9D8B030D-6E8A-4147-A177-3AD203B41FA5}">
                      <a16:colId xmlns:a16="http://schemas.microsoft.com/office/drawing/2014/main" val="24227620"/>
                    </a:ext>
                  </a:extLst>
                </a:gridCol>
                <a:gridCol w="958483">
                  <a:extLst>
                    <a:ext uri="{9D8B030D-6E8A-4147-A177-3AD203B41FA5}">
                      <a16:colId xmlns:a16="http://schemas.microsoft.com/office/drawing/2014/main" val="2712906130"/>
                    </a:ext>
                  </a:extLst>
                </a:gridCol>
                <a:gridCol w="924852">
                  <a:extLst>
                    <a:ext uri="{9D8B030D-6E8A-4147-A177-3AD203B41FA5}">
                      <a16:colId xmlns:a16="http://schemas.microsoft.com/office/drawing/2014/main" val="3773877719"/>
                    </a:ext>
                  </a:extLst>
                </a:gridCol>
                <a:gridCol w="958483">
                  <a:extLst>
                    <a:ext uri="{9D8B030D-6E8A-4147-A177-3AD203B41FA5}">
                      <a16:colId xmlns:a16="http://schemas.microsoft.com/office/drawing/2014/main" val="797551645"/>
                    </a:ext>
                  </a:extLst>
                </a:gridCol>
                <a:gridCol w="941668">
                  <a:extLst>
                    <a:ext uri="{9D8B030D-6E8A-4147-A177-3AD203B41FA5}">
                      <a16:colId xmlns:a16="http://schemas.microsoft.com/office/drawing/2014/main" val="2821459097"/>
                    </a:ext>
                  </a:extLst>
                </a:gridCol>
                <a:gridCol w="924852">
                  <a:extLst>
                    <a:ext uri="{9D8B030D-6E8A-4147-A177-3AD203B41FA5}">
                      <a16:colId xmlns:a16="http://schemas.microsoft.com/office/drawing/2014/main" val="2933617223"/>
                    </a:ext>
                  </a:extLst>
                </a:gridCol>
                <a:gridCol w="958483">
                  <a:extLst>
                    <a:ext uri="{9D8B030D-6E8A-4147-A177-3AD203B41FA5}">
                      <a16:colId xmlns:a16="http://schemas.microsoft.com/office/drawing/2014/main" val="1682815986"/>
                    </a:ext>
                  </a:extLst>
                </a:gridCol>
                <a:gridCol w="924852">
                  <a:extLst>
                    <a:ext uri="{9D8B030D-6E8A-4147-A177-3AD203B41FA5}">
                      <a16:colId xmlns:a16="http://schemas.microsoft.com/office/drawing/2014/main" val="150209408"/>
                    </a:ext>
                  </a:extLst>
                </a:gridCol>
                <a:gridCol w="941668">
                  <a:extLst>
                    <a:ext uri="{9D8B030D-6E8A-4147-A177-3AD203B41FA5}">
                      <a16:colId xmlns:a16="http://schemas.microsoft.com/office/drawing/2014/main" val="4183012938"/>
                    </a:ext>
                  </a:extLst>
                </a:gridCol>
                <a:gridCol w="958483">
                  <a:extLst>
                    <a:ext uri="{9D8B030D-6E8A-4147-A177-3AD203B41FA5}">
                      <a16:colId xmlns:a16="http://schemas.microsoft.com/office/drawing/2014/main" val="37460760"/>
                    </a:ext>
                  </a:extLst>
                </a:gridCol>
                <a:gridCol w="1109822">
                  <a:extLst>
                    <a:ext uri="{9D8B030D-6E8A-4147-A177-3AD203B41FA5}">
                      <a16:colId xmlns:a16="http://schemas.microsoft.com/office/drawing/2014/main" val="2280062997"/>
                    </a:ext>
                  </a:extLst>
                </a:gridCol>
              </a:tblGrid>
              <a:tr h="40524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Test 1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Test 2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Test 3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Test 4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Test 5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Test 6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Test 7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Test 8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Test 9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Test 10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13148"/>
                  </a:ext>
                </a:extLst>
              </a:tr>
              <a:tr h="66119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ChatGPT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47104"/>
                  </a:ext>
                </a:extLst>
              </a:tr>
              <a:tr h="927799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Gemini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225914"/>
                  </a:ext>
                </a:extLst>
              </a:tr>
              <a:tr h="66119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Grok 3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476310"/>
                  </a:ext>
                </a:extLst>
              </a:tr>
              <a:tr h="66119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Copilot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7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73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2580-A5FB-0BFE-A0B9-455DABEA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/>
                <a:ea typeface="Calibri"/>
                <a:cs typeface="Calibri"/>
              </a:rPr>
              <a:t>Results - Configuration Recognition (Mixed)</a:t>
            </a:r>
            <a:endParaRPr lang="en-US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319422-17CD-6F7F-38F9-BE3647E120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578050"/>
              </p:ext>
            </p:extLst>
          </p:nvPr>
        </p:nvGraphicFramePr>
        <p:xfrm>
          <a:off x="722923" y="2383692"/>
          <a:ext cx="10795552" cy="33051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3900">
                  <a:extLst>
                    <a:ext uri="{9D8B030D-6E8A-4147-A177-3AD203B41FA5}">
                      <a16:colId xmlns:a16="http://schemas.microsoft.com/office/drawing/2014/main" val="3366659974"/>
                    </a:ext>
                  </a:extLst>
                </a:gridCol>
                <a:gridCol w="958483">
                  <a:extLst>
                    <a:ext uri="{9D8B030D-6E8A-4147-A177-3AD203B41FA5}">
                      <a16:colId xmlns:a16="http://schemas.microsoft.com/office/drawing/2014/main" val="2350141649"/>
                    </a:ext>
                  </a:extLst>
                </a:gridCol>
                <a:gridCol w="924853">
                  <a:extLst>
                    <a:ext uri="{9D8B030D-6E8A-4147-A177-3AD203B41FA5}">
                      <a16:colId xmlns:a16="http://schemas.microsoft.com/office/drawing/2014/main" val="1483480266"/>
                    </a:ext>
                  </a:extLst>
                </a:gridCol>
                <a:gridCol w="958483">
                  <a:extLst>
                    <a:ext uri="{9D8B030D-6E8A-4147-A177-3AD203B41FA5}">
                      <a16:colId xmlns:a16="http://schemas.microsoft.com/office/drawing/2014/main" val="1639503774"/>
                    </a:ext>
                  </a:extLst>
                </a:gridCol>
                <a:gridCol w="941669">
                  <a:extLst>
                    <a:ext uri="{9D8B030D-6E8A-4147-A177-3AD203B41FA5}">
                      <a16:colId xmlns:a16="http://schemas.microsoft.com/office/drawing/2014/main" val="2018896539"/>
                    </a:ext>
                  </a:extLst>
                </a:gridCol>
                <a:gridCol w="924853">
                  <a:extLst>
                    <a:ext uri="{9D8B030D-6E8A-4147-A177-3AD203B41FA5}">
                      <a16:colId xmlns:a16="http://schemas.microsoft.com/office/drawing/2014/main" val="3326514019"/>
                    </a:ext>
                  </a:extLst>
                </a:gridCol>
                <a:gridCol w="958483">
                  <a:extLst>
                    <a:ext uri="{9D8B030D-6E8A-4147-A177-3AD203B41FA5}">
                      <a16:colId xmlns:a16="http://schemas.microsoft.com/office/drawing/2014/main" val="1837469522"/>
                    </a:ext>
                  </a:extLst>
                </a:gridCol>
                <a:gridCol w="924853">
                  <a:extLst>
                    <a:ext uri="{9D8B030D-6E8A-4147-A177-3AD203B41FA5}">
                      <a16:colId xmlns:a16="http://schemas.microsoft.com/office/drawing/2014/main" val="1251866762"/>
                    </a:ext>
                  </a:extLst>
                </a:gridCol>
                <a:gridCol w="941669">
                  <a:extLst>
                    <a:ext uri="{9D8B030D-6E8A-4147-A177-3AD203B41FA5}">
                      <a16:colId xmlns:a16="http://schemas.microsoft.com/office/drawing/2014/main" val="3526032903"/>
                    </a:ext>
                  </a:extLst>
                </a:gridCol>
                <a:gridCol w="958483">
                  <a:extLst>
                    <a:ext uri="{9D8B030D-6E8A-4147-A177-3AD203B41FA5}">
                      <a16:colId xmlns:a16="http://schemas.microsoft.com/office/drawing/2014/main" val="626707502"/>
                    </a:ext>
                  </a:extLst>
                </a:gridCol>
                <a:gridCol w="1109823">
                  <a:extLst>
                    <a:ext uri="{9D8B030D-6E8A-4147-A177-3AD203B41FA5}">
                      <a16:colId xmlns:a16="http://schemas.microsoft.com/office/drawing/2014/main" val="1435558825"/>
                    </a:ext>
                  </a:extLst>
                </a:gridCol>
              </a:tblGrid>
              <a:tr h="483971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rgbClr val="00B050"/>
                          </a:solidFill>
                          <a:effectLst/>
                          <a:latin typeface="Times New Roman"/>
                        </a:rPr>
                        <a:t>Test 1 </a:t>
                      </a: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Test 2 </a:t>
                      </a: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rgbClr val="00B050"/>
                          </a:solidFill>
                          <a:effectLst/>
                          <a:latin typeface="Times New Roman"/>
                        </a:rPr>
                        <a:t>Test 3 </a:t>
                      </a: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Test 4 </a:t>
                      </a: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rgbClr val="00B050"/>
                          </a:solidFill>
                          <a:effectLst/>
                          <a:latin typeface="Times New Roman"/>
                        </a:rPr>
                        <a:t>Test 5 </a:t>
                      </a: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rgbClr val="00B050"/>
                          </a:solidFill>
                          <a:effectLst/>
                          <a:latin typeface="Times New Roman"/>
                        </a:rPr>
                        <a:t>Test 6 </a:t>
                      </a: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rgbClr val="00B050"/>
                          </a:solidFill>
                          <a:effectLst/>
                          <a:latin typeface="Times New Roman"/>
                        </a:rPr>
                        <a:t>Test 7 </a:t>
                      </a: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Test 8 </a:t>
                      </a: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Test 9 </a:t>
                      </a: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rgbClr val="00B050"/>
                          </a:solidFill>
                          <a:effectLst/>
                          <a:latin typeface="Times New Roman"/>
                        </a:rPr>
                        <a:t>Test 10 </a:t>
                      </a: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89605"/>
                  </a:ext>
                </a:extLst>
              </a:tr>
              <a:tr h="77907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ChatGPT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26330"/>
                  </a:ext>
                </a:extLst>
              </a:tr>
              <a:tr h="77907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Gemini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980936"/>
                  </a:ext>
                </a:extLst>
              </a:tr>
              <a:tr h="77907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Grok 3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065490"/>
                  </a:ext>
                </a:extLst>
              </a:tr>
              <a:tr h="483971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Copilot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04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88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D728-5021-36F8-3EB7-1AD6D8A9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/>
                <a:ea typeface="Calibri"/>
                <a:cs typeface="Calibri"/>
              </a:rPr>
              <a:t>Results - Alert Recognition (Mixed)</a:t>
            </a:r>
            <a:endParaRPr lang="en-US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7545D3-551B-083F-B890-1CE8872B1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411731"/>
              </p:ext>
            </p:extLst>
          </p:nvPr>
        </p:nvGraphicFramePr>
        <p:xfrm>
          <a:off x="720725" y="2541588"/>
          <a:ext cx="10784345" cy="321715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2661">
                  <a:extLst>
                    <a:ext uri="{9D8B030D-6E8A-4147-A177-3AD203B41FA5}">
                      <a16:colId xmlns:a16="http://schemas.microsoft.com/office/drawing/2014/main" val="3134882958"/>
                    </a:ext>
                  </a:extLst>
                </a:gridCol>
                <a:gridCol w="957488">
                  <a:extLst>
                    <a:ext uri="{9D8B030D-6E8A-4147-A177-3AD203B41FA5}">
                      <a16:colId xmlns:a16="http://schemas.microsoft.com/office/drawing/2014/main" val="1245723099"/>
                    </a:ext>
                  </a:extLst>
                </a:gridCol>
                <a:gridCol w="923893">
                  <a:extLst>
                    <a:ext uri="{9D8B030D-6E8A-4147-A177-3AD203B41FA5}">
                      <a16:colId xmlns:a16="http://schemas.microsoft.com/office/drawing/2014/main" val="1319398465"/>
                    </a:ext>
                  </a:extLst>
                </a:gridCol>
                <a:gridCol w="957488">
                  <a:extLst>
                    <a:ext uri="{9D8B030D-6E8A-4147-A177-3AD203B41FA5}">
                      <a16:colId xmlns:a16="http://schemas.microsoft.com/office/drawing/2014/main" val="2907543054"/>
                    </a:ext>
                  </a:extLst>
                </a:gridCol>
                <a:gridCol w="940691">
                  <a:extLst>
                    <a:ext uri="{9D8B030D-6E8A-4147-A177-3AD203B41FA5}">
                      <a16:colId xmlns:a16="http://schemas.microsoft.com/office/drawing/2014/main" val="3178752180"/>
                    </a:ext>
                  </a:extLst>
                </a:gridCol>
                <a:gridCol w="923893">
                  <a:extLst>
                    <a:ext uri="{9D8B030D-6E8A-4147-A177-3AD203B41FA5}">
                      <a16:colId xmlns:a16="http://schemas.microsoft.com/office/drawing/2014/main" val="853046559"/>
                    </a:ext>
                  </a:extLst>
                </a:gridCol>
                <a:gridCol w="957488">
                  <a:extLst>
                    <a:ext uri="{9D8B030D-6E8A-4147-A177-3AD203B41FA5}">
                      <a16:colId xmlns:a16="http://schemas.microsoft.com/office/drawing/2014/main" val="669399299"/>
                    </a:ext>
                  </a:extLst>
                </a:gridCol>
                <a:gridCol w="923893">
                  <a:extLst>
                    <a:ext uri="{9D8B030D-6E8A-4147-A177-3AD203B41FA5}">
                      <a16:colId xmlns:a16="http://schemas.microsoft.com/office/drawing/2014/main" val="2912446480"/>
                    </a:ext>
                  </a:extLst>
                </a:gridCol>
                <a:gridCol w="940691">
                  <a:extLst>
                    <a:ext uri="{9D8B030D-6E8A-4147-A177-3AD203B41FA5}">
                      <a16:colId xmlns:a16="http://schemas.microsoft.com/office/drawing/2014/main" val="1532501496"/>
                    </a:ext>
                  </a:extLst>
                </a:gridCol>
                <a:gridCol w="957488">
                  <a:extLst>
                    <a:ext uri="{9D8B030D-6E8A-4147-A177-3AD203B41FA5}">
                      <a16:colId xmlns:a16="http://schemas.microsoft.com/office/drawing/2014/main" val="3920537491"/>
                    </a:ext>
                  </a:extLst>
                </a:gridCol>
                <a:gridCol w="1108671">
                  <a:extLst>
                    <a:ext uri="{9D8B030D-6E8A-4147-A177-3AD203B41FA5}">
                      <a16:colId xmlns:a16="http://schemas.microsoft.com/office/drawing/2014/main" val="1666271557"/>
                    </a:ext>
                  </a:extLst>
                </a:gridCol>
              </a:tblGrid>
              <a:tr h="43271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Test 1 </a:t>
                      </a: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rgbClr val="00B050"/>
                          </a:solidFill>
                          <a:effectLst/>
                          <a:latin typeface="Times New Roman"/>
                        </a:rPr>
                        <a:t>Test 2 </a:t>
                      </a: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rgbClr val="00B050"/>
                          </a:solidFill>
                          <a:effectLst/>
                          <a:latin typeface="Times New Roman"/>
                        </a:rPr>
                        <a:t>Test 3 </a:t>
                      </a: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rgbClr val="00B050"/>
                          </a:solidFill>
                          <a:effectLst/>
                          <a:latin typeface="Times New Roman"/>
                        </a:rPr>
                        <a:t>Test 4 </a:t>
                      </a: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Test 5 </a:t>
                      </a: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Test 6 </a:t>
                      </a: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rgbClr val="00B050"/>
                          </a:solidFill>
                          <a:effectLst/>
                          <a:latin typeface="Times New Roman"/>
                        </a:rPr>
                        <a:t>Test 7 </a:t>
                      </a: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rgbClr val="00B050"/>
                          </a:solidFill>
                          <a:effectLst/>
                          <a:latin typeface="Times New Roman"/>
                        </a:rPr>
                        <a:t>Test 8 </a:t>
                      </a: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Test 9 </a:t>
                      </a: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rgbClr val="00B050"/>
                          </a:solidFill>
                          <a:effectLst/>
                          <a:latin typeface="Times New Roman"/>
                        </a:rPr>
                        <a:t>Test 10 </a:t>
                      </a: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70468"/>
                  </a:ext>
                </a:extLst>
              </a:tr>
              <a:tr h="69611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ChatGPT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219407"/>
                  </a:ext>
                </a:extLst>
              </a:tr>
              <a:tr h="69611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Gemini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Fail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77462"/>
                  </a:ext>
                </a:extLst>
              </a:tr>
              <a:tr h="69611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Grok 3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570101"/>
                  </a:ext>
                </a:extLst>
              </a:tr>
              <a:tr h="69611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Copilot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459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85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18A35-9012-C0B0-7196-9F0370D3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785277"/>
            <a:ext cx="8831988" cy="681586"/>
          </a:xfrm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4000" dirty="0">
                <a:latin typeface="Times New Roman"/>
                <a:ea typeface="+mj-lt"/>
                <a:cs typeface="+mj-lt"/>
              </a:rPr>
              <a:t>Findings</a:t>
            </a:r>
            <a:endParaRPr lang="en-US" sz="40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4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28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9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7A12CC-94BF-BF3C-ED62-B91864BE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930495"/>
              </p:ext>
            </p:extLst>
          </p:nvPr>
        </p:nvGraphicFramePr>
        <p:xfrm>
          <a:off x="730494" y="3122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08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3E2477-CB24-4FE6-B9C0-F9800FF8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65638C-2268-4A1B-96C3-95E79EF4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7A9C3-FF84-BCB3-40BC-4ECAA338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CF6B1-350F-65C5-E54A-A1DA47513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AI and LLMs can significantly aid in network configuration optimization and security.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Continuous advancements are needed to improve accuracy and reliability.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Future research should focus on refining LLMs for cybersecurity applications.</a:t>
            </a:r>
            <a:endParaRPr lang="en-US">
              <a:latin typeface="Avenir Next LT Pro"/>
            </a:endParaRPr>
          </a:p>
          <a:p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7D0825D-5142-4F4A-A141-3CCD5E99C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867335" y="533334"/>
            <a:ext cx="6858000" cy="5791331"/>
          </a:xfrm>
          <a:custGeom>
            <a:avLst/>
            <a:gdLst>
              <a:gd name="connsiteX0" fmla="*/ 6858000 w 6858000"/>
              <a:gd name="connsiteY0" fmla="*/ 14535 h 5791331"/>
              <a:gd name="connsiteX1" fmla="*/ 6858000 w 6858000"/>
              <a:gd name="connsiteY1" fmla="*/ 5791331 h 5791331"/>
              <a:gd name="connsiteX2" fmla="*/ 0 w 6858000"/>
              <a:gd name="connsiteY2" fmla="*/ 5791330 h 5791331"/>
              <a:gd name="connsiteX3" fmla="*/ 0 w 6858000"/>
              <a:gd name="connsiteY3" fmla="*/ 0 h 5791331"/>
              <a:gd name="connsiteX4" fmla="*/ 145832 w 6858000"/>
              <a:gd name="connsiteY4" fmla="*/ 1175 h 5791331"/>
              <a:gd name="connsiteX5" fmla="*/ 2611132 w 6858000"/>
              <a:gd name="connsiteY5" fmla="*/ 48625 h 5791331"/>
              <a:gd name="connsiteX6" fmla="*/ 6643031 w 6858000"/>
              <a:gd name="connsiteY6" fmla="*/ 15010 h 579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91331">
                <a:moveTo>
                  <a:pt x="6858000" y="14535"/>
                </a:moveTo>
                <a:lnTo>
                  <a:pt x="6858000" y="5791331"/>
                </a:lnTo>
                <a:lnTo>
                  <a:pt x="0" y="5791330"/>
                </a:lnTo>
                <a:lnTo>
                  <a:pt x="0" y="0"/>
                </a:lnTo>
                <a:lnTo>
                  <a:pt x="145832" y="1175"/>
                </a:lnTo>
                <a:cubicBezTo>
                  <a:pt x="886907" y="14750"/>
                  <a:pt x="2228596" y="125101"/>
                  <a:pt x="2611132" y="48625"/>
                </a:cubicBezTo>
                <a:cubicBezTo>
                  <a:pt x="2933352" y="-3056"/>
                  <a:pt x="5032814" y="16325"/>
                  <a:pt x="6643031" y="1501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B7DF26DD-CAC7-B623-C4EE-22D83E770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6162" y="1282669"/>
            <a:ext cx="4284000" cy="4284000"/>
          </a:xfrm>
          <a:custGeom>
            <a:avLst/>
            <a:gdLst/>
            <a:ahLst/>
            <a:cxnLst/>
            <a:rect l="l" t="t" r="r" b="b"/>
            <a:pathLst>
              <a:path w="4284000" h="5409338">
                <a:moveTo>
                  <a:pt x="0" y="0"/>
                </a:moveTo>
                <a:lnTo>
                  <a:pt x="4284000" y="0"/>
                </a:lnTo>
                <a:lnTo>
                  <a:pt x="42840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7072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215C-A0F5-1010-416B-D4781EF3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7649-B709-DFB6-5B46-017D96C98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828447"/>
            <a:ext cx="10728325" cy="394052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Amanatullah. (2023, September 1). Transformer architecture explained. Medium. </a:t>
            </a:r>
            <a:r>
              <a:rPr lang="en-US" sz="1800" dirty="0">
                <a:latin typeface="Times New Roman"/>
                <a:cs typeface="Times New Roman"/>
                <a:hlinkClick r:id="rId2"/>
              </a:rPr>
              <a:t>https://medium.com/@amanatulla1606/transformer-architecture-explained-2c49e2257b4c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endParaRPr lang="en-US" sz="1800">
              <a:solidFill>
                <a:srgbClr val="FFFFFF">
                  <a:alpha val="58000"/>
                </a:srgbClr>
              </a:solidFill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Motlagh, F. N., Hajizadeh, M., Majd, M., Najafi, P., Cheng, F., &amp; Meinel, C. (2024, January 30). Large language models in cybersecurity: State-of-the-art. ArXiv.org.  </a:t>
            </a:r>
            <a:r>
              <a:rPr lang="en-US" sz="1800" dirty="0">
                <a:latin typeface="Times New Roman"/>
                <a:cs typeface="Times New Roman"/>
                <a:hlinkClick r:id="rId3"/>
              </a:rPr>
              <a:t>https://arxiv.org/abs/2402.00891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endParaRPr lang="en-US" sz="1800">
              <a:solidFill>
                <a:srgbClr val="FFFFFF">
                  <a:alpha val="58000"/>
                </a:srgbClr>
              </a:solidFill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Thakare, I. &amp; </a:t>
            </a:r>
            <a:r>
              <a:rPr lang="en-US" sz="1800" dirty="0" err="1">
                <a:latin typeface="Times New Roman"/>
                <a:cs typeface="Times New Roman"/>
              </a:rPr>
              <a:t>Fagare</a:t>
            </a:r>
            <a:r>
              <a:rPr lang="en-US" sz="1800" dirty="0">
                <a:latin typeface="Times New Roman"/>
                <a:cs typeface="Times New Roman"/>
              </a:rPr>
              <a:t>, R. &amp; </a:t>
            </a:r>
            <a:r>
              <a:rPr lang="en-US" sz="1800" dirty="0" err="1">
                <a:latin typeface="Times New Roman"/>
                <a:cs typeface="Times New Roman"/>
              </a:rPr>
              <a:t>Khuspe</a:t>
            </a:r>
            <a:r>
              <a:rPr lang="en-US" sz="1800" dirty="0">
                <a:latin typeface="Times New Roman"/>
                <a:cs typeface="Times New Roman"/>
              </a:rPr>
              <a:t>, S.. (2023). Impact of </a:t>
            </a:r>
            <a:r>
              <a:rPr lang="en-US" sz="1800" dirty="0" err="1">
                <a:latin typeface="Times New Roman"/>
                <a:cs typeface="Times New Roman"/>
              </a:rPr>
              <a:t>Chatgpt</a:t>
            </a:r>
            <a:r>
              <a:rPr lang="en-US" sz="1800" dirty="0">
                <a:latin typeface="Times New Roman"/>
                <a:cs typeface="Times New Roman"/>
              </a:rPr>
              <a:t> on Industry. Journal of Advanced Zoology. 44. 10.53555/jaz.v44iS8.3548</a:t>
            </a:r>
            <a:endParaRPr lang="en-US" sz="1800" dirty="0">
              <a:solidFill>
                <a:srgbClr val="FFFFFF">
                  <a:alpha val="58000"/>
                </a:srgbClr>
              </a:solidFill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What is an LLM (large language model)? | </a:t>
            </a:r>
            <a:r>
              <a:rPr lang="en-US" sz="1800" err="1">
                <a:latin typeface="Times New Roman"/>
                <a:cs typeface="Times New Roman"/>
              </a:rPr>
              <a:t>cloudflare</a:t>
            </a:r>
            <a:r>
              <a:rPr lang="en-US" sz="1800" dirty="0">
                <a:latin typeface="Times New Roman"/>
                <a:cs typeface="Times New Roman"/>
              </a:rPr>
              <a:t>. (n.d.-a). </a:t>
            </a:r>
            <a:r>
              <a:rPr lang="en-US" sz="1800" dirty="0">
                <a:latin typeface="Times New Roman"/>
                <a:cs typeface="Times New Roman"/>
                <a:hlinkClick r:id="rId4"/>
              </a:rPr>
              <a:t>https://www.cloudflare.com/learning/ai/what-is-large-language-model/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endParaRPr lang="en-US" sz="1800">
              <a:solidFill>
                <a:srgbClr val="FFFFFF">
                  <a:alpha val="58000"/>
                </a:srgbClr>
              </a:solidFill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What is LLM? - large language models explained - AWS. (n.d.-b). </a:t>
            </a:r>
            <a:r>
              <a:rPr lang="en-US" sz="1800" dirty="0">
                <a:latin typeface="Times New Roman"/>
                <a:cs typeface="Times New Roman"/>
                <a:hlinkClick r:id="rId5"/>
              </a:rPr>
              <a:t>https://aws.amazon.com/what-is/large-language-model/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endParaRPr lang="en-US" sz="1800">
              <a:solidFill>
                <a:srgbClr val="FFFFFF">
                  <a:alpha val="58000"/>
                </a:srgbClr>
              </a:solidFill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Xai docs. Overview. (n.d.). </a:t>
            </a:r>
            <a:r>
              <a:rPr lang="en-US" sz="1800" dirty="0">
                <a:latin typeface="Times New Roman"/>
                <a:cs typeface="Times New Roman"/>
                <a:hlinkClick r:id="rId6"/>
              </a:rPr>
              <a:t>https://docs.x.ai/docs/overview#welcome</a:t>
            </a:r>
            <a:endParaRPr lang="en-US" sz="1800">
              <a:latin typeface="Times New Roman"/>
              <a:cs typeface="Times New Roman"/>
            </a:endParaRP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5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E9369B8D-F134-6DDC-9D3E-9FA723B2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78" r="46170" b="-438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123A57-F862-C234-8907-7E077A56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>
                <a:latin typeface="Times New Roman"/>
                <a:ea typeface="Calibri"/>
                <a:cs typeface="Calibri"/>
              </a:rPr>
              <a:t>Introduction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0E76-E8C3-D60B-BF02-7C8CEACC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093365"/>
            <a:ext cx="6923813" cy="321627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  <a:buFont typeface="Courier New" panose="03070A02030502020204" pitchFamily="66" charset="0"/>
              <a:buChar char="o"/>
            </a:pPr>
            <a:r>
              <a:rPr lang="en-US" dirty="0">
                <a:solidFill>
                  <a:schemeClr val="tx1">
                    <a:lumMod val="76000"/>
                  </a:schemeClr>
                </a:solidFill>
                <a:latin typeface="Times New Roman"/>
                <a:ea typeface="Calibri"/>
                <a:cs typeface="Calibri"/>
              </a:rPr>
              <a:t>Increasing complexity of network infrastructure and modern cybersecurity threats.</a:t>
            </a:r>
            <a:endParaRPr lang="en-US">
              <a:solidFill>
                <a:schemeClr val="tx1">
                  <a:lumMod val="76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solidFill>
                <a:schemeClr val="tx1">
                  <a:lumMod val="76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>
              <a:lnSpc>
                <a:spcPct val="110000"/>
              </a:lnSpc>
              <a:buFont typeface="Courier New" panose="03070A02030502020204" pitchFamily="66" charset="0"/>
              <a:buChar char="o"/>
            </a:pPr>
            <a:r>
              <a:rPr lang="en-US" dirty="0">
                <a:solidFill>
                  <a:schemeClr val="tx1">
                    <a:lumMod val="76000"/>
                  </a:schemeClr>
                </a:solidFill>
                <a:latin typeface="Times New Roman"/>
                <a:ea typeface="Calibri"/>
                <a:cs typeface="Calibri"/>
              </a:rPr>
              <a:t>Need for AI to supplement manual configuration baselining and log analysis.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solidFill>
                <a:schemeClr val="tx1">
                  <a:lumMod val="76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>
              <a:lnSpc>
                <a:spcPct val="110000"/>
              </a:lnSpc>
              <a:buFont typeface="Courier New" panose="03070A02030502020204" pitchFamily="66" charset="0"/>
              <a:buChar char="o"/>
            </a:pPr>
            <a:r>
              <a:rPr lang="en-US" dirty="0">
                <a:solidFill>
                  <a:schemeClr val="tx1">
                    <a:lumMod val="76000"/>
                  </a:schemeClr>
                </a:solidFill>
                <a:latin typeface="Times New Roman"/>
                <a:ea typeface="Calibri"/>
                <a:cs typeface="Calibri"/>
              </a:rPr>
              <a:t>Role of Large Language Models (LLMs) in automating and enhancing incident response.</a:t>
            </a:r>
            <a:endParaRPr lang="en-US" dirty="0">
              <a:solidFill>
                <a:schemeClr val="tx1">
                  <a:lumMod val="76000"/>
                </a:schemeClr>
              </a:solidFill>
              <a:latin typeface="Avenir Next LT Pro"/>
            </a:endParaRPr>
          </a:p>
          <a:p>
            <a:pPr>
              <a:lnSpc>
                <a:spcPct val="110000"/>
              </a:lnSpc>
              <a:buFont typeface="Courier New" panose="03070A02030502020204" pitchFamily="66" charset="0"/>
              <a:buChar char="o"/>
            </a:pPr>
            <a:endParaRPr lang="en-US">
              <a:solidFill>
                <a:srgbClr val="FFFFFF">
                  <a:alpha val="58000"/>
                </a:srgbClr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10000"/>
              </a:lnSpc>
              <a:buFont typeface="Courier New" panose="03070A02030502020204" pitchFamily="66" charset="0"/>
              <a:buChar char="o"/>
            </a:pPr>
            <a:endParaRPr lang="en-US">
              <a:solidFill>
                <a:srgbClr val="FFFFFF">
                  <a:alpha val="58000"/>
                </a:srgbClr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10000"/>
              </a:lnSpc>
              <a:buFont typeface="Courier New" panose="03070A02030502020204" pitchFamily="66" charset="0"/>
              <a:buChar char="o"/>
            </a:pPr>
            <a:endParaRPr lang="en-US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61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31C93-4801-9DCC-388B-0B865474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 dirty="0">
                <a:latin typeface="Times New Roman"/>
                <a:ea typeface="Calibri"/>
                <a:cs typeface="Calibri"/>
              </a:rPr>
              <a:t>Background</a:t>
            </a:r>
            <a:endParaRPr lang="en-US" dirty="0">
              <a:latin typeface="Times New Roman"/>
            </a:endParaRPr>
          </a:p>
        </p:txBody>
      </p:sp>
      <p:sp useBgFill="1">
        <p:nvSpPr>
          <p:cNvPr id="167" name="Freeform: Shape 166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7C4681-0C08-CB26-A940-645C210BF2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445063"/>
              </p:ext>
            </p:extLst>
          </p:nvPr>
        </p:nvGraphicFramePr>
        <p:xfrm>
          <a:off x="720725" y="2541588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4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1FEDC-638C-7446-0B6D-35C99DC4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Problem Statement</a:t>
            </a:r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02A24E4-75E9-F618-A1C7-73B6D2DDC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037964"/>
              </p:ext>
            </p:extLst>
          </p:nvPr>
        </p:nvGraphicFramePr>
        <p:xfrm>
          <a:off x="720725" y="2307126"/>
          <a:ext cx="10728325" cy="358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4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58555-4332-4675-E28C-46F9F5D0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Methodologies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470F0-ECDF-FD8D-0ABD-14EA64B6C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18" y="2283865"/>
            <a:ext cx="6448726" cy="321627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  <a:buFont typeface="Courier New" panose="03070A02030502020204" pitchFamily="66" charset="0"/>
              <a:buChar char="o"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alibri"/>
                <a:ea typeface="Calibri"/>
                <a:cs typeface="Calibri"/>
              </a:rPr>
              <a:t>Testing effectiveness of LLMs using Cisco networking equipment configurations.</a:t>
            </a:r>
            <a:endParaRPr lang="en-US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10000"/>
              </a:lnSpc>
              <a:buFont typeface="Courier New" panose="03070A02030502020204" pitchFamily="66" charset="0"/>
              <a:buChar char="o"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alibri"/>
                <a:ea typeface="Calibri"/>
                <a:cs typeface="Calibri"/>
              </a:rPr>
              <a:t>Testing pattern recognition in logs related to security incidents.</a:t>
            </a:r>
            <a:endParaRPr lang="en-US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10000"/>
              </a:lnSpc>
              <a:buFont typeface="Courier New" panose="03070A02030502020204" pitchFamily="66" charset="0"/>
              <a:buChar char="o"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alibri"/>
                <a:ea typeface="Calibri"/>
                <a:cs typeface="Calibri"/>
              </a:rPr>
              <a:t>Models used: Google Gemini 2.0 Flash, Microsoft Copilot, ChatGPT 4.0, Grok 3.</a:t>
            </a:r>
            <a:endParaRPr lang="en-US">
              <a:solidFill>
                <a:schemeClr val="tx1">
                  <a:lumMod val="65000"/>
                </a:schemeClr>
              </a:solidFill>
            </a:endParaRPr>
          </a:p>
          <a:p>
            <a:pPr>
              <a:lnSpc>
                <a:spcPct val="110000"/>
              </a:lnSpc>
              <a:buFont typeface="Courier New" panose="03070A02030502020204" pitchFamily="66" charset="0"/>
              <a:buChar char="o"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Calibri"/>
                <a:ea typeface="Calibri"/>
                <a:cs typeface="Calibri"/>
              </a:rPr>
              <a:t>Evaluation based on ability to recognize misconfigurations/sign-in logs and suggest improvements.</a:t>
            </a:r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solidFill>
                <a:srgbClr val="FFFFFF">
                  <a:alpha val="58000"/>
                </a:srgbClr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10000"/>
              </a:lnSpc>
              <a:buFont typeface="Courier New" panose="03070A02030502020204" pitchFamily="66" charset="0"/>
              <a:buChar char="o"/>
            </a:pPr>
            <a:endParaRPr lang="en-US">
              <a:solidFill>
                <a:srgbClr val="FFFFFF">
                  <a:alpha val="58000"/>
                </a:srgbClr>
              </a:solidFill>
            </a:endParaRPr>
          </a:p>
        </p:txBody>
      </p:sp>
      <p:pic>
        <p:nvPicPr>
          <p:cNvPr id="14" name="Picture 13" descr="Top view of cubes connected with black lines">
            <a:extLst>
              <a:ext uri="{FF2B5EF4-FFF2-40B4-BE49-F238E27FC236}">
                <a16:creationId xmlns:a16="http://schemas.microsoft.com/office/drawing/2014/main" id="{CE57DE70-EDC9-220C-6139-40C879AD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87" r="13884" b="4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475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12851-45CD-6B13-18B5-CEAEEEF4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ea typeface="Calibri"/>
                <a:cs typeface="Calibri"/>
              </a:rPr>
              <a:t>Experimentation</a:t>
            </a:r>
            <a:endParaRPr lang="en-US" dirty="0">
              <a:latin typeface="Times New Roman"/>
            </a:endParaRPr>
          </a:p>
        </p:txBody>
      </p:sp>
      <p:pic>
        <p:nvPicPr>
          <p:cNvPr id="16" name="Graphic 15" descr="Test tubes">
            <a:extLst>
              <a:ext uri="{FF2B5EF4-FFF2-40B4-BE49-F238E27FC236}">
                <a16:creationId xmlns:a16="http://schemas.microsoft.com/office/drawing/2014/main" id="{9BA7D2AC-2E5A-6F73-AC6E-A7FE2AAB2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503" y="1673133"/>
            <a:ext cx="3501162" cy="3501162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D0A22DA-5538-A384-B031-F6032DDDC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104" y="1004257"/>
            <a:ext cx="4991962" cy="5360066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pPr>
              <a:buFont typeface="Courier New" panose="03070A02030502020204" pitchFamily="66" charset="0"/>
              <a:buChar char="o"/>
            </a:pPr>
            <a:r>
              <a:rPr lang="en-US" dirty="0">
                <a:latin typeface="Times New Roman"/>
                <a:ea typeface="Calibri"/>
                <a:cs typeface="Calibri"/>
              </a:rPr>
              <a:t>Clean dataset vs. mixed dataset for configuration tests.</a:t>
            </a:r>
            <a:endParaRPr lang="en-US" dirty="0">
              <a:solidFill>
                <a:srgbClr val="FFFFFF">
                  <a:alpha val="58000"/>
                </a:srgbClr>
              </a:solidFill>
              <a:latin typeface="Times New Roman"/>
              <a:ea typeface="Calibri"/>
              <a:cs typeface="Calibri"/>
            </a:endParaRPr>
          </a:p>
          <a:p>
            <a:pPr>
              <a:buFont typeface="Courier New" panose="03070A02030502020204" pitchFamily="66" charset="0"/>
              <a:buChar char="o"/>
            </a:pPr>
            <a:r>
              <a:rPr lang="en-US" dirty="0">
                <a:solidFill>
                  <a:srgbClr val="FFFFFF">
                    <a:alpha val="58000"/>
                  </a:srgbClr>
                </a:solidFill>
                <a:latin typeface="Times New Roman"/>
                <a:ea typeface="Calibri"/>
                <a:cs typeface="Calibri"/>
              </a:rPr>
              <a:t>Clean is a baseline and overall secure or normal configuration or sign-in log. </a:t>
            </a:r>
          </a:p>
          <a:p>
            <a:pPr>
              <a:buFont typeface="Courier New" panose="03070A02030502020204" pitchFamily="66" charset="0"/>
              <a:buChar char="o"/>
            </a:pPr>
            <a:r>
              <a:rPr lang="en-US" dirty="0">
                <a:latin typeface="Times New Roman"/>
                <a:ea typeface="Calibri"/>
                <a:cs typeface="Calibri"/>
              </a:rPr>
              <a:t>Mixed is insecure or suspicious.</a:t>
            </a:r>
            <a:endParaRPr lang="en-US" dirty="0">
              <a:solidFill>
                <a:srgbClr val="FFFFFF">
                  <a:alpha val="58000"/>
                </a:srgbClr>
              </a:solidFill>
              <a:latin typeface="Times New Roman"/>
              <a:ea typeface="Calibri"/>
              <a:cs typeface="Calibri"/>
            </a:endParaRPr>
          </a:p>
          <a:p>
            <a:pPr>
              <a:buFont typeface="Courier New" panose="03070A02030502020204" pitchFamily="66" charset="0"/>
              <a:buChar char="o"/>
            </a:pPr>
            <a:r>
              <a:rPr lang="en-US" dirty="0">
                <a:latin typeface="Times New Roman"/>
                <a:ea typeface="Calibri"/>
                <a:cs typeface="Calibri"/>
              </a:rPr>
              <a:t>Prompts used for configuration and log/alert tests:</a:t>
            </a:r>
            <a:endParaRPr lang="en-US">
              <a:solidFill>
                <a:srgbClr val="FFFFFF">
                  <a:alpha val="58000"/>
                </a:srgbClr>
              </a:solidFill>
              <a:latin typeface="Times New Roman"/>
              <a:ea typeface="Calibri"/>
              <a:cs typeface="Calibri"/>
            </a:endParaRPr>
          </a:p>
          <a:p>
            <a:pPr lvl="1">
              <a:buFont typeface="Wingdings" panose="03070A02030502020204" pitchFamily="66" charset="0"/>
              <a:buChar char="Ø"/>
            </a:pPr>
            <a:r>
              <a:rPr lang="en-US" dirty="0">
                <a:latin typeface="Times New Roman"/>
                <a:ea typeface="Calibri"/>
                <a:cs typeface="Times New Roman"/>
              </a:rPr>
              <a:t>The prompt for each configuration test is “Please review the attached switch configuration for any security errors: “</a:t>
            </a:r>
            <a:endParaRPr lang="en-US">
              <a:solidFill>
                <a:srgbClr val="FFFFFF">
                  <a:alpha val="58000"/>
                </a:srgbClr>
              </a:solidFill>
              <a:latin typeface="Times New Roman"/>
              <a:ea typeface="Calibri"/>
              <a:cs typeface="Times New Roman"/>
            </a:endParaRPr>
          </a:p>
          <a:p>
            <a:pPr lvl="1">
              <a:buFont typeface="Wingdings" panose="03070A02030502020204" pitchFamily="66" charset="0"/>
              <a:buChar char="Ø"/>
            </a:pPr>
            <a:r>
              <a:rPr lang="en-US" dirty="0">
                <a:latin typeface="Times New Roman"/>
                <a:ea typeface="Calibri"/>
                <a:cs typeface="Times New Roman"/>
              </a:rPr>
              <a:t>The prompt for each log/alert test is “Please review the attached sign-in logs for any threat patterns: “</a:t>
            </a:r>
            <a:endParaRPr lang="en-US">
              <a:solidFill>
                <a:srgbClr val="FFFFFF">
                  <a:alpha val="58000"/>
                </a:srgbClr>
              </a:solidFill>
              <a:latin typeface="Times New Roman"/>
              <a:ea typeface="Calibri"/>
              <a:cs typeface="Times New Roman"/>
            </a:endParaRPr>
          </a:p>
          <a:p>
            <a:pPr>
              <a:buFont typeface="Courier New" panose="03070A02030502020204" pitchFamily="66" charset="0"/>
              <a:buChar char="o"/>
            </a:pPr>
            <a:r>
              <a:rPr lang="en-US" dirty="0">
                <a:latin typeface="Times New Roman"/>
                <a:ea typeface="Calibri"/>
                <a:cs typeface="Calibri"/>
              </a:rPr>
              <a:t>Results categorized as ‘satisfactory’ or ‘unsatisfactory’.</a:t>
            </a:r>
            <a:endParaRPr lang="en-US" dirty="0">
              <a:solidFill>
                <a:srgbClr val="FFFFFF">
                  <a:alpha val="58000"/>
                </a:srgbClr>
              </a:solidFill>
              <a:latin typeface="Times New Roman"/>
              <a:cs typeface="Times New Roman"/>
            </a:endParaRPr>
          </a:p>
          <a:p>
            <a:pPr>
              <a:buFont typeface="Courier New" panose="03070A02030502020204" pitchFamily="66" charset="0"/>
              <a:buChar char="o"/>
            </a:pPr>
            <a:endParaRPr lang="en-US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6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3E4B-204B-905F-FA2C-BD999D41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Example Dataset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6123D20-2501-34E0-39B3-B86B3C71D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4" y="1447447"/>
            <a:ext cx="12187764" cy="4936991"/>
          </a:xfrm>
        </p:spPr>
      </p:pic>
    </p:spTree>
    <p:extLst>
      <p:ext uri="{BB962C8B-B14F-4D97-AF65-F5344CB8AC3E}">
        <p14:creationId xmlns:p14="http://schemas.microsoft.com/office/powerpoint/2010/main" val="408018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149E-2D2F-35DD-92C5-0C716FCC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Example Result -  Grok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7E52E-813C-E4CD-1463-ED3A566BE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89370"/>
            <a:ext cx="10728325" cy="4761143"/>
          </a:xfrm>
        </p:spPr>
        <p:txBody>
          <a:bodyPr vert="horz" lIns="0" tIns="0" rIns="0" bIns="0" rtlCol="0" anchor="t">
            <a:normAutofit fontScale="92500"/>
          </a:bodyPr>
          <a:lstStyle/>
          <a:p>
            <a:r>
              <a:rPr lang="en-US" sz="1200" dirty="0">
                <a:latin typeface="Aptos"/>
              </a:rPr>
              <a:t>Analyzing the provided sign-in logs for the user Daniel P. Yoder (</a:t>
            </a:r>
            <a:r>
              <a:rPr lang="en-US" sz="1200" u="sng" dirty="0">
                <a:latin typeface="Aptos"/>
                <a:hlinkClick r:id="rId2"/>
              </a:rPr>
              <a:t>dpyoder@ysu.edu</a:t>
            </a:r>
            <a:r>
              <a:rPr lang="en-US" sz="1200" dirty="0">
                <a:latin typeface="Aptos"/>
              </a:rPr>
              <a:t>), several potential threat patterns and anomalies emerge that warrant further investigation. Below is a detailed review of the logs, focusing on patterns that could indicate security risks, followed by recommendations for mitigation.</a:t>
            </a:r>
            <a:endParaRPr lang="en-US" sz="1200" dirty="0">
              <a:solidFill>
                <a:srgbClr val="FFFFFF">
                  <a:alpha val="58000"/>
                </a:srgbClr>
              </a:solidFill>
              <a:latin typeface="Aptos"/>
            </a:endParaRPr>
          </a:p>
          <a:p>
            <a:r>
              <a:rPr lang="en-US" sz="1200" b="1" dirty="0">
                <a:solidFill>
                  <a:srgbClr val="FFFFFF">
                    <a:alpha val="58000"/>
                  </a:srgbClr>
                </a:solidFill>
                <a:latin typeface="Aptos"/>
              </a:rPr>
              <a:t>Geographical</a:t>
            </a:r>
            <a:r>
              <a:rPr lang="en-US" sz="1200" b="1" dirty="0">
                <a:latin typeface="Aptos"/>
              </a:rPr>
              <a:t> Anomalies and Rapid Location Changes</a:t>
            </a:r>
            <a:r>
              <a:rPr lang="en-US" sz="1200" dirty="0">
                <a:latin typeface="Aptos"/>
              </a:rPr>
              <a:t>: </a:t>
            </a:r>
            <a:endParaRPr lang="en-US" sz="1200">
              <a:solidFill>
                <a:srgbClr val="FFFFFF">
                  <a:alpha val="58000"/>
                </a:srgbClr>
              </a:solidFill>
              <a:latin typeface="Aptos"/>
            </a:endParaRPr>
          </a:p>
          <a:p>
            <a:pPr lvl="1"/>
            <a:r>
              <a:rPr lang="en-US" sz="1200" b="1" dirty="0">
                <a:latin typeface="Aptos"/>
              </a:rPr>
              <a:t>Details</a:t>
            </a:r>
            <a:r>
              <a:rPr lang="en-US" sz="1200" dirty="0">
                <a:latin typeface="Aptos"/>
              </a:rPr>
              <a:t>: </a:t>
            </a:r>
            <a:endParaRPr lang="en-US" sz="1200" dirty="0">
              <a:solidFill>
                <a:srgbClr val="FFFFFF">
                  <a:alpha val="58000"/>
                </a:srgbClr>
              </a:solidFill>
              <a:latin typeface="Aptos"/>
            </a:endParaRPr>
          </a:p>
          <a:p>
            <a:pPr lvl="2"/>
            <a:r>
              <a:rPr lang="en-US" sz="1200" dirty="0">
                <a:latin typeface="Aptos"/>
              </a:rPr>
              <a:t>On 3/28/2025, within a 26-second window (9:15:23 AM to 9:15:49 AM), the user successfully signed in from three different locations: Sarasota, Florida (9:15:23 AM, Windows Sign In), Canfield, Ohio (9:15:26 AM, M365ChatClient), and Youngstown, Ohio (multiple sign-ins starting 9:15:32 AM).</a:t>
            </a:r>
            <a:endParaRPr lang="en-US" sz="1200" dirty="0">
              <a:solidFill>
                <a:srgbClr val="FFFFFF">
                  <a:alpha val="58000"/>
                </a:srgbClr>
              </a:solidFill>
              <a:latin typeface="Aptos"/>
            </a:endParaRPr>
          </a:p>
          <a:p>
            <a:pPr lvl="2"/>
            <a:r>
              <a:rPr lang="en-US" sz="1200" dirty="0">
                <a:latin typeface="Aptos"/>
              </a:rPr>
              <a:t>On 3/27/2025, sign-ins occurred from Los Angeles, California (9:12:56 AM, failed), New York, New York (8:14:25 AM, success), and Youngstown, Ohio (multiple times throughout the day).</a:t>
            </a:r>
            <a:endParaRPr lang="en-US" sz="1200">
              <a:solidFill>
                <a:srgbClr val="FFFFFF">
                  <a:alpha val="58000"/>
                </a:srgbClr>
              </a:solidFill>
              <a:latin typeface="Aptos"/>
            </a:endParaRPr>
          </a:p>
          <a:p>
            <a:pPr lvl="1"/>
            <a:r>
              <a:rPr lang="en-US" sz="1200" b="1" dirty="0">
                <a:latin typeface="Aptos"/>
              </a:rPr>
              <a:t>Risk</a:t>
            </a:r>
            <a:r>
              <a:rPr lang="en-US" sz="1200" dirty="0">
                <a:latin typeface="Aptos"/>
              </a:rPr>
              <a:t>: </a:t>
            </a:r>
            <a:endParaRPr lang="en-US" sz="1200" dirty="0">
              <a:solidFill>
                <a:srgbClr val="FFFFFF">
                  <a:alpha val="58000"/>
                </a:srgbClr>
              </a:solidFill>
              <a:latin typeface="Aptos"/>
            </a:endParaRPr>
          </a:p>
          <a:p>
            <a:pPr lvl="2"/>
            <a:r>
              <a:rPr lang="en-US" sz="1200" dirty="0">
                <a:latin typeface="Aptos"/>
              </a:rPr>
              <a:t>Rapid changes in location within short timeframes (e.g., Florida to Ohio in seconds) are physically implausible, suggesting possible account compromise, session hijacking, or VPN/proxy usage to mask the true location.</a:t>
            </a:r>
            <a:endParaRPr lang="en-US" sz="1200" dirty="0">
              <a:solidFill>
                <a:srgbClr val="FFFFFF">
                  <a:alpha val="58000"/>
                </a:srgbClr>
              </a:solidFill>
              <a:latin typeface="Aptos"/>
            </a:endParaRPr>
          </a:p>
          <a:p>
            <a:pPr lvl="2"/>
            <a:r>
              <a:rPr lang="en-US" sz="1200" dirty="0">
                <a:latin typeface="Aptos"/>
              </a:rPr>
              <a:t>The failed attempt from Los Angeles and successful sign-in from New York on 3/27/2025 could indicate brute-force attempts or unauthorized access from unfamiliar locations.</a:t>
            </a:r>
            <a:endParaRPr lang="en-US" sz="1200">
              <a:solidFill>
                <a:srgbClr val="FFFFFF">
                  <a:alpha val="58000"/>
                </a:srgbClr>
              </a:solidFill>
              <a:latin typeface="Aptos"/>
            </a:endParaRPr>
          </a:p>
          <a:p>
            <a:pPr lvl="1"/>
            <a:r>
              <a:rPr lang="en-US" sz="1200" b="1" dirty="0">
                <a:latin typeface="Aptos"/>
              </a:rPr>
              <a:t>Analysis</a:t>
            </a:r>
            <a:r>
              <a:rPr lang="en-US" sz="1200" dirty="0">
                <a:latin typeface="Aptos"/>
              </a:rPr>
              <a:t>: </a:t>
            </a:r>
            <a:endParaRPr lang="en-US" sz="1200">
              <a:solidFill>
                <a:srgbClr val="FFFFFF">
                  <a:alpha val="58000"/>
                </a:srgbClr>
              </a:solidFill>
              <a:latin typeface="Aptos"/>
            </a:endParaRPr>
          </a:p>
          <a:p>
            <a:pPr lvl="2"/>
            <a:r>
              <a:rPr lang="en-US" sz="1200" dirty="0">
                <a:latin typeface="Aptos"/>
              </a:rPr>
              <a:t>The Sarasota to Ohio jump on 3/28/2025 is particularly suspicious, as it occurs across multiple applications in under 30 seconds.</a:t>
            </a:r>
            <a:endParaRPr lang="en-US" sz="1200">
              <a:solidFill>
                <a:srgbClr val="FFFFFF">
                  <a:alpha val="58000"/>
                </a:srgbClr>
              </a:solidFill>
              <a:latin typeface="Aptos"/>
            </a:endParaRPr>
          </a:p>
          <a:p>
            <a:pPr lvl="2"/>
            <a:r>
              <a:rPr lang="en-US" sz="1200" dirty="0">
                <a:latin typeface="Aptos"/>
              </a:rPr>
              <a:t>New York and Los Angeles are outliers compared to the user’s typical locations (Youngstown, Warren, Hubbard, Canfield—all in Ohio).</a:t>
            </a:r>
            <a:endParaRPr lang="en-US" sz="1200">
              <a:solidFill>
                <a:srgbClr val="FFFFFF">
                  <a:alpha val="58000"/>
                </a:srgbClr>
              </a:solidFill>
              <a:latin typeface="Aptos"/>
            </a:endParaRPr>
          </a:p>
          <a:p>
            <a:pPr lvl="2"/>
            <a:r>
              <a:rPr lang="en-US" sz="1200" dirty="0">
                <a:latin typeface="Aptos"/>
              </a:rPr>
              <a:t>The lack of IP addresses in the logs makes it harder to confirm if these are distinct devices or sessions, but the location data alone raises red flags.</a:t>
            </a:r>
          </a:p>
          <a:p>
            <a:endParaRPr lang="en-US" dirty="0">
              <a:solidFill>
                <a:srgbClr val="FFFFFF">
                  <a:alpha val="58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86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C174-03DD-E558-F2ED-42E24653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/>
                <a:ea typeface="Calibri"/>
                <a:cs typeface="Calibri"/>
              </a:rPr>
              <a:t>Results - Configuration Recognition (Clean)</a:t>
            </a:r>
            <a:endParaRPr lang="en-US">
              <a:latin typeface="Times New Roman"/>
              <a:cs typeface="Times New Roman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B4AA783-B046-B871-1970-87B6BE240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620539"/>
              </p:ext>
            </p:extLst>
          </p:nvPr>
        </p:nvGraphicFramePr>
        <p:xfrm>
          <a:off x="720725" y="2541588"/>
          <a:ext cx="10761933" cy="32283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0183">
                  <a:extLst>
                    <a:ext uri="{9D8B030D-6E8A-4147-A177-3AD203B41FA5}">
                      <a16:colId xmlns:a16="http://schemas.microsoft.com/office/drawing/2014/main" val="57517891"/>
                    </a:ext>
                  </a:extLst>
                </a:gridCol>
                <a:gridCol w="955498">
                  <a:extLst>
                    <a:ext uri="{9D8B030D-6E8A-4147-A177-3AD203B41FA5}">
                      <a16:colId xmlns:a16="http://schemas.microsoft.com/office/drawing/2014/main" val="42382688"/>
                    </a:ext>
                  </a:extLst>
                </a:gridCol>
                <a:gridCol w="921973">
                  <a:extLst>
                    <a:ext uri="{9D8B030D-6E8A-4147-A177-3AD203B41FA5}">
                      <a16:colId xmlns:a16="http://schemas.microsoft.com/office/drawing/2014/main" val="203058928"/>
                    </a:ext>
                  </a:extLst>
                </a:gridCol>
                <a:gridCol w="955498">
                  <a:extLst>
                    <a:ext uri="{9D8B030D-6E8A-4147-A177-3AD203B41FA5}">
                      <a16:colId xmlns:a16="http://schemas.microsoft.com/office/drawing/2014/main" val="1227331559"/>
                    </a:ext>
                  </a:extLst>
                </a:gridCol>
                <a:gridCol w="938736">
                  <a:extLst>
                    <a:ext uri="{9D8B030D-6E8A-4147-A177-3AD203B41FA5}">
                      <a16:colId xmlns:a16="http://schemas.microsoft.com/office/drawing/2014/main" val="370497023"/>
                    </a:ext>
                  </a:extLst>
                </a:gridCol>
                <a:gridCol w="921973">
                  <a:extLst>
                    <a:ext uri="{9D8B030D-6E8A-4147-A177-3AD203B41FA5}">
                      <a16:colId xmlns:a16="http://schemas.microsoft.com/office/drawing/2014/main" val="4130126453"/>
                    </a:ext>
                  </a:extLst>
                </a:gridCol>
                <a:gridCol w="955498">
                  <a:extLst>
                    <a:ext uri="{9D8B030D-6E8A-4147-A177-3AD203B41FA5}">
                      <a16:colId xmlns:a16="http://schemas.microsoft.com/office/drawing/2014/main" val="3950236090"/>
                    </a:ext>
                  </a:extLst>
                </a:gridCol>
                <a:gridCol w="921973">
                  <a:extLst>
                    <a:ext uri="{9D8B030D-6E8A-4147-A177-3AD203B41FA5}">
                      <a16:colId xmlns:a16="http://schemas.microsoft.com/office/drawing/2014/main" val="891123540"/>
                    </a:ext>
                  </a:extLst>
                </a:gridCol>
                <a:gridCol w="938736">
                  <a:extLst>
                    <a:ext uri="{9D8B030D-6E8A-4147-A177-3AD203B41FA5}">
                      <a16:colId xmlns:a16="http://schemas.microsoft.com/office/drawing/2014/main" val="155463196"/>
                    </a:ext>
                  </a:extLst>
                </a:gridCol>
                <a:gridCol w="955498">
                  <a:extLst>
                    <a:ext uri="{9D8B030D-6E8A-4147-A177-3AD203B41FA5}">
                      <a16:colId xmlns:a16="http://schemas.microsoft.com/office/drawing/2014/main" val="377374031"/>
                    </a:ext>
                  </a:extLst>
                </a:gridCol>
                <a:gridCol w="1106367">
                  <a:extLst>
                    <a:ext uri="{9D8B030D-6E8A-4147-A177-3AD203B41FA5}">
                      <a16:colId xmlns:a16="http://schemas.microsoft.com/office/drawing/2014/main" val="3475105074"/>
                    </a:ext>
                  </a:extLst>
                </a:gridCol>
              </a:tblGrid>
              <a:tr h="43422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Test 1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Test 2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Test 3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Test 4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Test 5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Test 6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Test 7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Test 8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Test 9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Test 10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72969"/>
                  </a:ext>
                </a:extLst>
              </a:tr>
              <a:tr h="69853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ChatGPT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19257"/>
                  </a:ext>
                </a:extLst>
              </a:tr>
              <a:tr h="69853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Gemini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66736"/>
                  </a:ext>
                </a:extLst>
              </a:tr>
              <a:tr h="69853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Grok 3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29328"/>
                  </a:ext>
                </a:extLst>
              </a:tr>
              <a:tr h="69853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Copilot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2000" b="0" i="0" dirty="0">
                          <a:solidFill>
                            <a:schemeClr val="bg2"/>
                          </a:solidFill>
                          <a:effectLst/>
                          <a:latin typeface="Times New Roman"/>
                        </a:rPr>
                        <a:t>Pass </a:t>
                      </a:r>
                    </a:p>
                    <a:p>
                      <a:pPr algn="l" rtl="0" fontAlgn="base">
                        <a:lnSpc>
                          <a:spcPts val="1275"/>
                        </a:lnSpc>
                        <a:buNone/>
                      </a:pPr>
                      <a:endParaRPr lang="en-US" sz="2000" b="0" i="0" dirty="0">
                        <a:solidFill>
                          <a:schemeClr val="bg2"/>
                        </a:solidFill>
                        <a:effectLst/>
                        <a:highlight>
                          <a:srgbClr val="C0C0C0"/>
                        </a:highlight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39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32530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BlobVTI</vt:lpstr>
      <vt:lpstr>Youngstown State University   MCIS – Data Engineering Capstone Project   AI Enhanced Configuration Optimization and Security for Network Management and Analysis </vt:lpstr>
      <vt:lpstr>Introduction</vt:lpstr>
      <vt:lpstr>Background</vt:lpstr>
      <vt:lpstr>Problem Statement</vt:lpstr>
      <vt:lpstr>Methodologies</vt:lpstr>
      <vt:lpstr>Experimentation</vt:lpstr>
      <vt:lpstr>Example Dataset</vt:lpstr>
      <vt:lpstr>Example Result -  Grok 3</vt:lpstr>
      <vt:lpstr>Results - Configuration Recognition (Clean)</vt:lpstr>
      <vt:lpstr>Results - Log Threat Recognition (Clean)</vt:lpstr>
      <vt:lpstr>Results - Configuration Recognition (Mixed)</vt:lpstr>
      <vt:lpstr>Results - Alert Recognition (Mixed)</vt:lpstr>
      <vt:lpstr>Findings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236</cp:revision>
  <dcterms:created xsi:type="dcterms:W3CDTF">2025-04-01T21:53:49Z</dcterms:created>
  <dcterms:modified xsi:type="dcterms:W3CDTF">2025-04-17T01:14:30Z</dcterms:modified>
</cp:coreProperties>
</file>